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4"/>
    <p:sldMasterId id="2147483672" r:id="rId5"/>
    <p:sldMasterId id="2147483673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</p:sldIdLst>
  <p:sldSz cy="6858000" cx="9144000"/>
  <p:notesSz cx="6858000" cy="9144000"/>
  <p:embeddedFontLst>
    <p:embeddedFont>
      <p:font typeface="Roboto"/>
      <p:regular r:id="rId27"/>
      <p:bold r:id="rId28"/>
      <p:italic r:id="rId29"/>
      <p:boldItalic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24" Type="http://schemas.openxmlformats.org/officeDocument/2006/relationships/slide" Target="slides/slide17.xml"/><Relationship Id="rId23" Type="http://schemas.openxmlformats.org/officeDocument/2006/relationships/slide" Target="slides/slide1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26" Type="http://schemas.openxmlformats.org/officeDocument/2006/relationships/slide" Target="slides/slide19.xml"/><Relationship Id="rId25" Type="http://schemas.openxmlformats.org/officeDocument/2006/relationships/slide" Target="slides/slide18.xml"/><Relationship Id="rId28" Type="http://schemas.openxmlformats.org/officeDocument/2006/relationships/font" Target="fonts/Roboto-bold.fntdata"/><Relationship Id="rId27" Type="http://schemas.openxmlformats.org/officeDocument/2006/relationships/font" Target="fonts/Roboto-regular.fntdata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29" Type="http://schemas.openxmlformats.org/officeDocument/2006/relationships/font" Target="fonts/Roboto-italic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30" Type="http://schemas.openxmlformats.org/officeDocument/2006/relationships/font" Target="fonts/Roboto-boldItalic.fntdata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studiobinder.com/blog/what-does-a-producer-do/" TargetMode="Externa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6e4b38816e_2_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g6e4b38816e_2_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945df90353_0_10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945df90353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945df90353_0_11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945df90353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945df90353_0_10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945df90353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6e4b38816e_2_7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https://www.studiobinder.com/blog/what-does-a-producer-do/</a:t>
            </a:r>
            <a:endParaRPr/>
          </a:p>
        </p:txBody>
      </p:sp>
      <p:sp>
        <p:nvSpPr>
          <p:cNvPr id="166" name="Google Shape;166;g6e4b38816e_2_7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6e4b38816e_2_8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g6e4b38816e_2_8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6e4b38816e_0_5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6e4b38816e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6e4b38816e_2_1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g6e4b38816e_2_12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6e4b38816e_16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6e4b38816e_16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6e4b38816e_0_5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6e4b38816e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945df90353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945df9035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9012d6efd2_0_5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9012d6efd2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9012d6efd2_0_6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9012d6efd2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6e4b38816e_0_4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6e4b38816e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6e4b38816e_0_1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6e4b38816e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945df90353_0_4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945df90353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945df90353_0_9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945df90353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6e4b38816e_2_12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g6e4b38816e_2_12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6e4b38816e_0_7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6e4b38816e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4"/>
          <p:cNvSpPr txBox="1"/>
          <p:nvPr>
            <p:ph type="ctrTitle"/>
          </p:nvPr>
        </p:nvSpPr>
        <p:spPr>
          <a:xfrm>
            <a:off x="685800" y="2819400"/>
            <a:ext cx="12192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4"/>
          <p:cNvSpPr txBox="1"/>
          <p:nvPr>
            <p:ph idx="1" type="subTitle"/>
          </p:nvPr>
        </p:nvSpPr>
        <p:spPr>
          <a:xfrm>
            <a:off x="2209800" y="2895600"/>
            <a:ext cx="6248400" cy="32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Verdana"/>
              <a:buNone/>
              <a:defRPr b="0" i="0" sz="5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6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7"/>
          <p:cNvSpPr txBox="1"/>
          <p:nvPr>
            <p:ph type="title"/>
          </p:nvPr>
        </p:nvSpPr>
        <p:spPr>
          <a:xfrm rot="5400000">
            <a:off x="4619550" y="2181150"/>
            <a:ext cx="6172200" cy="211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7"/>
          <p:cNvSpPr txBox="1"/>
          <p:nvPr>
            <p:ph idx="1" type="body"/>
          </p:nvPr>
        </p:nvSpPr>
        <p:spPr>
          <a:xfrm rot="5400000">
            <a:off x="314250" y="142800"/>
            <a:ext cx="6172200" cy="619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8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8"/>
          <p:cNvSpPr txBox="1"/>
          <p:nvPr>
            <p:ph idx="1" type="body"/>
          </p:nvPr>
        </p:nvSpPr>
        <p:spPr>
          <a:xfrm rot="5400000">
            <a:off x="2095500" y="-342900"/>
            <a:ext cx="4876800" cy="84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/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  <a:defRPr sz="3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  <a:defRPr b="0" i="0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Google Shape;69;p19"/>
          <p:cNvSpPr txBox="1"/>
          <p:nvPr>
            <p:ph idx="1" type="body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Verdana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0"/>
          <p:cNvSpPr txBox="1"/>
          <p:nvPr>
            <p:ph type="title"/>
          </p:nvPr>
        </p:nvSpPr>
        <p:spPr>
          <a:xfrm>
            <a:off x="457200" y="273050"/>
            <a:ext cx="3008400" cy="1161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" type="body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Char char="•"/>
              <a:defRPr sz="3200"/>
            </a:lvl1pPr>
            <a:lvl2pPr indent="-406400" lvl="1" marL="9144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•"/>
              <a:defRPr sz="2800"/>
            </a:lvl2pPr>
            <a:lvl3pPr indent="-381000" lvl="2" marL="13716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/>
            </a:lvl3pPr>
            <a:lvl4pPr indent="-355600" lvl="3" marL="1828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4pPr>
            <a:lvl5pPr indent="-355600" lvl="4" marL="2286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5pPr>
            <a:lvl6pPr indent="-355600" lvl="5" marL="2743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6pPr>
            <a:lvl7pPr indent="-355600" lvl="6" marL="3200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7pPr>
            <a:lvl8pPr indent="-355600" lvl="7" marL="3657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8pPr>
            <a:lvl9pPr indent="-355600" lvl="8" marL="4114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9pPr>
          </a:lstStyle>
          <a:p/>
        </p:txBody>
      </p:sp>
      <p:sp>
        <p:nvSpPr>
          <p:cNvPr id="73" name="Google Shape;73;p20"/>
          <p:cNvSpPr txBox="1"/>
          <p:nvPr>
            <p:ph idx="2" type="body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Verdana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2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3"/>
          <p:cNvSpPr txBox="1"/>
          <p:nvPr>
            <p:ph idx="1" type="body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80" name="Google Shape;80;p23"/>
          <p:cNvSpPr txBox="1"/>
          <p:nvPr>
            <p:ph idx="2" type="body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5pPr>
            <a:lvl6pPr indent="-3302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6pPr>
            <a:lvl7pPr indent="-3302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7pPr>
            <a:lvl8pPr indent="-3302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8pPr>
            <a:lvl9pPr indent="-3302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9pPr>
          </a:lstStyle>
          <a:p/>
        </p:txBody>
      </p:sp>
      <p:sp>
        <p:nvSpPr>
          <p:cNvPr id="81" name="Google Shape;81;p23"/>
          <p:cNvSpPr txBox="1"/>
          <p:nvPr>
            <p:ph idx="3" type="body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82" name="Google Shape;82;p23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5pPr>
            <a:lvl6pPr indent="-3302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6pPr>
            <a:lvl7pPr indent="-3302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7pPr>
            <a:lvl8pPr indent="-3302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8pPr>
            <a:lvl9pPr indent="-3302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4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4"/>
          <p:cNvSpPr txBox="1"/>
          <p:nvPr>
            <p:ph idx="1" type="body"/>
          </p:nvPr>
        </p:nvSpPr>
        <p:spPr>
          <a:xfrm>
            <a:off x="304800" y="1295400"/>
            <a:ext cx="41529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•"/>
              <a:defRPr sz="2800"/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9pPr>
          </a:lstStyle>
          <a:p/>
        </p:txBody>
      </p:sp>
      <p:sp>
        <p:nvSpPr>
          <p:cNvPr id="86" name="Google Shape;86;p24"/>
          <p:cNvSpPr txBox="1"/>
          <p:nvPr>
            <p:ph idx="2" type="body"/>
          </p:nvPr>
        </p:nvSpPr>
        <p:spPr>
          <a:xfrm>
            <a:off x="4610100" y="1295400"/>
            <a:ext cx="41529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•"/>
              <a:defRPr sz="2800"/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5"/>
          <p:cNvSpPr txBox="1"/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875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5"/>
          <p:cNvSpPr txBox="1"/>
          <p:nvPr>
            <p:ph idx="1" type="body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/>
            </a:lvl1pPr>
            <a:lvl2pPr indent="-2286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/>
            </a:lvl2pPr>
            <a:lvl3pPr indent="-228600" lvl="2" marL="1371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/>
            </a:lvl3pPr>
            <a:lvl4pPr indent="-228600" lvl="3" marL="18288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6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6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  <a:defRPr/>
            </a:lvl1pPr>
            <a:lvl2pPr lvl="1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/>
            </a:lvl2pPr>
            <a:lvl3pPr lvl="2" rtl="0" algn="ctr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Verdana"/>
              <a:buNone/>
              <a:defRPr/>
            </a:lvl3pPr>
            <a:lvl4pPr lvl="3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2.xml"/><Relationship Id="rId3" Type="http://schemas.openxmlformats.org/officeDocument/2006/relationships/theme" Target="../theme/theme1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23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</p:sldLayoutIdLst>
  <p:transition spd="slow"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ctr">
              <a:lnSpc>
                <a:spcPct val="97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97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97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97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•"/>
              <a:defRPr b="0" i="0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68300" lvl="2" marL="13716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Verdana"/>
              <a:buChar char="•"/>
              <a:defRPr b="0" i="0" sz="2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transition spd="slow"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www.thebalancecareers.com/producer-career-information-526057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www.thebalancecareers.com/production-assistant-1283465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www.thebalancecareers.com/screenwriter-screenwriting-as-a-career-1283468" TargetMode="Externa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www.thebalancecareers.com/what-is-an-actor-525659" TargetMode="Externa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screenskills.com/careers/job-profiles/" TargetMode="External"/><Relationship Id="rId4" Type="http://schemas.openxmlformats.org/officeDocument/2006/relationships/hyperlink" Target="https://beonair.com/types-of-jobs-in-broadcasting" TargetMode="External"/><Relationship Id="rId5" Type="http://schemas.openxmlformats.org/officeDocument/2006/relationships/hyperlink" Target="https://www.nyfa.edu/student-resources/jobs-film-average-salary-career-paths/" TargetMode="External"/><Relationship Id="rId6" Type="http://schemas.openxmlformats.org/officeDocument/2006/relationships/hyperlink" Target="https://money.com/movie-jobs-how-much-get-paid-actors/" TargetMode="External"/><Relationship Id="rId7" Type="http://schemas.openxmlformats.org/officeDocument/2006/relationships/hyperlink" Target="http://getinmedia.com/charts/GIM-Film-Industry-Chart.pdf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thebalancecareers.com/make-up-artist-1283464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thebalancecareers.com/do-you-want-to-become-a-director-525586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7"/>
          <p:cNvSpPr txBox="1"/>
          <p:nvPr>
            <p:ph idx="1" type="subTitle"/>
          </p:nvPr>
        </p:nvSpPr>
        <p:spPr>
          <a:xfrm>
            <a:off x="2209800" y="2895600"/>
            <a:ext cx="6248400" cy="3276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Verdana"/>
              <a:buNone/>
            </a:pPr>
            <a:r>
              <a:rPr b="0" i="0" lang="en" sz="500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Working in </a:t>
            </a:r>
            <a:r>
              <a:rPr lang="en"/>
              <a:t>Movies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6"/>
          <p:cNvSpPr txBox="1"/>
          <p:nvPr/>
        </p:nvSpPr>
        <p:spPr>
          <a:xfrm>
            <a:off x="152400" y="152400"/>
            <a:ext cx="7620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Gaffer</a:t>
            </a:r>
            <a:endParaRPr sz="3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1" name="Google Shape;151;p36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3850" lvl="0" marL="457200" rtl="0" algn="l">
              <a:spcBef>
                <a:spcPts val="360"/>
              </a:spcBef>
              <a:spcAft>
                <a:spcPts val="0"/>
              </a:spcAft>
              <a:buSzPts val="1500"/>
              <a:buChar char="●"/>
            </a:pPr>
            <a:r>
              <a:t/>
            </a:r>
            <a:endParaRPr sz="25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7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74650" lvl="0" marL="457200" rtl="0" algn="l">
              <a:spcBef>
                <a:spcPts val="360"/>
              </a:spcBef>
              <a:spcAft>
                <a:spcPts val="0"/>
              </a:spcAft>
              <a:buSzPts val="2300"/>
              <a:buChar char="•"/>
            </a:pPr>
            <a:r>
              <a:t/>
            </a:r>
            <a:endParaRPr sz="2300"/>
          </a:p>
        </p:txBody>
      </p:sp>
      <p:sp>
        <p:nvSpPr>
          <p:cNvPr id="157" name="Google Shape;157;p37"/>
          <p:cNvSpPr txBox="1"/>
          <p:nvPr/>
        </p:nvSpPr>
        <p:spPr>
          <a:xfrm>
            <a:off x="152400" y="152400"/>
            <a:ext cx="7620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Grip</a:t>
            </a:r>
            <a:endParaRPr sz="3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8"/>
          <p:cNvSpPr txBox="1"/>
          <p:nvPr>
            <p:ph idx="1" type="body"/>
          </p:nvPr>
        </p:nvSpPr>
        <p:spPr>
          <a:xfrm>
            <a:off x="152400" y="1437400"/>
            <a:ext cx="8458200" cy="4876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3700" lvl="0" marL="457200" rtl="0" algn="l">
              <a:spcBef>
                <a:spcPts val="360"/>
              </a:spcBef>
              <a:spcAft>
                <a:spcPts val="0"/>
              </a:spcAft>
              <a:buSzPts val="2600"/>
              <a:buChar char="•"/>
            </a:pPr>
            <a:r>
              <a:t/>
            </a:r>
            <a:endParaRPr sz="2600"/>
          </a:p>
        </p:txBody>
      </p:sp>
      <p:sp>
        <p:nvSpPr>
          <p:cNvPr id="163" name="Google Shape;163;p38"/>
          <p:cNvSpPr txBox="1"/>
          <p:nvPr/>
        </p:nvSpPr>
        <p:spPr>
          <a:xfrm>
            <a:off x="152400" y="152400"/>
            <a:ext cx="7620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Location Manager</a:t>
            </a:r>
            <a:endParaRPr sz="3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9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Verdana"/>
              <a:buNone/>
            </a:pPr>
            <a:r>
              <a:rPr b="0" i="0" lang="en" sz="320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Producer</a:t>
            </a:r>
            <a:endParaRPr/>
          </a:p>
        </p:txBody>
      </p:sp>
      <p:sp>
        <p:nvSpPr>
          <p:cNvPr id="169" name="Google Shape;169;p39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8450" lvl="0" marL="457200" marR="0" rtl="0" algn="l">
              <a:spcBef>
                <a:spcPts val="560"/>
              </a:spcBef>
              <a:spcAft>
                <a:spcPts val="0"/>
              </a:spcAft>
              <a:buSzPts val="1100"/>
              <a:buFont typeface="Arial"/>
              <a:buChar char="•"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https://www.thebalancecareers.com/producer-career-information-526057</a:t>
            </a:r>
            <a:endParaRPr sz="120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marR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40"/>
          <p:cNvSpPr txBox="1"/>
          <p:nvPr>
            <p:ph type="title"/>
          </p:nvPr>
        </p:nvSpPr>
        <p:spPr>
          <a:xfrm>
            <a:off x="152400" y="152400"/>
            <a:ext cx="8001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Verdana"/>
              <a:buNone/>
            </a:pPr>
            <a:r>
              <a:rPr b="0" i="0" lang="en" sz="320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Production Assistant</a:t>
            </a:r>
            <a:endParaRPr/>
          </a:p>
        </p:txBody>
      </p:sp>
      <p:sp>
        <p:nvSpPr>
          <p:cNvPr id="175" name="Google Shape;175;p40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2400"/>
              <a:buChar char="•"/>
            </a:pPr>
            <a:r>
              <a:rPr lang="en" sz="1100" u="sng">
                <a:solidFill>
                  <a:srgbClr val="0097A7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https://www.thebalancecareers.com/production-assistant-1283465</a:t>
            </a:r>
            <a:endParaRPr sz="220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1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Production Coordinator</a:t>
            </a:r>
            <a:endParaRPr/>
          </a:p>
        </p:txBody>
      </p:sp>
      <p:sp>
        <p:nvSpPr>
          <p:cNvPr id="181" name="Google Shape;181;p41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42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Verdana"/>
              <a:buNone/>
            </a:pPr>
            <a:r>
              <a:rPr b="0" i="0" lang="en" sz="3200"/>
              <a:t>Scr</a:t>
            </a:r>
            <a:r>
              <a:rPr lang="en"/>
              <a:t>eenwriter</a:t>
            </a:r>
            <a:endParaRPr/>
          </a:p>
        </p:txBody>
      </p:sp>
      <p:sp>
        <p:nvSpPr>
          <p:cNvPr id="187" name="Google Shape;187;p42"/>
          <p:cNvSpPr txBox="1"/>
          <p:nvPr>
            <p:ph idx="1" type="body"/>
          </p:nvPr>
        </p:nvSpPr>
        <p:spPr>
          <a:xfrm>
            <a:off x="283400" y="1388525"/>
            <a:ext cx="84582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400"/>
              <a:buChar char="•"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https://www.thebalancecareers.com/screenwriter-screenwriting-as-a-career-1283468</a:t>
            </a:r>
            <a:endParaRPr sz="2300"/>
          </a:p>
        </p:txBody>
      </p:sp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43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•"/>
            </a:pPr>
            <a:r>
              <a:rPr lang="en" sz="1100" u="sng">
                <a:solidFill>
                  <a:srgbClr val="0097A7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https://www.thebalancecareers.com/what-is-an-actor-525659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93" name="Google Shape;193;p43"/>
          <p:cNvSpPr txBox="1"/>
          <p:nvPr/>
        </p:nvSpPr>
        <p:spPr>
          <a:xfrm>
            <a:off x="152400" y="152400"/>
            <a:ext cx="7620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Talent / Actor</a:t>
            </a:r>
            <a:endParaRPr sz="3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44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Transpo</a:t>
            </a:r>
            <a:endParaRPr/>
          </a:p>
        </p:txBody>
      </p:sp>
      <p:sp>
        <p:nvSpPr>
          <p:cNvPr id="199" name="Google Shape;199;p44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t/>
            </a:r>
            <a:endParaRPr sz="23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45"/>
          <p:cNvSpPr txBox="1"/>
          <p:nvPr/>
        </p:nvSpPr>
        <p:spPr>
          <a:xfrm>
            <a:off x="199600" y="213875"/>
            <a:ext cx="69117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To create a tree map, go to Insert -&gt; Diagram -&gt; and then choose your type of map (most are found under Hierarchy)</a:t>
            </a:r>
            <a:endParaRPr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8"/>
          <p:cNvSpPr txBox="1"/>
          <p:nvPr>
            <p:ph type="title"/>
          </p:nvPr>
        </p:nvSpPr>
        <p:spPr>
          <a:xfrm>
            <a:off x="159950" y="212750"/>
            <a:ext cx="7620000" cy="914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Instructions</a:t>
            </a:r>
            <a:endParaRPr/>
          </a:p>
        </p:txBody>
      </p:sp>
      <p:sp>
        <p:nvSpPr>
          <p:cNvPr id="103" name="Google Shape;103;p28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6550" lvl="0" marL="457200" rtl="0" algn="l">
              <a:spcBef>
                <a:spcPts val="360"/>
              </a:spcBef>
              <a:spcAft>
                <a:spcPts val="0"/>
              </a:spcAft>
              <a:buSzPts val="1700"/>
              <a:buChar char="•"/>
            </a:pPr>
            <a:r>
              <a:rPr lang="en" sz="2700"/>
              <a:t>Your group first needs to research the following jobs and explain what the job does; which can include brief description of the job and a list of duties </a:t>
            </a:r>
            <a:endParaRPr sz="2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 sz="2700"/>
              <a:t>You need to include average pay for the job</a:t>
            </a:r>
            <a:endParaRPr sz="2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 sz="2700"/>
              <a:t>You can include images, videos (post link), any assets to help give everyone a brief overview of each job</a:t>
            </a:r>
            <a:endParaRPr sz="2700"/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" sz="2700"/>
              <a:t>Once completed, create a tree map that has the most money making job at the top and the person starting out at the bottom.</a:t>
            </a:r>
            <a:endParaRPr sz="2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9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You can google and use any online source you would like. Here are some websites to get you started: 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https://www.screenskills.com/careers/job-profiles/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https://beonair.com/types-of-jobs-in-broadcasting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https://www.nyfa.edu/student-resources/jobs-film-average-salary-career-paths/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https://money.com/movie-jobs-how-much-get-paid-actors/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http://getinmedia.com/charts/GIM-Film-Industry-Chart.pdf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 have also included some links on certain slides to help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9"/>
          <p:cNvSpPr txBox="1"/>
          <p:nvPr>
            <p:ph type="title"/>
          </p:nvPr>
        </p:nvSpPr>
        <p:spPr>
          <a:xfrm>
            <a:off x="159950" y="212750"/>
            <a:ext cx="7620000" cy="914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Instructions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0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Assistant Director</a:t>
            </a:r>
            <a:r>
              <a:rPr lang="en"/>
              <a:t> </a:t>
            </a:r>
            <a:endParaRPr/>
          </a:p>
        </p:txBody>
      </p:sp>
      <p:sp>
        <p:nvSpPr>
          <p:cNvPr id="115" name="Google Shape;115;p30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7350" lvl="0" marL="457200" rtl="0" algn="l">
              <a:spcBef>
                <a:spcPts val="360"/>
              </a:spcBef>
              <a:spcAft>
                <a:spcPts val="0"/>
              </a:spcAft>
              <a:buSzPts val="2500"/>
              <a:buChar char="•"/>
            </a:pPr>
            <a:r>
              <a:t/>
            </a:r>
            <a:endParaRPr sz="2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1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Costume Dept / Make Up Artist</a:t>
            </a:r>
            <a:endParaRPr/>
          </a:p>
        </p:txBody>
      </p:sp>
      <p:sp>
        <p:nvSpPr>
          <p:cNvPr id="121" name="Google Shape;121;p31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100" u="sng">
                <a:solidFill>
                  <a:srgbClr val="0097A7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https://www.thebalancecareers.com/make-up-artist-1283464</a:t>
            </a:r>
            <a:endParaRPr/>
          </a:p>
          <a:p>
            <a:pPr indent="-37465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300"/>
              <a:buChar char="•"/>
            </a:pPr>
            <a:r>
              <a:t/>
            </a:r>
            <a:endParaRPr sz="2300"/>
          </a:p>
          <a:p>
            <a:pPr indent="0" lvl="0" marL="4572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3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2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Director</a:t>
            </a:r>
            <a:endParaRPr/>
          </a:p>
        </p:txBody>
      </p:sp>
      <p:sp>
        <p:nvSpPr>
          <p:cNvPr id="127" name="Google Shape;127;p32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8450" lvl="0" marL="457200" rtl="0" algn="l">
              <a:spcBef>
                <a:spcPts val="360"/>
              </a:spcBef>
              <a:spcAft>
                <a:spcPts val="0"/>
              </a:spcAft>
              <a:buSzPts val="1100"/>
              <a:buFont typeface="Arial"/>
              <a:buChar char="●"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https://www.thebalancecareers.com/do-you-want-to-become-a-director-525586</a:t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3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7350" lvl="0" marL="457200" rtl="0" algn="l">
              <a:spcBef>
                <a:spcPts val="360"/>
              </a:spcBef>
              <a:spcAft>
                <a:spcPts val="0"/>
              </a:spcAft>
              <a:buSzPts val="2500"/>
              <a:buChar char="•"/>
            </a:pPr>
            <a:r>
              <a:t/>
            </a:r>
            <a:endParaRPr sz="2500"/>
          </a:p>
        </p:txBody>
      </p:sp>
      <p:sp>
        <p:nvSpPr>
          <p:cNvPr id="133" name="Google Shape;133;p33"/>
          <p:cNvSpPr txBox="1"/>
          <p:nvPr/>
        </p:nvSpPr>
        <p:spPr>
          <a:xfrm>
            <a:off x="152400" y="152400"/>
            <a:ext cx="7620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Director of Photography (DP)</a:t>
            </a:r>
            <a:endParaRPr sz="3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4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Verdana"/>
              <a:buNone/>
            </a:pPr>
            <a:r>
              <a:rPr b="0" i="0" lang="en" sz="3200"/>
              <a:t>Editor</a:t>
            </a:r>
            <a:endParaRPr/>
          </a:p>
        </p:txBody>
      </p:sp>
      <p:sp>
        <p:nvSpPr>
          <p:cNvPr id="139" name="Google Shape;139;p34"/>
          <p:cNvSpPr txBox="1"/>
          <p:nvPr>
            <p:ph idx="1" type="body"/>
          </p:nvPr>
        </p:nvSpPr>
        <p:spPr>
          <a:xfrm>
            <a:off x="304800" y="1447800"/>
            <a:ext cx="85518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457200" marR="0" rtl="0" algn="l"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5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Foley Artist</a:t>
            </a:r>
            <a:endParaRPr/>
          </a:p>
        </p:txBody>
      </p:sp>
      <p:sp>
        <p:nvSpPr>
          <p:cNvPr id="145" name="Google Shape;145;p35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7350" lvl="0" marL="457200" rtl="0" algn="l">
              <a:spcBef>
                <a:spcPts val="360"/>
              </a:spcBef>
              <a:spcAft>
                <a:spcPts val="0"/>
              </a:spcAft>
              <a:buSzPts val="2500"/>
              <a:buChar char="●"/>
            </a:pPr>
            <a:r>
              <a:t/>
            </a:r>
            <a:endParaRPr sz="2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TechnologyAndEngineering">
  <a:themeElements>
    <a:clrScheme name="TechnologyAndEngineering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66FF"/>
      </a:hlink>
      <a:folHlink>
        <a:srgbClr val="CC00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Content">
  <a:themeElements>
    <a:clrScheme name="1_Content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66FF"/>
      </a:hlink>
      <a:folHlink>
        <a:srgbClr val="CC00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