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0"/>
    <p:restoredTop sz="94764"/>
  </p:normalViewPr>
  <p:slideViewPr>
    <p:cSldViewPr snapToGrid="0" snapToObjects="1">
      <p:cViewPr varScale="1">
        <p:scale>
          <a:sx n="96" d="100"/>
          <a:sy n="96" d="100"/>
        </p:scale>
        <p:origin x="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6358-3FC4-514C-877B-97EFC8F66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E3472-DF81-2E4A-9266-827C85531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3731C-9A72-114A-9908-AB3C5174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1E58F-A77E-D24D-9D03-68F3E3B8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4C91A-44B1-AC4B-8DCC-6810F019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3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5B31-B4FB-254F-B489-E364BC67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9C027-25B3-934E-939D-D3E250AD4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0B5D0-9020-DE40-BAF1-C88B81AF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5017B-D9A3-2F43-9E4D-6B46BA4C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517D0-48A8-184E-A08C-52F764C5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4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36D03-217A-8545-AAE2-4B6E52C95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B5348-78F2-D04C-BBA7-FEE2DA876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5CB44-3D9C-1C4B-9915-A80DB60D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3F295-29AB-3F40-B1A1-C2706262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B8CE-7970-4C4A-BB84-1047A058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5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342D-D4D8-4B41-8B36-792BFAF1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B9F3-BBAA-CE48-9472-072FB79B0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B19FA-A61F-F44F-9710-0DA325A6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B1BA9-08B9-D144-8089-C10A13F0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73097-A4A8-4F4F-B449-8B7AC2C7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5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450D-280B-0E42-9439-AECE405C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A659-632A-3C42-9CE8-DB065E848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442F9-1D80-8349-A438-F5096A1E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C8ABF-DDA8-F444-8E5C-6440B74A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8EDBF-607F-F340-878A-F89D8753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A8BF-BCA7-1245-AC91-CDEE48F96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F70C-B470-3743-B38A-BBABF04ED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F1063-C7CB-E341-AAD8-8841CB3CF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2F1C8-AF05-B346-AB9F-64034F80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D4D97-D337-064E-807D-8D444AED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A6963-8E42-494E-A002-F75543FC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F344-CC5B-E44F-AE45-BCBAC033C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2D050"/>
                </a:solidFill>
                <a:latin typeface="American Typewriter" panose="02090604020004020304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F5A79-343F-494E-B234-176BF4FC0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FF2F92"/>
                </a:solidFill>
                <a:latin typeface="KG Second Chances Solid" panose="02000000000000000000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9233D-2B61-A247-B553-84E57C891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2F48C-B8D2-EB47-8C3E-245F1DC40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2F92"/>
                </a:solidFill>
                <a:latin typeface="KG Blank Space Sketch" panose="02000000000000000000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8A271-74D1-E449-AE8F-8D1D6FE25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29EE8A-0CAC-FD45-BB92-AABF49F9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1A691-D8B3-314A-BE65-2434A465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8EDA2-F125-DF44-A5FF-A398300F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5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281DF-123B-4B46-BD78-0A02B943C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2F92"/>
                </a:solidFill>
                <a:latin typeface="American Typewriter" panose="02090604020004020304" pitchFamily="18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7272C-1B3E-1A43-935D-9E6761E7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0FB5A-5780-AF47-9C47-99EF3D2A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E244F-284C-3E4C-854D-CF3DB333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4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4C22BB-ACAE-C542-AAB2-9830C550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C639C-0859-3147-B1DE-9F88E9D8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F3334-CA66-7C4E-BE35-6E87D89E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9880-0CDF-E84A-A72F-23F78DC5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C924C-72BA-124C-AD5A-284508074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23F23-A486-B448-97A9-D7D8FB4E8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EA6AE-DDA6-A94C-B4BB-79D38E33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82622-EAAC-D24B-9A63-54CD9533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9A8EE-3514-2A48-ABD9-A3D368A7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9F34-152F-1147-B150-0F0D48AA4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B95AF5-CC78-2F4B-BA67-B634062B6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141DD-B494-A148-BEF9-9E8508979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2596F-458D-8B4D-96E1-C9381B0F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21935-FB6F-474C-9D4A-9FDF22F5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88BE7-B063-C847-9332-F9FC11CC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0CCD7D-63D4-D54D-91E5-CF9B4F03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E7EB3-DA75-834D-8E45-D5873A23E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FCB4D-3DE4-234D-B211-BCFC18B87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540A-45D3-C548-927A-D679BF017414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93C4A-86D5-3A40-AFA6-53DDBADDE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642D9-289B-1C46-820A-22558CFFF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3DFE6-B89D-2340-91E1-8FD43627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0E71-9197-7D4B-B32D-6581C968E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92" y="833366"/>
            <a:ext cx="9144000" cy="3552669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B0F0"/>
                </a:solidFill>
                <a:latin typeface="KG Second Chances Solid" panose="02000000000000000000" pitchFamily="2" charset="77"/>
              </a:rPr>
              <a:t>LOGO REDESIGNS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F57EA-5EA6-F54E-A76A-B44DA7513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0992" y="4221145"/>
            <a:ext cx="9144000" cy="140907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American Typewriter" panose="02090604020004020304" pitchFamily="18" charset="77"/>
              </a:rPr>
              <a:t>Which is better and why?</a:t>
            </a:r>
          </a:p>
          <a:p>
            <a:endParaRPr lang="en-US" sz="4000" dirty="0">
              <a:latin typeface="American Typewriter" panose="02090604020004020304" pitchFamily="18" charset="7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4D786B-C858-3441-8ED4-7C4481EF005D}"/>
              </a:ext>
            </a:extLst>
          </p:cNvPr>
          <p:cNvSpPr txBox="1">
            <a:spLocks/>
          </p:cNvSpPr>
          <p:nvPr/>
        </p:nvSpPr>
        <p:spPr>
          <a:xfrm>
            <a:off x="1398542" y="820876"/>
            <a:ext cx="9144000" cy="3552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>
                <a:latin typeface="KG Second Chances Sketch" panose="02000000000000000000" pitchFamily="2" charset="77"/>
              </a:rPr>
              <a:t>LOGO REDESIGNS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FA99FF-E442-3D4A-866F-F49E6840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32836"/>
              </p:ext>
            </p:extLst>
          </p:nvPr>
        </p:nvGraphicFramePr>
        <p:xfrm>
          <a:off x="1398542" y="4925682"/>
          <a:ext cx="9143999" cy="1276336"/>
        </p:xfrm>
        <a:graphic>
          <a:graphicData uri="http://schemas.openxmlformats.org/drawingml/2006/table">
            <a:tbl>
              <a:tblPr/>
              <a:tblGrid>
                <a:gridCol w="9143999">
                  <a:extLst>
                    <a:ext uri="{9D8B030D-6E8A-4147-A177-3AD203B41FA5}">
                      <a16:colId xmlns:a16="http://schemas.microsoft.com/office/drawing/2014/main" val="2278307932"/>
                    </a:ext>
                  </a:extLst>
                </a:gridCol>
              </a:tblGrid>
              <a:tr h="1276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</a:rPr>
                        <a:t>For each Logo below, look at the 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</a:rPr>
                        <a:t>OLD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</a:rPr>
                        <a:t> and the 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</a:rPr>
                        <a:t>NEW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</a:rPr>
                        <a:t> and decide if the new was a good redesign or a bad redesign, and then explain why you think they made these changes. All these logos were changed for a reason!</a:t>
                      </a:r>
                    </a:p>
                  </a:txBody>
                  <a:tcPr marL="142875" marR="1428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2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23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7F4393-634C-3740-B48B-69BCA7EC49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618"/>
          <a:stretch/>
        </p:blipFill>
        <p:spPr>
          <a:xfrm>
            <a:off x="633896" y="2505075"/>
            <a:ext cx="10002886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E36465-EDF5-5A4A-A860-46BF78AB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1" t="7894" r="3381" b="21606"/>
          <a:stretch/>
        </p:blipFill>
        <p:spPr>
          <a:xfrm>
            <a:off x="641005" y="2505075"/>
            <a:ext cx="11159553" cy="374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13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D226191-082A-CF4C-AE22-C9E378FC3C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821" b="19222"/>
          <a:stretch/>
        </p:blipFill>
        <p:spPr>
          <a:xfrm>
            <a:off x="475387" y="2605088"/>
            <a:ext cx="11532604" cy="211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6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5D045E-4745-E149-9C50-8B0271273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78" y="2460555"/>
            <a:ext cx="10721634" cy="368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30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CB9D44F2-87BA-B54B-92C0-F64545F12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51" y="2578099"/>
            <a:ext cx="9757723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58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66E983-8D36-1D49-B820-F141FEF13C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52" b="24196"/>
          <a:stretch/>
        </p:blipFill>
        <p:spPr>
          <a:xfrm>
            <a:off x="717342" y="2822186"/>
            <a:ext cx="10268711" cy="306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85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FC143DD-71F6-4842-98D9-818152027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61" t="21062" r="6888" b="19364"/>
          <a:stretch/>
        </p:blipFill>
        <p:spPr>
          <a:xfrm>
            <a:off x="410816" y="2937152"/>
            <a:ext cx="10345047" cy="302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8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266DB1-E53C-B341-8FBF-34EA62068F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06" t="36820" r="5784" b="34997"/>
          <a:stretch/>
        </p:blipFill>
        <p:spPr>
          <a:xfrm>
            <a:off x="836612" y="2505074"/>
            <a:ext cx="10846266" cy="19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5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EBF2C8F-8728-0A43-A1E5-B14DD8696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368" y="2505074"/>
            <a:ext cx="8417578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3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639BCAA-615A-0743-80B5-D6B3B941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91" t="19457" r="13414" b="27188"/>
          <a:stretch/>
        </p:blipFill>
        <p:spPr>
          <a:xfrm>
            <a:off x="839787" y="2721182"/>
            <a:ext cx="8132113" cy="281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7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38424C07-400D-2E4C-9D63-143711615D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8" t="20228" r="4967" b="16675"/>
          <a:stretch/>
        </p:blipFill>
        <p:spPr>
          <a:xfrm>
            <a:off x="574744" y="2653077"/>
            <a:ext cx="9298125" cy="36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4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19324199-64BF-8746-847B-ED421D9D83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05" b="21739"/>
          <a:stretch/>
        </p:blipFill>
        <p:spPr>
          <a:xfrm>
            <a:off x="528844" y="2742786"/>
            <a:ext cx="8774182" cy="366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6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C5ACA9-ECE7-1940-B2B8-29ACA6E6DC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48" b="34646"/>
          <a:stretch/>
        </p:blipFill>
        <p:spPr>
          <a:xfrm>
            <a:off x="307165" y="2703444"/>
            <a:ext cx="10770290" cy="29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9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picture containing food, fruit&#10;&#10;Description automatically generated">
            <a:extLst>
              <a:ext uri="{FF2B5EF4-FFF2-40B4-BE49-F238E27FC236}">
                <a16:creationId xmlns:a16="http://schemas.microsoft.com/office/drawing/2014/main" id="{75B96925-543F-D743-A64D-E919480A2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19" t="7882" r="6385" b="14959"/>
          <a:stretch/>
        </p:blipFill>
        <p:spPr>
          <a:xfrm>
            <a:off x="1364974" y="2360941"/>
            <a:ext cx="8839200" cy="413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46E316-703A-414F-9A28-E6D0D9F9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 and why?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ADE5D5-A2D2-F34C-8001-7B47563B4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D37C27-45AA-4540-B148-71E907BF6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New:</a:t>
            </a:r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0C66025B-82E1-C24C-852E-2775591462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16" r="2109" b="21944"/>
          <a:stretch/>
        </p:blipFill>
        <p:spPr>
          <a:xfrm>
            <a:off x="346280" y="2505075"/>
            <a:ext cx="9937405" cy="374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0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206</Words>
  <Application>Microsoft Macintosh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American Typewriter</vt:lpstr>
      <vt:lpstr>Arial</vt:lpstr>
      <vt:lpstr>Calibri</vt:lpstr>
      <vt:lpstr>Calibri Light</vt:lpstr>
      <vt:lpstr>KG Blank Space Sketch</vt:lpstr>
      <vt:lpstr>KG Second Chances Sketch</vt:lpstr>
      <vt:lpstr>KG Second Chances Solid</vt:lpstr>
      <vt:lpstr>Office Theme</vt:lpstr>
      <vt:lpstr>LOGO REDESIGNS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  <vt:lpstr>Which is better and why?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REDESIGNS</dc:title>
  <dc:creator>Emily Scales _ Staff - WakefieldHS</dc:creator>
  <cp:lastModifiedBy>Emily Scales _ Staff - WakefieldHS</cp:lastModifiedBy>
  <cp:revision>3</cp:revision>
  <dcterms:created xsi:type="dcterms:W3CDTF">2020-08-16T20:47:45Z</dcterms:created>
  <dcterms:modified xsi:type="dcterms:W3CDTF">2020-08-16T21:09:51Z</dcterms:modified>
</cp:coreProperties>
</file>