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4" r:id="rId18"/>
    <p:sldId id="273" r:id="rId19"/>
    <p:sldId id="274" r:id="rId20"/>
    <p:sldId id="275" r:id="rId21"/>
    <p:sldId id="276" r:id="rId22"/>
    <p:sldId id="277" r:id="rId23"/>
    <p:sldId id="285" r:id="rId24"/>
    <p:sldId id="278" r:id="rId25"/>
    <p:sldId id="279" r:id="rId26"/>
    <p:sldId id="280" r:id="rId27"/>
    <p:sldId id="281" r:id="rId28"/>
    <p:sldId id="282" r:id="rId29"/>
    <p:sldId id="283" r:id="rId30"/>
  </p:sldIdLst>
  <p:sldSz cx="9144000" cy="5143500" type="screen16x9"/>
  <p:notesSz cx="6858000" cy="9144000"/>
  <p:embeddedFontLst>
    <p:embeddedFont>
      <p:font typeface="Avenir Next LT Pro" panose="020B0504020202020204" pitchFamily="34" charset="77"/>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Poppins Medium" panose="020B0604020202020204" pitchFamily="34" charset="0"/>
      <p:regular r:id="rId40"/>
      <p:italic r:id="rId41"/>
    </p:embeddedFont>
    <p:embeddedFont>
      <p:font typeface="Raleway" panose="020B0003030101060003" pitchFamily="34" charset="0"/>
      <p:regular r:id="rId42"/>
      <p:bold r:id="rId43"/>
      <p:italic r:id="rId44"/>
      <p:boldItalic r:id="rId45"/>
    </p:embeddedFont>
    <p:embeddedFont>
      <p:font typeface="Staatliches" pitchFamily="2"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wKZLahoPvJogtO884hWk+Yd7e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9633"/>
  </p:normalViewPr>
  <p:slideViewPr>
    <p:cSldViewPr snapToGrid="0">
      <p:cViewPr varScale="1">
        <p:scale>
          <a:sx n="128" d="100"/>
          <a:sy n="128" d="100"/>
        </p:scale>
        <p:origin x="11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37b08b4dd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37b08b4dd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324e98aafe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1324e98aafe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3398b552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g13398b552f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3398b552f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g13398b552f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24e98aa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1324e98aa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3398b552f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g13398b552f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3398b552f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g13398b552fd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3398b558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g13398b558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3398b5581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13398b5581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6331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3398b5581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13398b5581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3398b5581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g13398b5581e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3398b5581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g13398b5581e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3398b5581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13398b5581e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3398b5581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g13398b5581e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324e98a8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g1324e98a8d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324e98aa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1324e98aaf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324e98aaf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1324e98aafe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5" name="Google Shape;31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324e98aaf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1324e98aafe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324e98aafe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1324e98aafe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324e98aafe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1324e98aafe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5C50C9-5CB7-4938-BEDF-DD2FC7529FA9}"/>
              </a:ext>
            </a:extLst>
          </p:cNvPr>
          <p:cNvSpPr/>
          <p:nvPr/>
        </p:nvSpPr>
        <p:spPr>
          <a:xfrm>
            <a:off x="1146572" y="1104933"/>
            <a:ext cx="6858000" cy="2255585"/>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1351026" y="1248156"/>
            <a:ext cx="6439662" cy="1632204"/>
          </a:xfrm>
        </p:spPr>
        <p:txBody>
          <a:bodyPr anchor="ctr">
            <a:normAutofit/>
          </a:bodyPr>
          <a:lstStyle>
            <a:lvl1pPr algn="ctr">
              <a:defRPr sz="49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1865376" y="3106674"/>
            <a:ext cx="5417820" cy="514350"/>
          </a:xfrm>
          <a:solidFill>
            <a:schemeClr val="accent1"/>
          </a:solidFill>
        </p:spPr>
        <p:txBody>
          <a:bodyPr anchor="ctr">
            <a:normAutofit/>
          </a:bodyPr>
          <a:lstStyle>
            <a:lvl1pPr marL="0" indent="0" algn="ctr">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629771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with 3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p:nvSpPr>
        <p:spPr>
          <a:xfrm>
            <a:off x="307182" y="475215"/>
            <a:ext cx="3695560" cy="4121944"/>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30936" y="733806"/>
            <a:ext cx="3044952" cy="829818"/>
          </a:xfrm>
        </p:spPr>
        <p:txBody>
          <a:bodyPr anchor="ctr">
            <a:normAutofit/>
          </a:bodyPr>
          <a:lstStyle>
            <a:lvl1pPr>
              <a:defRPr sz="21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30936" y="1769364"/>
            <a:ext cx="3044952" cy="2571750"/>
          </a:xfrm>
        </p:spPr>
        <p:txBody>
          <a:bodyPr/>
          <a:lstStyle>
            <a:lvl1pPr marL="0" indent="0">
              <a:buNone/>
              <a:defRPr sz="135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6720840" y="425196"/>
            <a:ext cx="2153412" cy="1755648"/>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382262" y="425196"/>
            <a:ext cx="2153412" cy="1755648"/>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p:nvSpPr>
        <p:spPr>
          <a:xfrm>
            <a:off x="259175" y="877824"/>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B3EDCB6-603C-4A22-80E6-232A6202452A}"/>
              </a:ext>
            </a:extLst>
          </p:cNvPr>
          <p:cNvSpPr/>
          <p:nvPr/>
        </p:nvSpPr>
        <p:spPr>
          <a:xfrm>
            <a:off x="658094" y="1591056"/>
            <a:ext cx="2968988" cy="685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382262" y="2331720"/>
            <a:ext cx="4491990" cy="2290572"/>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678942" y="4767263"/>
            <a:ext cx="2057400" cy="273844"/>
          </a:xfrm>
        </p:spPr>
        <p:txBody>
          <a:bodyPr/>
          <a:lstStyle/>
          <a:p>
            <a:fld id="{8E7E7A04-8E8D-8E4E-B398-D260556C92FF}" type="datetimeFigureOut">
              <a:rPr lang="en-US" smtClean="0"/>
              <a:t>6/28/22</a:t>
            </a:fld>
            <a:endParaRPr lang="en-US"/>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endParaRPr lang="en-US"/>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6405372" y="4767263"/>
            <a:ext cx="2057400" cy="273844"/>
          </a:xfr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607838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with 4 pictures">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CD68929-9BD1-4A1E-9C1E-5B980D986EC1}"/>
              </a:ext>
            </a:extLst>
          </p:cNvPr>
          <p:cNvSpPr/>
          <p:nvPr/>
        </p:nvSpPr>
        <p:spPr>
          <a:xfrm>
            <a:off x="5493258" y="473202"/>
            <a:ext cx="3387852" cy="4121944"/>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829300" y="733806"/>
            <a:ext cx="2791206" cy="829818"/>
          </a:xfrm>
        </p:spPr>
        <p:txBody>
          <a:bodyPr anchor="ctr">
            <a:normAutofit/>
          </a:bodyPr>
          <a:lstStyle>
            <a:lvl1pPr>
              <a:defRPr sz="2100"/>
            </a:lvl1p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2825496" y="473202"/>
            <a:ext cx="2434590" cy="2016252"/>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308610" y="473202"/>
            <a:ext cx="2434590" cy="2016252"/>
          </a:xfrm>
        </p:spPr>
        <p:txBody>
          <a:bodyPr anchor="ctr"/>
          <a:lstStyle>
            <a:lvl1pPr algn="ctr">
              <a:buNone/>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B3ED68CE-A00C-4DD9-8065-B0E3D033BC20}"/>
              </a:ext>
            </a:extLst>
          </p:cNvPr>
          <p:cNvSpPr/>
          <p:nvPr/>
        </p:nvSpPr>
        <p:spPr>
          <a:xfrm>
            <a:off x="5445252" y="884682"/>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308610" y="2578608"/>
            <a:ext cx="2434590" cy="2016252"/>
          </a:xfrm>
        </p:spPr>
        <p:txBody>
          <a:bodyPr anchor="ctr"/>
          <a:lstStyle>
            <a:lvl1pPr algn="ctr">
              <a:buNone/>
              <a:defRPr/>
            </a:lvl1pPr>
          </a:lstStyle>
          <a:p>
            <a:r>
              <a:rPr lang="en-US"/>
              <a:t>Click icon to add picture</a:t>
            </a:r>
            <a:endParaRPr lang="en-US" dirty="0"/>
          </a:p>
        </p:txBody>
      </p:sp>
      <p:sp>
        <p:nvSpPr>
          <p:cNvPr id="18" name="Date Placeholder 17">
            <a:extLst>
              <a:ext uri="{FF2B5EF4-FFF2-40B4-BE49-F238E27FC236}">
                <a16:creationId xmlns:a16="http://schemas.microsoft.com/office/drawing/2014/main" id="{88171D0F-B23C-4DA9-9F5D-C5F480A4C5BE}"/>
              </a:ext>
            </a:extLst>
          </p:cNvPr>
          <p:cNvSpPr>
            <a:spLocks noGrp="1"/>
          </p:cNvSpPr>
          <p:nvPr>
            <p:ph type="dt" sz="half" idx="18"/>
          </p:nvPr>
        </p:nvSpPr>
        <p:spPr>
          <a:xfrm>
            <a:off x="678942" y="4767263"/>
            <a:ext cx="2057400" cy="273844"/>
          </a:xfrm>
        </p:spPr>
        <p:txBody>
          <a:bodyPr/>
          <a:lstStyle/>
          <a:p>
            <a:fld id="{8E7E7A04-8E8D-8E4E-B398-D260556C92FF}" type="datetimeFigureOut">
              <a:rPr lang="en-US" smtClean="0"/>
              <a:t>6/28/22</a:t>
            </a:fld>
            <a:endParaRPr lang="en-US"/>
          </a:p>
        </p:txBody>
      </p:sp>
      <p:sp>
        <p:nvSpPr>
          <p:cNvPr id="19" name="Footer Placeholder 18">
            <a:extLst>
              <a:ext uri="{FF2B5EF4-FFF2-40B4-BE49-F238E27FC236}">
                <a16:creationId xmlns:a16="http://schemas.microsoft.com/office/drawing/2014/main" id="{69186A5E-A88B-4AD5-8730-E1679229BB98}"/>
              </a:ext>
            </a:extLst>
          </p:cNvPr>
          <p:cNvSpPr>
            <a:spLocks noGrp="1"/>
          </p:cNvSpPr>
          <p:nvPr>
            <p:ph type="ftr" sz="quarter" idx="19"/>
          </p:nvPr>
        </p:nvSpPr>
        <p:spPr/>
        <p:txBody>
          <a:bodyPr/>
          <a:lstStyle/>
          <a:p>
            <a:endParaRPr lang="en-US"/>
          </a:p>
        </p:txBody>
      </p:sp>
      <p:sp>
        <p:nvSpPr>
          <p:cNvPr id="20" name="Slide Number Placeholder 19">
            <a:extLst>
              <a:ext uri="{FF2B5EF4-FFF2-40B4-BE49-F238E27FC236}">
                <a16:creationId xmlns:a16="http://schemas.microsoft.com/office/drawing/2014/main" id="{FDD4F609-6DE6-4637-A216-DB19D982FF19}"/>
              </a:ext>
            </a:extLst>
          </p:cNvPr>
          <p:cNvSpPr>
            <a:spLocks noGrp="1"/>
          </p:cNvSpPr>
          <p:nvPr>
            <p:ph type="sldNum" sz="quarter" idx="20"/>
          </p:nvPr>
        </p:nvSpPr>
        <p:spPr>
          <a:xfrm>
            <a:off x="6405372" y="4767263"/>
            <a:ext cx="2057400" cy="273844"/>
          </a:xfrm>
        </p:spPr>
        <p:txBody>
          <a:bodyPr/>
          <a:lstStyle/>
          <a:p>
            <a:fld id="{00000000-1234-1234-1234-123412341234}" type="slidenum">
              <a:rPr lang="en" smtClean="0"/>
              <a:pPr/>
              <a:t>‹#›</a:t>
            </a:fld>
            <a:endParaRPr lang="en"/>
          </a:p>
        </p:txBody>
      </p:sp>
      <p:sp>
        <p:nvSpPr>
          <p:cNvPr id="6" name="Rectangle 5">
            <a:extLst>
              <a:ext uri="{FF2B5EF4-FFF2-40B4-BE49-F238E27FC236}">
                <a16:creationId xmlns:a16="http://schemas.microsoft.com/office/drawing/2014/main" id="{525280B1-DD77-4ADB-A6FC-71309BCB66E1}"/>
              </a:ext>
            </a:extLst>
          </p:cNvPr>
          <p:cNvSpPr/>
          <p:nvPr/>
        </p:nvSpPr>
        <p:spPr>
          <a:xfrm>
            <a:off x="5844163" y="1639062"/>
            <a:ext cx="2762390" cy="685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2825496" y="2578608"/>
            <a:ext cx="2434590" cy="2016252"/>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5829300" y="2324863"/>
            <a:ext cx="2790825" cy="335756"/>
          </a:xfrm>
        </p:spPr>
        <p:txBody>
          <a:bodyPr/>
          <a:lstStyle>
            <a:lvl1pPr marL="0" indent="0">
              <a:buNone/>
              <a:defRPr sz="1200"/>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5829300" y="3161539"/>
            <a:ext cx="2790825" cy="335756"/>
          </a:xfrm>
        </p:spPr>
        <p:txBody>
          <a:bodyPr/>
          <a:lstStyle>
            <a:lvl1pPr marL="0" indent="0">
              <a:buNone/>
              <a:defRPr sz="1200"/>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5829300" y="3991357"/>
            <a:ext cx="2790825" cy="335756"/>
          </a:xfrm>
        </p:spPr>
        <p:txBody>
          <a:bodyPr/>
          <a:lstStyle>
            <a:lvl1pPr marL="0" indent="0">
              <a:buNone/>
              <a:defRPr sz="1200"/>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5829300" y="1899666"/>
            <a:ext cx="342900" cy="342900"/>
          </a:xfrm>
        </p:spPr>
        <p:txBody>
          <a:bodyPr anchor="ctr"/>
          <a:lstStyle>
            <a:lvl1pPr algn="ctr">
              <a:buNone/>
              <a:defRPr sz="675"/>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5829300" y="2722626"/>
            <a:ext cx="342900" cy="342900"/>
          </a:xfrm>
        </p:spPr>
        <p:txBody>
          <a:bodyPr anchor="ctr"/>
          <a:lstStyle>
            <a:lvl1pPr algn="ctr">
              <a:buNone/>
              <a:defRPr sz="675"/>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5829300" y="3566160"/>
            <a:ext cx="342900" cy="342900"/>
          </a:xfrm>
        </p:spPr>
        <p:txBody>
          <a:bodyPr anchor="ctr"/>
          <a:lstStyle>
            <a:lvl1pPr algn="ctr">
              <a:buNone/>
              <a:defRPr sz="675"/>
            </a:lvl1pPr>
          </a:lstStyle>
          <a:p>
            <a:r>
              <a:rPr lang="en-US" dirty="0"/>
              <a:t>Icon</a:t>
            </a:r>
          </a:p>
        </p:txBody>
      </p:sp>
    </p:spTree>
    <p:extLst>
      <p:ext uri="{BB962C8B-B14F-4D97-AF65-F5344CB8AC3E}">
        <p14:creationId xmlns:p14="http://schemas.microsoft.com/office/powerpoint/2010/main" val="26550989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499390" y="1150144"/>
            <a:ext cx="8187797" cy="2843213"/>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456813" y="2228849"/>
            <a:ext cx="96012"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809244" y="1453896"/>
            <a:ext cx="7632954" cy="2242566"/>
          </a:xfrm>
        </p:spPr>
        <p:txBody>
          <a:bodyPr>
            <a:normAutofit/>
          </a:bodyPr>
          <a:lstStyle>
            <a:lvl1pPr>
              <a:defRPr sz="405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8E7E7A04-8E8D-8E4E-B398-D260556C92FF}" type="datetimeFigureOut">
              <a:rPr lang="en-US" smtClean="0"/>
              <a:t>6/28/22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349613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8E7E7A04-8E8D-8E4E-B398-D260556C92FF}" type="datetimeFigureOut">
              <a:rPr lang="en-US" smtClean="0"/>
              <a:t>6/28/22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2430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418658" y="871525"/>
            <a:ext cx="2805555" cy="3482508"/>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374126" y="1213781"/>
            <a:ext cx="109728" cy="617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651510" y="1282446"/>
            <a:ext cx="2324862" cy="1282446"/>
          </a:xfrm>
        </p:spPr>
        <p:txBody>
          <a:bodyPr tIns="45720" anchor="t">
            <a:normAutofit/>
          </a:bodyPr>
          <a:lstStyle>
            <a:lvl1pPr>
              <a:lnSpc>
                <a:spcPct val="100000"/>
              </a:lnSpc>
              <a:defRPr sz="25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3723894" y="1282446"/>
            <a:ext cx="5047488" cy="3072384"/>
          </a:xfrm>
        </p:spPr>
        <p:txBody>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651510" y="2571750"/>
            <a:ext cx="2324862" cy="1549908"/>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651510" y="4767263"/>
            <a:ext cx="2057400" cy="273844"/>
          </a:xfrm>
        </p:spPr>
        <p:txBody>
          <a:bodyPr/>
          <a:lstStyle/>
          <a:p>
            <a:fld id="{8E7E7A04-8E8D-8E4E-B398-D260556C92FF}" type="datetimeFigureOut">
              <a:rPr lang="en-US" smtClean="0"/>
              <a:t>6/28/22</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641405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418658" y="871525"/>
            <a:ext cx="2805555" cy="3482508"/>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374126" y="1213781"/>
            <a:ext cx="109728" cy="617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651510" y="1282446"/>
            <a:ext cx="2324862" cy="1282446"/>
          </a:xfrm>
        </p:spPr>
        <p:txBody>
          <a:bodyPr tIns="45720" anchor="t">
            <a:normAutofit/>
          </a:bodyPr>
          <a:lstStyle>
            <a:lvl1pPr>
              <a:lnSpc>
                <a:spcPct val="100000"/>
              </a:lnSpc>
              <a:defRPr sz="255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3723894" y="870966"/>
            <a:ext cx="5047488" cy="3483864"/>
          </a:xfrm>
        </p:spPr>
        <p:txBody>
          <a:bodyPr>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651510" y="2578608"/>
            <a:ext cx="2324862" cy="154305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651510" y="4767263"/>
            <a:ext cx="2057400" cy="273844"/>
          </a:xfrm>
        </p:spPr>
        <p:txBody>
          <a:bodyPr/>
          <a:lstStyle/>
          <a:p>
            <a:r>
              <a:rPr lang="en-US"/>
              <a:t>2/8/20XX</a:t>
            </a:r>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6882886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9144000" cy="51435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1831539"/>
            <a:ext cx="9144000" cy="1068943"/>
          </a:xfrm>
          <a:prstGeom prst="rect">
            <a:avLst/>
          </a:prstGeom>
          <a:solidFill>
            <a:schemeClr val="accent4">
              <a:lumMod val="50000"/>
              <a:alpha val="55000"/>
            </a:schemeClr>
          </a:solidFill>
        </p:spPr>
        <p:txBody>
          <a:bodyPr anchor="ctr"/>
          <a:lstStyle>
            <a:lvl1pPr algn="ctr">
              <a:defRPr sz="4500" cap="all" spc="75" baseline="0">
                <a:solidFill>
                  <a:schemeClr val="accent1"/>
                </a:solidFill>
              </a:defRPr>
            </a:lvl1pPr>
          </a:lstStyle>
          <a:p>
            <a:r>
              <a:rPr lang="en-US" dirty="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2900482"/>
            <a:ext cx="9144000" cy="777240"/>
          </a:xfrm>
          <a:prstGeom prst="rect">
            <a:avLst/>
          </a:prstGeom>
          <a:solidFill>
            <a:schemeClr val="accent4">
              <a:lumMod val="50000"/>
              <a:alpha val="55000"/>
            </a:schemeClr>
          </a:solidFill>
        </p:spPr>
        <p:txBody>
          <a:bodyPr anchor="ctr"/>
          <a:lstStyle>
            <a:lvl1pPr marL="0" indent="0" algn="ctr">
              <a:buNone/>
              <a:defRPr sz="1800" cap="none" spc="75"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27761420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9144000" cy="51435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1781886"/>
            <a:ext cx="9144000" cy="3368387"/>
          </a:xfrm>
          <a:prstGeom prst="rect">
            <a:avLst/>
          </a:prstGeom>
          <a:solidFill>
            <a:schemeClr val="accent4">
              <a:lumMod val="50000"/>
              <a:alpha val="55000"/>
            </a:schemeClr>
          </a:solidFill>
        </p:spPr>
        <p:txBody>
          <a:bodyPr lIns="3657600" tIns="182880" rIns="3657600"/>
          <a:lstStyle>
            <a:lvl1pPr algn="ctr">
              <a:defRPr sz="4500" cap="all" spc="75"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07346602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056610" y="1622794"/>
            <a:ext cx="3458240" cy="3009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4692946" y="1622794"/>
            <a:ext cx="3640322" cy="3009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lvl1pPr>
              <a:defRPr>
                <a:solidFill>
                  <a:schemeClr val="bg2"/>
                </a:solidFill>
              </a:defRPr>
            </a:lvl1pPr>
          </a:lstStyle>
          <a:p>
            <a:fld id="{8E7E7A04-8E8D-8E4E-B398-D260556C92FF}" type="datetimeFigureOut">
              <a:rPr lang="en-US" smtClean="0"/>
              <a:t>6/28/22</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lvl1pPr>
              <a:defRPr>
                <a:solidFill>
                  <a:schemeClr val="bg2"/>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70798671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54"/>
        <p:cNvGrpSpPr/>
        <p:nvPr/>
      </p:nvGrpSpPr>
      <p:grpSpPr>
        <a:xfrm>
          <a:off x="0" y="0"/>
          <a:ext cx="0" cy="0"/>
          <a:chOff x="0" y="0"/>
          <a:chExt cx="0" cy="0"/>
        </a:xfrm>
      </p:grpSpPr>
      <p:sp>
        <p:nvSpPr>
          <p:cNvPr id="55" name="Google Shape;55;gf428a5bdae_0_104"/>
          <p:cNvSpPr txBox="1">
            <a:spLocks noGrp="1"/>
          </p:cNvSpPr>
          <p:nvPr>
            <p:ph type="title"/>
          </p:nvPr>
        </p:nvSpPr>
        <p:spPr>
          <a:xfrm>
            <a:off x="5976000" y="1445100"/>
            <a:ext cx="2472975" cy="2253375"/>
          </a:xfrm>
          <a:prstGeom prst="rect">
            <a:avLst/>
          </a:prstGeom>
          <a:noFill/>
          <a:ln>
            <a:noFill/>
          </a:ln>
        </p:spPr>
        <p:txBody>
          <a:bodyPr spcFirstLastPara="1" wrap="square" lIns="91425" tIns="91425" rIns="91425" bIns="91425" anchor="ctr" anchorCtr="0">
            <a:noAutofit/>
          </a:bodyPr>
          <a:lstStyle>
            <a:lvl1pPr lvl="0" algn="l" rtl="0">
              <a:lnSpc>
                <a:spcPct val="90000"/>
              </a:lnSpc>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1pPr>
            <a:lvl2pPr lvl="1"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2pPr>
            <a:lvl3pPr lvl="2"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3pPr>
            <a:lvl4pPr lvl="3"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4pPr>
            <a:lvl5pPr lvl="4"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5pPr>
            <a:lvl6pPr lvl="5"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6pPr>
            <a:lvl7pPr lvl="6"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7pPr>
            <a:lvl8pPr lvl="7"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8pPr>
            <a:lvl9pPr lvl="8"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9pPr>
          </a:lstStyle>
          <a:p>
            <a:r>
              <a:rPr lang="en-US"/>
              <a:t>Click to edit Master title style</a:t>
            </a:r>
            <a:endParaRPr/>
          </a:p>
        </p:txBody>
      </p:sp>
    </p:spTree>
    <p:extLst>
      <p:ext uri="{BB962C8B-B14F-4D97-AF65-F5344CB8AC3E}">
        <p14:creationId xmlns:p14="http://schemas.microsoft.com/office/powerpoint/2010/main" val="30430362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3813048" y="809244"/>
            <a:ext cx="4704588" cy="1152144"/>
          </a:xfrm>
        </p:spPr>
        <p:txBody>
          <a:bodyPr anchor="b">
            <a:normAutofit/>
          </a:bodyPr>
          <a:lstStyle>
            <a:lvl1pPr>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3813048" y="2516886"/>
            <a:ext cx="4704588" cy="2119122"/>
          </a:xfrm>
        </p:spPr>
        <p:txBody>
          <a:bodyPr/>
          <a:lstStyle>
            <a:lvl1pPr>
              <a:buNone/>
              <a:defRPr sz="1350"/>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678942" y="4767263"/>
            <a:ext cx="2057400" cy="273844"/>
          </a:xfrm>
        </p:spPr>
        <p:txBody>
          <a:bodyPr/>
          <a:lstStyle/>
          <a:p>
            <a:fld id="{8E7E7A04-8E8D-8E4E-B398-D260556C92FF}" type="datetimeFigureOut">
              <a:rPr lang="en-US" smtClean="0"/>
              <a:t>6/28/22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3031236" y="4767263"/>
            <a:ext cx="3086100" cy="273844"/>
          </a:xfrm>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6405372" y="4767263"/>
            <a:ext cx="2057400" cy="273844"/>
          </a:xfrm>
        </p:spPr>
        <p:txBody>
          <a:bodyPr/>
          <a:lstStyle/>
          <a:p>
            <a:fld id="{00000000-1234-1234-1234-123412341234}" type="slidenum">
              <a:rPr lang="en" smtClean="0"/>
              <a:pPr/>
              <a:t>‹#›</a:t>
            </a:fld>
            <a:endParaRPr lang="en"/>
          </a:p>
        </p:txBody>
      </p:sp>
      <p:sp>
        <p:nvSpPr>
          <p:cNvPr id="7" name="Rectangle 6">
            <a:extLst>
              <a:ext uri="{FF2B5EF4-FFF2-40B4-BE49-F238E27FC236}">
                <a16:creationId xmlns:a16="http://schemas.microsoft.com/office/drawing/2014/main" id="{C3EEEC07-DA87-4415-8D6B-72E1B2686535}"/>
              </a:ext>
            </a:extLst>
          </p:cNvPr>
          <p:cNvSpPr/>
          <p:nvPr/>
        </p:nvSpPr>
        <p:spPr>
          <a:xfrm rot="5400000">
            <a:off x="3988470" y="272542"/>
            <a:ext cx="54864" cy="411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p:nvSpPr>
        <p:spPr>
          <a:xfrm>
            <a:off x="3824450" y="2201656"/>
            <a:ext cx="4663440" cy="137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42900" y="452628"/>
            <a:ext cx="3038094" cy="418338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85401446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spTree>
      <p:nvGrpSpPr>
        <p:cNvPr id="1" name="Shape 56"/>
        <p:cNvGrpSpPr/>
        <p:nvPr/>
      </p:nvGrpSpPr>
      <p:grpSpPr>
        <a:xfrm>
          <a:off x="0" y="0"/>
          <a:ext cx="0" cy="0"/>
          <a:chOff x="0" y="0"/>
          <a:chExt cx="0" cy="0"/>
        </a:xfrm>
      </p:grpSpPr>
      <p:sp>
        <p:nvSpPr>
          <p:cNvPr id="57" name="Google Shape;57;gf428a5bdae_0_106"/>
          <p:cNvSpPr txBox="1">
            <a:spLocks noGrp="1"/>
          </p:cNvSpPr>
          <p:nvPr>
            <p:ph type="body" idx="1"/>
          </p:nvPr>
        </p:nvSpPr>
        <p:spPr>
          <a:xfrm>
            <a:off x="709775" y="1533275"/>
            <a:ext cx="4347675" cy="2889675"/>
          </a:xfrm>
          <a:prstGeom prst="rect">
            <a:avLst/>
          </a:prstGeom>
          <a:noFill/>
          <a:ln>
            <a:noFill/>
          </a:ln>
        </p:spPr>
        <p:txBody>
          <a:bodyPr spcFirstLastPara="1" wrap="square" lIns="91425" tIns="91425" rIns="91425" bIns="91425" anchor="t" anchorCtr="0">
            <a:noAutofit/>
          </a:bodyPr>
          <a:lstStyle>
            <a:lvl1pPr marL="342900" lvl="0" indent="-238125" algn="l" rtl="0">
              <a:lnSpc>
                <a:spcPct val="90000"/>
              </a:lnSpc>
              <a:spcBef>
                <a:spcPts val="0"/>
              </a:spcBef>
              <a:spcAft>
                <a:spcPts val="0"/>
              </a:spcAft>
              <a:buClr>
                <a:schemeClr val="dk2"/>
              </a:buClr>
              <a:buSzPts val="1400"/>
              <a:buChar char="●"/>
              <a:defRPr sz="1400">
                <a:solidFill>
                  <a:schemeClr val="dk2"/>
                </a:solidFill>
              </a:defRPr>
            </a:lvl1pPr>
            <a:lvl2pPr marL="685800" lvl="1" indent="-238125" algn="l" rtl="0">
              <a:lnSpc>
                <a:spcPct val="90000"/>
              </a:lnSpc>
              <a:spcBef>
                <a:spcPts val="1600"/>
              </a:spcBef>
              <a:spcAft>
                <a:spcPts val="0"/>
              </a:spcAft>
              <a:buClr>
                <a:schemeClr val="dk2"/>
              </a:buClr>
              <a:buSzPts val="1400"/>
              <a:buChar char="○"/>
              <a:defRPr>
                <a:solidFill>
                  <a:schemeClr val="dk2"/>
                </a:solidFill>
              </a:defRPr>
            </a:lvl2pPr>
            <a:lvl3pPr marL="1028700" lvl="2" indent="-238125" algn="l" rtl="0">
              <a:lnSpc>
                <a:spcPct val="90000"/>
              </a:lnSpc>
              <a:spcBef>
                <a:spcPts val="1600"/>
              </a:spcBef>
              <a:spcAft>
                <a:spcPts val="0"/>
              </a:spcAft>
              <a:buClr>
                <a:schemeClr val="dk2"/>
              </a:buClr>
              <a:buSzPts val="1400"/>
              <a:buChar char="■"/>
              <a:defRPr>
                <a:solidFill>
                  <a:schemeClr val="dk2"/>
                </a:solidFill>
              </a:defRPr>
            </a:lvl3pPr>
            <a:lvl4pPr marL="1371600" lvl="3" indent="-238125" algn="l" rtl="0">
              <a:lnSpc>
                <a:spcPct val="90000"/>
              </a:lnSpc>
              <a:spcBef>
                <a:spcPts val="1600"/>
              </a:spcBef>
              <a:spcAft>
                <a:spcPts val="0"/>
              </a:spcAft>
              <a:buClr>
                <a:schemeClr val="dk2"/>
              </a:buClr>
              <a:buSzPts val="1400"/>
              <a:buChar char="●"/>
              <a:defRPr>
                <a:solidFill>
                  <a:schemeClr val="dk2"/>
                </a:solidFill>
              </a:defRPr>
            </a:lvl4pPr>
            <a:lvl5pPr marL="1714500" lvl="4" indent="-238125" algn="l" rtl="0">
              <a:lnSpc>
                <a:spcPct val="90000"/>
              </a:lnSpc>
              <a:spcBef>
                <a:spcPts val="1600"/>
              </a:spcBef>
              <a:spcAft>
                <a:spcPts val="0"/>
              </a:spcAft>
              <a:buClr>
                <a:schemeClr val="dk2"/>
              </a:buClr>
              <a:buSzPts val="1400"/>
              <a:buChar char="○"/>
              <a:defRPr>
                <a:solidFill>
                  <a:schemeClr val="dk2"/>
                </a:solidFill>
              </a:defRPr>
            </a:lvl5pPr>
            <a:lvl6pPr marL="2057400" lvl="5" indent="-238125" algn="l" rtl="0">
              <a:lnSpc>
                <a:spcPct val="90000"/>
              </a:lnSpc>
              <a:spcBef>
                <a:spcPts val="1600"/>
              </a:spcBef>
              <a:spcAft>
                <a:spcPts val="0"/>
              </a:spcAft>
              <a:buClr>
                <a:schemeClr val="dk2"/>
              </a:buClr>
              <a:buSzPts val="1400"/>
              <a:buChar char="■"/>
              <a:defRPr>
                <a:solidFill>
                  <a:schemeClr val="dk2"/>
                </a:solidFill>
              </a:defRPr>
            </a:lvl6pPr>
            <a:lvl7pPr marL="2400300" lvl="6" indent="-238125" algn="l" rtl="0">
              <a:lnSpc>
                <a:spcPct val="90000"/>
              </a:lnSpc>
              <a:spcBef>
                <a:spcPts val="1600"/>
              </a:spcBef>
              <a:spcAft>
                <a:spcPts val="0"/>
              </a:spcAft>
              <a:buClr>
                <a:schemeClr val="dk2"/>
              </a:buClr>
              <a:buSzPts val="1400"/>
              <a:buChar char="●"/>
              <a:defRPr>
                <a:solidFill>
                  <a:schemeClr val="dk2"/>
                </a:solidFill>
              </a:defRPr>
            </a:lvl7pPr>
            <a:lvl8pPr marL="2743200" lvl="7" indent="-238125" algn="l" rtl="0">
              <a:lnSpc>
                <a:spcPct val="90000"/>
              </a:lnSpc>
              <a:spcBef>
                <a:spcPts val="1600"/>
              </a:spcBef>
              <a:spcAft>
                <a:spcPts val="0"/>
              </a:spcAft>
              <a:buClr>
                <a:schemeClr val="dk2"/>
              </a:buClr>
              <a:buSzPts val="1400"/>
              <a:buChar char="○"/>
              <a:defRPr>
                <a:solidFill>
                  <a:schemeClr val="dk2"/>
                </a:solidFill>
              </a:defRPr>
            </a:lvl8pPr>
            <a:lvl9pPr marL="3086100" lvl="8" indent="-238125" algn="l" rtl="0">
              <a:lnSpc>
                <a:spcPct val="90000"/>
              </a:lnSpc>
              <a:spcBef>
                <a:spcPts val="1600"/>
              </a:spcBef>
              <a:spcAft>
                <a:spcPts val="1600"/>
              </a:spcAft>
              <a:buClr>
                <a:schemeClr val="dk2"/>
              </a:buClr>
              <a:buSzPts val="1400"/>
              <a:buChar char="■"/>
              <a:defRPr>
                <a:solidFill>
                  <a:schemeClr val="dk2"/>
                </a:solidFill>
              </a:defRPr>
            </a:lvl9pPr>
          </a:lstStyle>
          <a:p>
            <a:pPr lvl="0"/>
            <a:r>
              <a:rPr lang="en-US"/>
              <a:t>Click to edit Master text styles</a:t>
            </a:r>
          </a:p>
        </p:txBody>
      </p:sp>
      <p:sp>
        <p:nvSpPr>
          <p:cNvPr id="58" name="Google Shape;58;gf428a5bdae_0_106"/>
          <p:cNvSpPr txBox="1">
            <a:spLocks noGrp="1"/>
          </p:cNvSpPr>
          <p:nvPr>
            <p:ph type="title"/>
          </p:nvPr>
        </p:nvSpPr>
        <p:spPr>
          <a:xfrm>
            <a:off x="701600" y="612675"/>
            <a:ext cx="4347675" cy="9207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Clr>
                <a:schemeClr val="dk2"/>
              </a:buClr>
              <a:buSzPts val="3600"/>
              <a:buFont typeface="Poppins Medium"/>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r>
              <a:rPr lang="en-US"/>
              <a:t>Click to edit Master title style</a:t>
            </a:r>
            <a:endParaRPr/>
          </a:p>
        </p:txBody>
      </p:sp>
    </p:spTree>
    <p:extLst>
      <p:ext uri="{BB962C8B-B14F-4D97-AF65-F5344CB8AC3E}">
        <p14:creationId xmlns:p14="http://schemas.microsoft.com/office/powerpoint/2010/main" val="3568302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gf428a5bdae_0_70"/>
          <p:cNvSpPr txBox="1">
            <a:spLocks noGrp="1"/>
          </p:cNvSpPr>
          <p:nvPr>
            <p:ph type="title"/>
          </p:nvPr>
        </p:nvSpPr>
        <p:spPr>
          <a:xfrm>
            <a:off x="311700" y="445025"/>
            <a:ext cx="8520525" cy="572625"/>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r>
              <a:rPr lang="en-US"/>
              <a:t>Click to edit Master title style</a:t>
            </a:r>
            <a:endParaRPr/>
          </a:p>
        </p:txBody>
      </p:sp>
      <p:sp>
        <p:nvSpPr>
          <p:cNvPr id="22" name="Google Shape;22;gf428a5bdae_0_70"/>
          <p:cNvSpPr txBox="1">
            <a:spLocks noGrp="1"/>
          </p:cNvSpPr>
          <p:nvPr>
            <p:ph type="body" idx="1"/>
          </p:nvPr>
        </p:nvSpPr>
        <p:spPr>
          <a:xfrm>
            <a:off x="311700" y="1152475"/>
            <a:ext cx="8520525" cy="3416400"/>
          </a:xfrm>
          <a:prstGeom prst="rect">
            <a:avLst/>
          </a:prstGeom>
        </p:spPr>
        <p:txBody>
          <a:bodyPr spcFirstLastPara="1" wrap="square" lIns="121900" tIns="121900" rIns="121900" bIns="121900" anchor="t" anchorCtr="0">
            <a:normAutofit/>
          </a:bodyPr>
          <a:lstStyle>
            <a:lvl1pPr marL="342900" lvl="0" indent="-285750">
              <a:spcBef>
                <a:spcPts val="0"/>
              </a:spcBef>
              <a:spcAft>
                <a:spcPts val="0"/>
              </a:spcAft>
              <a:buSzPts val="2400"/>
              <a:buChar char="●"/>
              <a:defRPr/>
            </a:lvl1pPr>
            <a:lvl2pPr marL="685800" lvl="1" indent="-261938">
              <a:spcBef>
                <a:spcPts val="0"/>
              </a:spcBef>
              <a:spcAft>
                <a:spcPts val="0"/>
              </a:spcAft>
              <a:buSzPts val="1900"/>
              <a:buChar char="○"/>
              <a:defRPr/>
            </a:lvl2pPr>
            <a:lvl3pPr marL="1028700" lvl="2" indent="-261938">
              <a:spcBef>
                <a:spcPts val="0"/>
              </a:spcBef>
              <a:spcAft>
                <a:spcPts val="0"/>
              </a:spcAft>
              <a:buSzPts val="1900"/>
              <a:buChar char="■"/>
              <a:defRPr/>
            </a:lvl3pPr>
            <a:lvl4pPr marL="1371600" lvl="3" indent="-261938">
              <a:spcBef>
                <a:spcPts val="0"/>
              </a:spcBef>
              <a:spcAft>
                <a:spcPts val="0"/>
              </a:spcAft>
              <a:buSzPts val="1900"/>
              <a:buChar char="●"/>
              <a:defRPr/>
            </a:lvl4pPr>
            <a:lvl5pPr marL="1714500" lvl="4" indent="-261938">
              <a:spcBef>
                <a:spcPts val="0"/>
              </a:spcBef>
              <a:spcAft>
                <a:spcPts val="0"/>
              </a:spcAft>
              <a:buSzPts val="1900"/>
              <a:buChar char="○"/>
              <a:defRPr/>
            </a:lvl5pPr>
            <a:lvl6pPr marL="2057400" lvl="5" indent="-261938">
              <a:spcBef>
                <a:spcPts val="0"/>
              </a:spcBef>
              <a:spcAft>
                <a:spcPts val="0"/>
              </a:spcAft>
              <a:buSzPts val="1900"/>
              <a:buChar char="■"/>
              <a:defRPr/>
            </a:lvl6pPr>
            <a:lvl7pPr marL="2400300" lvl="6" indent="-261938">
              <a:spcBef>
                <a:spcPts val="0"/>
              </a:spcBef>
              <a:spcAft>
                <a:spcPts val="0"/>
              </a:spcAft>
              <a:buSzPts val="1900"/>
              <a:buChar char="●"/>
              <a:defRPr/>
            </a:lvl7pPr>
            <a:lvl8pPr marL="2743200" lvl="7" indent="-261938">
              <a:spcBef>
                <a:spcPts val="0"/>
              </a:spcBef>
              <a:spcAft>
                <a:spcPts val="0"/>
              </a:spcAft>
              <a:buSzPts val="1900"/>
              <a:buChar char="○"/>
              <a:defRPr/>
            </a:lvl8pPr>
            <a:lvl9pPr marL="3086100" lvl="8" indent="-261938">
              <a:spcBef>
                <a:spcPts val="0"/>
              </a:spcBef>
              <a:spcAft>
                <a:spcPts val="0"/>
              </a:spcAft>
              <a:buSzPts val="1900"/>
              <a:buChar char="■"/>
              <a:defRPr/>
            </a:lvl9pPr>
          </a:lstStyle>
          <a:p>
            <a:pPr lvl="0"/>
            <a:r>
              <a:rPr lang="en-US"/>
              <a:t>Click to edit Master text styles</a:t>
            </a:r>
          </a:p>
        </p:txBody>
      </p:sp>
      <p:sp>
        <p:nvSpPr>
          <p:cNvPr id="23" name="Google Shape;23;gf428a5bdae_0_70"/>
          <p:cNvSpPr txBox="1">
            <a:spLocks noGrp="1"/>
          </p:cNvSpPr>
          <p:nvPr>
            <p:ph type="sldNum" idx="12"/>
          </p:nvPr>
        </p:nvSpPr>
        <p:spPr>
          <a:xfrm>
            <a:off x="8472458" y="4663217"/>
            <a:ext cx="548775" cy="393525"/>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Rectangle 1">
            <a:extLst>
              <a:ext uri="{FF2B5EF4-FFF2-40B4-BE49-F238E27FC236}">
                <a16:creationId xmlns:a16="http://schemas.microsoft.com/office/drawing/2014/main" id="{980AD945-0F84-95AB-F411-19AF8B341C07}"/>
              </a:ext>
            </a:extLst>
          </p:cNvPr>
          <p:cNvSpPr/>
          <p:nvPr/>
        </p:nvSpPr>
        <p:spPr>
          <a:xfrm>
            <a:off x="311700" y="4663217"/>
            <a:ext cx="5368131" cy="111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81871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gf428a5bdae_0_74"/>
          <p:cNvSpPr txBox="1">
            <a:spLocks noGrp="1"/>
          </p:cNvSpPr>
          <p:nvPr>
            <p:ph type="title"/>
          </p:nvPr>
        </p:nvSpPr>
        <p:spPr>
          <a:xfrm>
            <a:off x="311700" y="445025"/>
            <a:ext cx="8520525" cy="572625"/>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r>
              <a:rPr lang="en-US"/>
              <a:t>Click to edit Master title style</a:t>
            </a:r>
            <a:endParaRPr/>
          </a:p>
        </p:txBody>
      </p:sp>
      <p:sp>
        <p:nvSpPr>
          <p:cNvPr id="26" name="Google Shape;26;gf428a5bdae_0_74"/>
          <p:cNvSpPr txBox="1">
            <a:spLocks noGrp="1"/>
          </p:cNvSpPr>
          <p:nvPr>
            <p:ph type="body" idx="1"/>
          </p:nvPr>
        </p:nvSpPr>
        <p:spPr>
          <a:xfrm>
            <a:off x="311700" y="1152475"/>
            <a:ext cx="3999825" cy="3416400"/>
          </a:xfrm>
          <a:prstGeom prst="rect">
            <a:avLst/>
          </a:prstGeom>
        </p:spPr>
        <p:txBody>
          <a:bodyPr spcFirstLastPara="1" wrap="square" lIns="121900" tIns="121900" rIns="121900" bIns="121900" anchor="t" anchorCtr="0">
            <a:normAutofit/>
          </a:bodyPr>
          <a:lstStyle>
            <a:lvl1pPr marL="342900" lvl="0" indent="-261938">
              <a:spcBef>
                <a:spcPts val="0"/>
              </a:spcBef>
              <a:spcAft>
                <a:spcPts val="0"/>
              </a:spcAft>
              <a:buSzPts val="1900"/>
              <a:buChar char="●"/>
              <a:defRPr sz="1425"/>
            </a:lvl1pPr>
            <a:lvl2pPr marL="685800" lvl="1" indent="-247650">
              <a:spcBef>
                <a:spcPts val="0"/>
              </a:spcBef>
              <a:spcAft>
                <a:spcPts val="0"/>
              </a:spcAft>
              <a:buSzPts val="1600"/>
              <a:buChar char="○"/>
              <a:defRPr sz="1200"/>
            </a:lvl2pPr>
            <a:lvl3pPr marL="1028700" lvl="2" indent="-247650">
              <a:spcBef>
                <a:spcPts val="0"/>
              </a:spcBef>
              <a:spcAft>
                <a:spcPts val="0"/>
              </a:spcAft>
              <a:buSzPts val="1600"/>
              <a:buChar char="■"/>
              <a:defRPr sz="1200"/>
            </a:lvl3pPr>
            <a:lvl4pPr marL="1371600" lvl="3" indent="-247650">
              <a:spcBef>
                <a:spcPts val="0"/>
              </a:spcBef>
              <a:spcAft>
                <a:spcPts val="0"/>
              </a:spcAft>
              <a:buSzPts val="1600"/>
              <a:buChar char="●"/>
              <a:defRPr sz="1200"/>
            </a:lvl4pPr>
            <a:lvl5pPr marL="1714500" lvl="4" indent="-247650">
              <a:spcBef>
                <a:spcPts val="0"/>
              </a:spcBef>
              <a:spcAft>
                <a:spcPts val="0"/>
              </a:spcAft>
              <a:buSzPts val="1600"/>
              <a:buChar char="○"/>
              <a:defRPr sz="1200"/>
            </a:lvl5pPr>
            <a:lvl6pPr marL="2057400" lvl="5" indent="-247650">
              <a:spcBef>
                <a:spcPts val="0"/>
              </a:spcBef>
              <a:spcAft>
                <a:spcPts val="0"/>
              </a:spcAft>
              <a:buSzPts val="1600"/>
              <a:buChar char="■"/>
              <a:defRPr sz="1200"/>
            </a:lvl6pPr>
            <a:lvl7pPr marL="2400300" lvl="6" indent="-247650">
              <a:spcBef>
                <a:spcPts val="0"/>
              </a:spcBef>
              <a:spcAft>
                <a:spcPts val="0"/>
              </a:spcAft>
              <a:buSzPts val="1600"/>
              <a:buChar char="●"/>
              <a:defRPr sz="1200"/>
            </a:lvl7pPr>
            <a:lvl8pPr marL="2743200" lvl="7" indent="-247650">
              <a:spcBef>
                <a:spcPts val="0"/>
              </a:spcBef>
              <a:spcAft>
                <a:spcPts val="0"/>
              </a:spcAft>
              <a:buSzPts val="1600"/>
              <a:buChar char="○"/>
              <a:defRPr sz="1200"/>
            </a:lvl8pPr>
            <a:lvl9pPr marL="3086100" lvl="8" indent="-247650">
              <a:spcBef>
                <a:spcPts val="0"/>
              </a:spcBef>
              <a:spcAft>
                <a:spcPts val="0"/>
              </a:spcAft>
              <a:buSzPts val="1600"/>
              <a:buChar char="■"/>
              <a:defRPr sz="1200"/>
            </a:lvl9pPr>
          </a:lstStyle>
          <a:p>
            <a:pPr lvl="0"/>
            <a:r>
              <a:rPr lang="en-US"/>
              <a:t>Click to edit Master text styles</a:t>
            </a:r>
          </a:p>
        </p:txBody>
      </p:sp>
      <p:sp>
        <p:nvSpPr>
          <p:cNvPr id="27" name="Google Shape;27;gf428a5bdae_0_74"/>
          <p:cNvSpPr txBox="1">
            <a:spLocks noGrp="1"/>
          </p:cNvSpPr>
          <p:nvPr>
            <p:ph type="body" idx="2"/>
          </p:nvPr>
        </p:nvSpPr>
        <p:spPr>
          <a:xfrm>
            <a:off x="4832400" y="1152475"/>
            <a:ext cx="3999825" cy="3416400"/>
          </a:xfrm>
          <a:prstGeom prst="rect">
            <a:avLst/>
          </a:prstGeom>
        </p:spPr>
        <p:txBody>
          <a:bodyPr spcFirstLastPara="1" wrap="square" lIns="121900" tIns="121900" rIns="121900" bIns="121900" anchor="t" anchorCtr="0">
            <a:normAutofit/>
          </a:bodyPr>
          <a:lstStyle>
            <a:lvl1pPr marL="342900" lvl="0" indent="-261938">
              <a:spcBef>
                <a:spcPts val="0"/>
              </a:spcBef>
              <a:spcAft>
                <a:spcPts val="0"/>
              </a:spcAft>
              <a:buSzPts val="1900"/>
              <a:buChar char="●"/>
              <a:defRPr sz="1425"/>
            </a:lvl1pPr>
            <a:lvl2pPr marL="685800" lvl="1" indent="-247650">
              <a:spcBef>
                <a:spcPts val="0"/>
              </a:spcBef>
              <a:spcAft>
                <a:spcPts val="0"/>
              </a:spcAft>
              <a:buSzPts val="1600"/>
              <a:buChar char="○"/>
              <a:defRPr sz="1200"/>
            </a:lvl2pPr>
            <a:lvl3pPr marL="1028700" lvl="2" indent="-247650">
              <a:spcBef>
                <a:spcPts val="0"/>
              </a:spcBef>
              <a:spcAft>
                <a:spcPts val="0"/>
              </a:spcAft>
              <a:buSzPts val="1600"/>
              <a:buChar char="■"/>
              <a:defRPr sz="1200"/>
            </a:lvl3pPr>
            <a:lvl4pPr marL="1371600" lvl="3" indent="-247650">
              <a:spcBef>
                <a:spcPts val="0"/>
              </a:spcBef>
              <a:spcAft>
                <a:spcPts val="0"/>
              </a:spcAft>
              <a:buSzPts val="1600"/>
              <a:buChar char="●"/>
              <a:defRPr sz="1200"/>
            </a:lvl4pPr>
            <a:lvl5pPr marL="1714500" lvl="4" indent="-247650">
              <a:spcBef>
                <a:spcPts val="0"/>
              </a:spcBef>
              <a:spcAft>
                <a:spcPts val="0"/>
              </a:spcAft>
              <a:buSzPts val="1600"/>
              <a:buChar char="○"/>
              <a:defRPr sz="1200"/>
            </a:lvl5pPr>
            <a:lvl6pPr marL="2057400" lvl="5" indent="-247650">
              <a:spcBef>
                <a:spcPts val="0"/>
              </a:spcBef>
              <a:spcAft>
                <a:spcPts val="0"/>
              </a:spcAft>
              <a:buSzPts val="1600"/>
              <a:buChar char="■"/>
              <a:defRPr sz="1200"/>
            </a:lvl6pPr>
            <a:lvl7pPr marL="2400300" lvl="6" indent="-247650">
              <a:spcBef>
                <a:spcPts val="0"/>
              </a:spcBef>
              <a:spcAft>
                <a:spcPts val="0"/>
              </a:spcAft>
              <a:buSzPts val="1600"/>
              <a:buChar char="●"/>
              <a:defRPr sz="1200"/>
            </a:lvl7pPr>
            <a:lvl8pPr marL="2743200" lvl="7" indent="-247650">
              <a:spcBef>
                <a:spcPts val="0"/>
              </a:spcBef>
              <a:spcAft>
                <a:spcPts val="0"/>
              </a:spcAft>
              <a:buSzPts val="1600"/>
              <a:buChar char="○"/>
              <a:defRPr sz="1200"/>
            </a:lvl8pPr>
            <a:lvl9pPr marL="3086100" lvl="8" indent="-247650">
              <a:spcBef>
                <a:spcPts val="0"/>
              </a:spcBef>
              <a:spcAft>
                <a:spcPts val="0"/>
              </a:spcAft>
              <a:buSzPts val="1600"/>
              <a:buChar char="■"/>
              <a:defRPr sz="1200"/>
            </a:lvl9pPr>
          </a:lstStyle>
          <a:p>
            <a:pPr lvl="0"/>
            <a:r>
              <a:rPr lang="en-US"/>
              <a:t>Click to edit Master text styles</a:t>
            </a:r>
          </a:p>
        </p:txBody>
      </p:sp>
      <p:sp>
        <p:nvSpPr>
          <p:cNvPr id="28" name="Google Shape;28;gf428a5bdae_0_74"/>
          <p:cNvSpPr txBox="1">
            <a:spLocks noGrp="1"/>
          </p:cNvSpPr>
          <p:nvPr>
            <p:ph type="sldNum" idx="12"/>
          </p:nvPr>
        </p:nvSpPr>
        <p:spPr>
          <a:xfrm>
            <a:off x="8472458" y="4663217"/>
            <a:ext cx="548775" cy="393525"/>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9886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
        <p:cNvGrpSpPr/>
        <p:nvPr/>
      </p:nvGrpSpPr>
      <p:grpSpPr>
        <a:xfrm>
          <a:off x="0" y="0"/>
          <a:ext cx="0" cy="0"/>
          <a:chOff x="0" y="0"/>
          <a:chExt cx="0" cy="0"/>
        </a:xfrm>
      </p:grpSpPr>
      <p:sp>
        <p:nvSpPr>
          <p:cNvPr id="31" name="Google Shape;31;p10"/>
          <p:cNvSpPr txBox="1">
            <a:spLocks noGrp="1"/>
          </p:cNvSpPr>
          <p:nvPr>
            <p:ph type="title"/>
          </p:nvPr>
        </p:nvSpPr>
        <p:spPr>
          <a:xfrm>
            <a:off x="5976000" y="1445100"/>
            <a:ext cx="2472900" cy="2253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1pPr>
            <a:lvl2pPr lvl="1" algn="l">
              <a:lnSpc>
                <a:spcPct val="100000"/>
              </a:lnSpc>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2pPr>
            <a:lvl3pPr lvl="2" algn="l">
              <a:lnSpc>
                <a:spcPct val="100000"/>
              </a:lnSpc>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3pPr>
            <a:lvl4pPr lvl="3" algn="l">
              <a:lnSpc>
                <a:spcPct val="100000"/>
              </a:lnSpc>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4pPr>
            <a:lvl5pPr lvl="4" algn="l">
              <a:lnSpc>
                <a:spcPct val="100000"/>
              </a:lnSpc>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5pPr>
            <a:lvl6pPr lvl="5" algn="l">
              <a:lnSpc>
                <a:spcPct val="100000"/>
              </a:lnSpc>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6pPr>
            <a:lvl7pPr lvl="6" algn="l">
              <a:lnSpc>
                <a:spcPct val="100000"/>
              </a:lnSpc>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7pPr>
            <a:lvl8pPr lvl="7" algn="l">
              <a:lnSpc>
                <a:spcPct val="100000"/>
              </a:lnSpc>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8pPr>
            <a:lvl9pPr lvl="8" algn="l">
              <a:lnSpc>
                <a:spcPct val="100000"/>
              </a:lnSpc>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1467164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
        <p:cNvGrpSpPr/>
        <p:nvPr/>
      </p:nvGrpSpPr>
      <p:grpSpPr>
        <a:xfrm>
          <a:off x="0" y="0"/>
          <a:ext cx="0" cy="0"/>
          <a:chOff x="0" y="0"/>
          <a:chExt cx="0" cy="0"/>
        </a:xfrm>
      </p:grpSpPr>
      <p:sp>
        <p:nvSpPr>
          <p:cNvPr id="36" name="Google Shape;36;p11"/>
          <p:cNvSpPr txBox="1">
            <a:spLocks noGrp="1"/>
          </p:cNvSpPr>
          <p:nvPr>
            <p:ph type="title"/>
          </p:nvPr>
        </p:nvSpPr>
        <p:spPr>
          <a:xfrm>
            <a:off x="311700" y="23032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3600"/>
              <a:buNone/>
              <a:defRPr sz="3600">
                <a:solidFill>
                  <a:schemeClr val="lt2"/>
                </a:solidFill>
              </a:defRPr>
            </a:lvl1pPr>
            <a:lvl2pPr lvl="1" algn="ctr">
              <a:lnSpc>
                <a:spcPct val="100000"/>
              </a:lnSpc>
              <a:spcBef>
                <a:spcPts val="0"/>
              </a:spcBef>
              <a:spcAft>
                <a:spcPts val="0"/>
              </a:spcAft>
              <a:buClr>
                <a:schemeClr val="lt2"/>
              </a:buClr>
              <a:buSzPts val="3600"/>
              <a:buNone/>
              <a:defRPr sz="3600">
                <a:solidFill>
                  <a:schemeClr val="lt2"/>
                </a:solidFill>
              </a:defRPr>
            </a:lvl2pPr>
            <a:lvl3pPr lvl="2" algn="ctr">
              <a:lnSpc>
                <a:spcPct val="100000"/>
              </a:lnSpc>
              <a:spcBef>
                <a:spcPts val="0"/>
              </a:spcBef>
              <a:spcAft>
                <a:spcPts val="0"/>
              </a:spcAft>
              <a:buClr>
                <a:schemeClr val="lt2"/>
              </a:buClr>
              <a:buSzPts val="3600"/>
              <a:buNone/>
              <a:defRPr sz="3600">
                <a:solidFill>
                  <a:schemeClr val="lt2"/>
                </a:solidFill>
              </a:defRPr>
            </a:lvl3pPr>
            <a:lvl4pPr lvl="3" algn="ctr">
              <a:lnSpc>
                <a:spcPct val="100000"/>
              </a:lnSpc>
              <a:spcBef>
                <a:spcPts val="0"/>
              </a:spcBef>
              <a:spcAft>
                <a:spcPts val="0"/>
              </a:spcAft>
              <a:buClr>
                <a:schemeClr val="lt2"/>
              </a:buClr>
              <a:buSzPts val="3600"/>
              <a:buNone/>
              <a:defRPr sz="3600">
                <a:solidFill>
                  <a:schemeClr val="lt2"/>
                </a:solidFill>
              </a:defRPr>
            </a:lvl4pPr>
            <a:lvl5pPr lvl="4" algn="ctr">
              <a:lnSpc>
                <a:spcPct val="100000"/>
              </a:lnSpc>
              <a:spcBef>
                <a:spcPts val="0"/>
              </a:spcBef>
              <a:spcAft>
                <a:spcPts val="0"/>
              </a:spcAft>
              <a:buClr>
                <a:schemeClr val="lt2"/>
              </a:buClr>
              <a:buSzPts val="3600"/>
              <a:buNone/>
              <a:defRPr sz="3600">
                <a:solidFill>
                  <a:schemeClr val="lt2"/>
                </a:solidFill>
              </a:defRPr>
            </a:lvl5pPr>
            <a:lvl6pPr lvl="5" algn="ctr">
              <a:lnSpc>
                <a:spcPct val="100000"/>
              </a:lnSpc>
              <a:spcBef>
                <a:spcPts val="0"/>
              </a:spcBef>
              <a:spcAft>
                <a:spcPts val="0"/>
              </a:spcAft>
              <a:buClr>
                <a:schemeClr val="lt2"/>
              </a:buClr>
              <a:buSzPts val="3600"/>
              <a:buNone/>
              <a:defRPr sz="3600">
                <a:solidFill>
                  <a:schemeClr val="lt2"/>
                </a:solidFill>
              </a:defRPr>
            </a:lvl6pPr>
            <a:lvl7pPr lvl="6" algn="ctr">
              <a:lnSpc>
                <a:spcPct val="100000"/>
              </a:lnSpc>
              <a:spcBef>
                <a:spcPts val="0"/>
              </a:spcBef>
              <a:spcAft>
                <a:spcPts val="0"/>
              </a:spcAft>
              <a:buClr>
                <a:schemeClr val="lt2"/>
              </a:buClr>
              <a:buSzPts val="3600"/>
              <a:buNone/>
              <a:defRPr sz="3600">
                <a:solidFill>
                  <a:schemeClr val="lt2"/>
                </a:solidFill>
              </a:defRPr>
            </a:lvl7pPr>
            <a:lvl8pPr lvl="7" algn="ctr">
              <a:lnSpc>
                <a:spcPct val="100000"/>
              </a:lnSpc>
              <a:spcBef>
                <a:spcPts val="0"/>
              </a:spcBef>
              <a:spcAft>
                <a:spcPts val="0"/>
              </a:spcAft>
              <a:buClr>
                <a:schemeClr val="lt2"/>
              </a:buClr>
              <a:buSzPts val="3600"/>
              <a:buNone/>
              <a:defRPr sz="3600">
                <a:solidFill>
                  <a:schemeClr val="lt2"/>
                </a:solidFill>
              </a:defRPr>
            </a:lvl8pPr>
            <a:lvl9pPr lvl="8" algn="ctr">
              <a:lnSpc>
                <a:spcPct val="100000"/>
              </a:lnSpc>
              <a:spcBef>
                <a:spcPts val="0"/>
              </a:spcBef>
              <a:spcAft>
                <a:spcPts val="0"/>
              </a:spcAft>
              <a:buClr>
                <a:schemeClr val="lt2"/>
              </a:buClr>
              <a:buSzPts val="3600"/>
              <a:buNone/>
              <a:defRPr sz="3600">
                <a:solidFill>
                  <a:schemeClr val="lt2"/>
                </a:solidFill>
              </a:defRPr>
            </a:lvl9pPr>
          </a:lstStyle>
          <a:p>
            <a:endParaRPr/>
          </a:p>
        </p:txBody>
      </p:sp>
      <p:sp>
        <p:nvSpPr>
          <p:cNvPr id="37" name="Google Shape;37;p11"/>
          <p:cNvSpPr txBox="1">
            <a:spLocks noGrp="1"/>
          </p:cNvSpPr>
          <p:nvPr>
            <p:ph type="title" idx="2"/>
          </p:nvPr>
        </p:nvSpPr>
        <p:spPr>
          <a:xfrm>
            <a:off x="2808750" y="1165625"/>
            <a:ext cx="3526500" cy="1043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7200"/>
              <a:buNone/>
              <a:defRPr sz="7200">
                <a:solidFill>
                  <a:schemeClr val="lt2"/>
                </a:solidFill>
              </a:defRPr>
            </a:lvl1pPr>
            <a:lvl2pPr lvl="1" algn="ctr">
              <a:lnSpc>
                <a:spcPct val="100000"/>
              </a:lnSpc>
              <a:spcBef>
                <a:spcPts val="0"/>
              </a:spcBef>
              <a:spcAft>
                <a:spcPts val="0"/>
              </a:spcAft>
              <a:buClr>
                <a:schemeClr val="lt2"/>
              </a:buClr>
              <a:buSzPts val="7200"/>
              <a:buNone/>
              <a:defRPr sz="7200">
                <a:solidFill>
                  <a:schemeClr val="lt2"/>
                </a:solidFill>
              </a:defRPr>
            </a:lvl2pPr>
            <a:lvl3pPr lvl="2" algn="ctr">
              <a:lnSpc>
                <a:spcPct val="100000"/>
              </a:lnSpc>
              <a:spcBef>
                <a:spcPts val="0"/>
              </a:spcBef>
              <a:spcAft>
                <a:spcPts val="0"/>
              </a:spcAft>
              <a:buClr>
                <a:schemeClr val="lt2"/>
              </a:buClr>
              <a:buSzPts val="7200"/>
              <a:buNone/>
              <a:defRPr sz="7200">
                <a:solidFill>
                  <a:schemeClr val="lt2"/>
                </a:solidFill>
              </a:defRPr>
            </a:lvl3pPr>
            <a:lvl4pPr lvl="3" algn="ctr">
              <a:lnSpc>
                <a:spcPct val="100000"/>
              </a:lnSpc>
              <a:spcBef>
                <a:spcPts val="0"/>
              </a:spcBef>
              <a:spcAft>
                <a:spcPts val="0"/>
              </a:spcAft>
              <a:buClr>
                <a:schemeClr val="lt2"/>
              </a:buClr>
              <a:buSzPts val="7200"/>
              <a:buNone/>
              <a:defRPr sz="7200">
                <a:solidFill>
                  <a:schemeClr val="lt2"/>
                </a:solidFill>
              </a:defRPr>
            </a:lvl4pPr>
            <a:lvl5pPr lvl="4" algn="ctr">
              <a:lnSpc>
                <a:spcPct val="100000"/>
              </a:lnSpc>
              <a:spcBef>
                <a:spcPts val="0"/>
              </a:spcBef>
              <a:spcAft>
                <a:spcPts val="0"/>
              </a:spcAft>
              <a:buClr>
                <a:schemeClr val="lt2"/>
              </a:buClr>
              <a:buSzPts val="7200"/>
              <a:buNone/>
              <a:defRPr sz="7200">
                <a:solidFill>
                  <a:schemeClr val="lt2"/>
                </a:solidFill>
              </a:defRPr>
            </a:lvl5pPr>
            <a:lvl6pPr lvl="5" algn="ctr">
              <a:lnSpc>
                <a:spcPct val="100000"/>
              </a:lnSpc>
              <a:spcBef>
                <a:spcPts val="0"/>
              </a:spcBef>
              <a:spcAft>
                <a:spcPts val="0"/>
              </a:spcAft>
              <a:buClr>
                <a:schemeClr val="lt2"/>
              </a:buClr>
              <a:buSzPts val="7200"/>
              <a:buNone/>
              <a:defRPr sz="7200">
                <a:solidFill>
                  <a:schemeClr val="lt2"/>
                </a:solidFill>
              </a:defRPr>
            </a:lvl6pPr>
            <a:lvl7pPr lvl="6" algn="ctr">
              <a:lnSpc>
                <a:spcPct val="100000"/>
              </a:lnSpc>
              <a:spcBef>
                <a:spcPts val="0"/>
              </a:spcBef>
              <a:spcAft>
                <a:spcPts val="0"/>
              </a:spcAft>
              <a:buClr>
                <a:schemeClr val="lt2"/>
              </a:buClr>
              <a:buSzPts val="7200"/>
              <a:buNone/>
              <a:defRPr sz="7200">
                <a:solidFill>
                  <a:schemeClr val="lt2"/>
                </a:solidFill>
              </a:defRPr>
            </a:lvl7pPr>
            <a:lvl8pPr lvl="7" algn="ctr">
              <a:lnSpc>
                <a:spcPct val="100000"/>
              </a:lnSpc>
              <a:spcBef>
                <a:spcPts val="0"/>
              </a:spcBef>
              <a:spcAft>
                <a:spcPts val="0"/>
              </a:spcAft>
              <a:buClr>
                <a:schemeClr val="lt2"/>
              </a:buClr>
              <a:buSzPts val="7200"/>
              <a:buNone/>
              <a:defRPr sz="7200">
                <a:solidFill>
                  <a:schemeClr val="lt2"/>
                </a:solidFill>
              </a:defRPr>
            </a:lvl8pPr>
            <a:lvl9pPr lvl="8" algn="ctr">
              <a:lnSpc>
                <a:spcPct val="100000"/>
              </a:lnSpc>
              <a:spcBef>
                <a:spcPts val="0"/>
              </a:spcBef>
              <a:spcAft>
                <a:spcPts val="0"/>
              </a:spcAft>
              <a:buClr>
                <a:schemeClr val="lt2"/>
              </a:buClr>
              <a:buSzPts val="7200"/>
              <a:buNone/>
              <a:defRPr sz="7200">
                <a:solidFill>
                  <a:schemeClr val="lt2"/>
                </a:solidFill>
              </a:defRPr>
            </a:lvl9pPr>
          </a:lstStyle>
          <a:p>
            <a:endParaRPr/>
          </a:p>
        </p:txBody>
      </p:sp>
      <p:sp>
        <p:nvSpPr>
          <p:cNvPr id="38" name="Google Shape;38;p11"/>
          <p:cNvSpPr txBox="1">
            <a:spLocks noGrp="1"/>
          </p:cNvSpPr>
          <p:nvPr>
            <p:ph type="subTitle" idx="1"/>
          </p:nvPr>
        </p:nvSpPr>
        <p:spPr>
          <a:xfrm>
            <a:off x="2694450" y="3171625"/>
            <a:ext cx="3755100" cy="899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1800"/>
              <a:buNone/>
              <a:defRPr>
                <a:solidFill>
                  <a:schemeClr val="lt2"/>
                </a:solidFill>
              </a:defRPr>
            </a:lvl1pPr>
            <a:lvl2pPr lvl="1" algn="ctr">
              <a:lnSpc>
                <a:spcPct val="100000"/>
              </a:lnSpc>
              <a:spcBef>
                <a:spcPts val="0"/>
              </a:spcBef>
              <a:spcAft>
                <a:spcPts val="0"/>
              </a:spcAft>
              <a:buClr>
                <a:schemeClr val="lt2"/>
              </a:buClr>
              <a:buSzPts val="1800"/>
              <a:buNone/>
              <a:defRPr sz="1800">
                <a:solidFill>
                  <a:schemeClr val="lt2"/>
                </a:solidFill>
              </a:defRPr>
            </a:lvl2pPr>
            <a:lvl3pPr lvl="2" algn="ctr">
              <a:lnSpc>
                <a:spcPct val="100000"/>
              </a:lnSpc>
              <a:spcBef>
                <a:spcPts val="0"/>
              </a:spcBef>
              <a:spcAft>
                <a:spcPts val="0"/>
              </a:spcAft>
              <a:buClr>
                <a:schemeClr val="lt2"/>
              </a:buClr>
              <a:buSzPts val="1800"/>
              <a:buNone/>
              <a:defRPr sz="1800">
                <a:solidFill>
                  <a:schemeClr val="lt2"/>
                </a:solidFill>
              </a:defRPr>
            </a:lvl3pPr>
            <a:lvl4pPr lvl="3" algn="ctr">
              <a:lnSpc>
                <a:spcPct val="100000"/>
              </a:lnSpc>
              <a:spcBef>
                <a:spcPts val="0"/>
              </a:spcBef>
              <a:spcAft>
                <a:spcPts val="0"/>
              </a:spcAft>
              <a:buClr>
                <a:schemeClr val="lt2"/>
              </a:buClr>
              <a:buSzPts val="1800"/>
              <a:buNone/>
              <a:defRPr sz="1800">
                <a:solidFill>
                  <a:schemeClr val="lt2"/>
                </a:solidFill>
              </a:defRPr>
            </a:lvl4pPr>
            <a:lvl5pPr lvl="4" algn="ctr">
              <a:lnSpc>
                <a:spcPct val="100000"/>
              </a:lnSpc>
              <a:spcBef>
                <a:spcPts val="0"/>
              </a:spcBef>
              <a:spcAft>
                <a:spcPts val="0"/>
              </a:spcAft>
              <a:buClr>
                <a:schemeClr val="lt2"/>
              </a:buClr>
              <a:buSzPts val="1800"/>
              <a:buNone/>
              <a:defRPr sz="1800">
                <a:solidFill>
                  <a:schemeClr val="lt2"/>
                </a:solidFill>
              </a:defRPr>
            </a:lvl5pPr>
            <a:lvl6pPr lvl="5" algn="ctr">
              <a:lnSpc>
                <a:spcPct val="100000"/>
              </a:lnSpc>
              <a:spcBef>
                <a:spcPts val="0"/>
              </a:spcBef>
              <a:spcAft>
                <a:spcPts val="0"/>
              </a:spcAft>
              <a:buClr>
                <a:schemeClr val="lt2"/>
              </a:buClr>
              <a:buSzPts val="1800"/>
              <a:buNone/>
              <a:defRPr sz="1800">
                <a:solidFill>
                  <a:schemeClr val="lt2"/>
                </a:solidFill>
              </a:defRPr>
            </a:lvl6pPr>
            <a:lvl7pPr lvl="6" algn="ctr">
              <a:lnSpc>
                <a:spcPct val="100000"/>
              </a:lnSpc>
              <a:spcBef>
                <a:spcPts val="0"/>
              </a:spcBef>
              <a:spcAft>
                <a:spcPts val="0"/>
              </a:spcAft>
              <a:buClr>
                <a:schemeClr val="lt2"/>
              </a:buClr>
              <a:buSzPts val="1800"/>
              <a:buNone/>
              <a:defRPr sz="1800">
                <a:solidFill>
                  <a:schemeClr val="lt2"/>
                </a:solidFill>
              </a:defRPr>
            </a:lvl7pPr>
            <a:lvl8pPr lvl="7" algn="ctr">
              <a:lnSpc>
                <a:spcPct val="100000"/>
              </a:lnSpc>
              <a:spcBef>
                <a:spcPts val="0"/>
              </a:spcBef>
              <a:spcAft>
                <a:spcPts val="0"/>
              </a:spcAft>
              <a:buClr>
                <a:schemeClr val="lt2"/>
              </a:buClr>
              <a:buSzPts val="1800"/>
              <a:buNone/>
              <a:defRPr sz="1800">
                <a:solidFill>
                  <a:schemeClr val="lt2"/>
                </a:solidFill>
              </a:defRPr>
            </a:lvl8pPr>
            <a:lvl9pPr lvl="8" algn="ctr">
              <a:lnSpc>
                <a:spcPct val="100000"/>
              </a:lnSpc>
              <a:spcBef>
                <a:spcPts val="0"/>
              </a:spcBef>
              <a:spcAft>
                <a:spcPts val="0"/>
              </a:spcAft>
              <a:buClr>
                <a:schemeClr val="lt2"/>
              </a:buClr>
              <a:buSzPts val="1800"/>
              <a:buNone/>
              <a:defRPr sz="1800">
                <a:solidFill>
                  <a:schemeClr val="lt2"/>
                </a:solidFill>
              </a:defRPr>
            </a:lvl9pPr>
          </a:lstStyle>
          <a:p>
            <a:endParaRPr/>
          </a:p>
        </p:txBody>
      </p:sp>
    </p:spTree>
    <p:extLst>
      <p:ext uri="{BB962C8B-B14F-4D97-AF65-F5344CB8AC3E}">
        <p14:creationId xmlns:p14="http://schemas.microsoft.com/office/powerpoint/2010/main" val="123123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459486" y="809244"/>
            <a:ext cx="4704588" cy="1152144"/>
          </a:xfrm>
        </p:spPr>
        <p:txBody>
          <a:bodyPr anchor="b">
            <a:normAutofit/>
          </a:bodyPr>
          <a:lstStyle>
            <a:lvl1pPr>
              <a:defRPr sz="39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459486" y="2516886"/>
            <a:ext cx="4704588" cy="2119122"/>
          </a:xfrm>
        </p:spPr>
        <p:txBody>
          <a:bodyPr/>
          <a:lstStyle>
            <a:lvl1pPr marL="0" indent="0">
              <a:buNone/>
              <a:defRPr sz="1350"/>
            </a:lvl1pPr>
          </a:lstStyle>
          <a:p>
            <a:pPr lvl="0"/>
            <a:r>
              <a:rPr lang="en-US"/>
              <a:t>Click to edit Master text styles</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4203954" y="4767263"/>
            <a:ext cx="960120" cy="273844"/>
          </a:xfrm>
        </p:spPr>
        <p:txBody>
          <a:bodyPr/>
          <a:lstStyle/>
          <a:p>
            <a:fld id="{00000000-1234-1234-1234-123412341234}" type="slidenum">
              <a:rPr lang="en" smtClean="0"/>
              <a:pPr/>
              <a:t>‹#›</a:t>
            </a:fld>
            <a:endParaRPr lang="en"/>
          </a:p>
        </p:txBody>
      </p:sp>
      <p:sp>
        <p:nvSpPr>
          <p:cNvPr id="7" name="Rectangle 6">
            <a:extLst>
              <a:ext uri="{FF2B5EF4-FFF2-40B4-BE49-F238E27FC236}">
                <a16:creationId xmlns:a16="http://schemas.microsoft.com/office/drawing/2014/main" id="{C3EEEC07-DA87-4415-8D6B-72E1B2686535}"/>
              </a:ext>
            </a:extLst>
          </p:cNvPr>
          <p:cNvSpPr/>
          <p:nvPr/>
        </p:nvSpPr>
        <p:spPr>
          <a:xfrm rot="5400000">
            <a:off x="637794" y="274320"/>
            <a:ext cx="54864" cy="411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5760720" y="3264408"/>
            <a:ext cx="3380994" cy="1879092"/>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5760720" y="0"/>
            <a:ext cx="3380994" cy="3092958"/>
          </a:xfrm>
        </p:spPr>
        <p:txBody>
          <a:bodyPr anchor="ctr"/>
          <a:lstStyle>
            <a:lvl1pPr algn="ctr">
              <a:buNone/>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EFA3CC7-31ED-4E5A-87A6-AA1D8F4251FC}"/>
              </a:ext>
            </a:extLst>
          </p:cNvPr>
          <p:cNvSpPr/>
          <p:nvPr/>
        </p:nvSpPr>
        <p:spPr>
          <a:xfrm>
            <a:off x="466344" y="2201656"/>
            <a:ext cx="4663440" cy="137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0292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541A812-4D3F-4D65-BA64-BA64E37F2C1D}"/>
              </a:ext>
            </a:extLst>
          </p:cNvPr>
          <p:cNvSpPr/>
          <p:nvPr/>
        </p:nvSpPr>
        <p:spPr>
          <a:xfrm>
            <a:off x="499390" y="1150144"/>
            <a:ext cx="8187797" cy="2843213"/>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809244" y="1453896"/>
            <a:ext cx="5260086" cy="2242566"/>
          </a:xfrm>
        </p:spPr>
        <p:txBody>
          <a:bodyPr anchor="ctr">
            <a:normAutofit/>
          </a:bodyPr>
          <a:lstStyle>
            <a:lvl1pPr>
              <a:defRPr sz="405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6460236" y="1453896"/>
            <a:ext cx="2016252" cy="2242566"/>
          </a:xfrm>
          <a:solidFill>
            <a:schemeClr val="accent1"/>
          </a:solidFill>
        </p:spPr>
        <p:txBody>
          <a:bodyPr anchor="ct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5716BBE9-8A9C-450B-A235-677945C7ED44}"/>
              </a:ext>
            </a:extLst>
          </p:cNvPr>
          <p:cNvSpPr/>
          <p:nvPr/>
        </p:nvSpPr>
        <p:spPr>
          <a:xfrm>
            <a:off x="456813" y="2223806"/>
            <a:ext cx="96012"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855E7BF-3629-4C02-98DF-CFC1C93CE036}"/>
              </a:ext>
            </a:extLst>
          </p:cNvPr>
          <p:cNvSpPr/>
          <p:nvPr/>
        </p:nvSpPr>
        <p:spPr>
          <a:xfrm rot="5400000">
            <a:off x="5520404" y="2568321"/>
            <a:ext cx="1577340" cy="685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5866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418657" y="0"/>
            <a:ext cx="8375585" cy="151410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374126" y="590514"/>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836676" y="411480"/>
            <a:ext cx="7626096" cy="884682"/>
          </a:xfrm>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36676" y="1858518"/>
            <a:ext cx="7626096" cy="2770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826389" y="4767263"/>
            <a:ext cx="2057400" cy="273844"/>
          </a:xfrm>
        </p:spPr>
        <p:txBody>
          <a:bodyPr/>
          <a:lstStyle/>
          <a:p>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6405372" y="4767263"/>
            <a:ext cx="20574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5653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418338" y="480060"/>
            <a:ext cx="8167878" cy="3086100"/>
          </a:xfrm>
        </p:spPr>
        <p:txBody>
          <a:bodyPr anchor="ctr">
            <a:normAutofit/>
          </a:bodyPr>
          <a:lstStyle>
            <a:lvl1pPr algn="ctr">
              <a:defRPr sz="3600"/>
            </a:lvl1pPr>
          </a:lstStyle>
          <a:p>
            <a:r>
              <a:rPr lang="en-US"/>
              <a:t>Click to edit Master title style</a:t>
            </a:r>
            <a:endParaRPr lang="en-US" dirty="0"/>
          </a:p>
        </p:txBody>
      </p:sp>
      <p:sp useBgFill="1">
        <p:nvSpPr>
          <p:cNvPr id="4" name="Rectangle 3">
            <a:extLst>
              <a:ext uri="{FF2B5EF4-FFF2-40B4-BE49-F238E27FC236}">
                <a16:creationId xmlns:a16="http://schemas.microsoft.com/office/drawing/2014/main" id="{673635DF-99E4-4A0C-A272-D9FF87695DE7}"/>
              </a:ext>
            </a:extLst>
          </p:cNvPr>
          <p:cNvSpPr/>
          <p:nvPr/>
        </p:nvSpPr>
        <p:spPr>
          <a:xfrm>
            <a:off x="418658" y="3736066"/>
            <a:ext cx="8351217" cy="61722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90C76F-6331-4485-AA5B-D61483481F68}"/>
              </a:ext>
            </a:extLst>
          </p:cNvPr>
          <p:cNvSpPr/>
          <p:nvPr/>
        </p:nvSpPr>
        <p:spPr>
          <a:xfrm>
            <a:off x="374126" y="3838936"/>
            <a:ext cx="109728" cy="411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630936" y="3826764"/>
            <a:ext cx="7955280" cy="438912"/>
          </a:xfrm>
          <a:solidFill>
            <a:schemeClr val="accent1"/>
          </a:solidFill>
        </p:spPr>
        <p:txBody>
          <a:bodyPr anchor="ctr">
            <a:normAutofit/>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Date Placeholder 5">
            <a:extLst>
              <a:ext uri="{FF2B5EF4-FFF2-40B4-BE49-F238E27FC236}">
                <a16:creationId xmlns:a16="http://schemas.microsoft.com/office/drawing/2014/main" id="{ECB2BA4C-9ADA-41DB-B758-9E3CFECDF528}"/>
              </a:ext>
            </a:extLst>
          </p:cNvPr>
          <p:cNvSpPr>
            <a:spLocks noGrp="1"/>
          </p:cNvSpPr>
          <p:nvPr>
            <p:ph type="dt" sz="half" idx="10"/>
          </p:nvPr>
        </p:nvSpPr>
        <p:spPr>
          <a:xfrm>
            <a:off x="678942" y="4767263"/>
            <a:ext cx="2057400" cy="273844"/>
          </a:xfrm>
        </p:spPr>
        <p:txBody>
          <a:bodyPr/>
          <a:lstStyle/>
          <a:p>
            <a:fld id="{8E7E7A04-8E8D-8E4E-B398-D260556C92FF}" type="datetimeFigureOut">
              <a:rPr lang="en-US" smtClean="0"/>
              <a:t>6/28/22</a:t>
            </a:fld>
            <a:endParaRPr lang="en-US"/>
          </a:p>
        </p:txBody>
      </p:sp>
      <p:sp>
        <p:nvSpPr>
          <p:cNvPr id="10" name="Footer Placeholder 9">
            <a:extLst>
              <a:ext uri="{FF2B5EF4-FFF2-40B4-BE49-F238E27FC236}">
                <a16:creationId xmlns:a16="http://schemas.microsoft.com/office/drawing/2014/main" id="{20957ADB-410A-48BE-AA95-3A708314B02A}"/>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5112591B-8032-4FDF-9B26-8F505642C5C2}"/>
              </a:ext>
            </a:extLst>
          </p:cNvPr>
          <p:cNvSpPr>
            <a:spLocks noGrp="1"/>
          </p:cNvSpPr>
          <p:nvPr>
            <p:ph type="sldNum" sz="quarter" idx="12"/>
          </p:nvPr>
        </p:nvSpPr>
        <p:spPr>
          <a:xfrm>
            <a:off x="6405372" y="4767263"/>
            <a:ext cx="2057400" cy="273844"/>
          </a:xfrm>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8772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p:nvSpPr>
        <p:spPr>
          <a:xfrm>
            <a:off x="418657" y="0"/>
            <a:ext cx="8375585" cy="151410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4066794" y="2098548"/>
            <a:ext cx="1097280" cy="1110996"/>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432054" y="2098548"/>
            <a:ext cx="1097280" cy="1110996"/>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5884164" y="2098548"/>
            <a:ext cx="1097280" cy="1110996"/>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p:nvSpPr>
        <p:spPr>
          <a:xfrm>
            <a:off x="374126" y="590514"/>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836676" y="411480"/>
            <a:ext cx="7626096" cy="884682"/>
          </a:xfrm>
        </p:spPr>
        <p:txBody>
          <a:bodyPr>
            <a:normAutofit/>
          </a:bodyPr>
          <a:lstStyle>
            <a:lvl1pPr>
              <a:defRPr sz="3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249424" y="2098548"/>
            <a:ext cx="1097280" cy="1110996"/>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7701534" y="2098548"/>
            <a:ext cx="1097280" cy="1110996"/>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678942" y="4767263"/>
            <a:ext cx="2057400" cy="273844"/>
          </a:xfrm>
        </p:spPr>
        <p:txBody>
          <a:bodyPr/>
          <a:lstStyle/>
          <a:p>
            <a:fld id="{8E7E7A04-8E8D-8E4E-B398-D260556C92FF}" type="datetimeFigureOut">
              <a:rPr lang="en-US" smtClean="0"/>
              <a:t>6/28/22</a:t>
            </a:fld>
            <a:endParaRPr lang="en-US"/>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endParaRPr lang="en-US"/>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00000000-1234-1234-1234-123412341234}" type="slidenum">
              <a:rPr lang="en" smtClean="0"/>
              <a:pPr/>
              <a:t>‹#›</a:t>
            </a:fld>
            <a:endParaRPr lang="en"/>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4073652" y="3367278"/>
            <a:ext cx="1096566" cy="486966"/>
          </a:xfrm>
        </p:spPr>
        <p:txBody>
          <a:bodyPr/>
          <a:lstStyle>
            <a:lvl1pPr marL="0" indent="0" algn="ctr">
              <a:lnSpc>
                <a:spcPct val="100000"/>
              </a:lnSpc>
              <a:spcBef>
                <a:spcPts val="0"/>
              </a:spcBef>
              <a:buNone/>
              <a:defRPr sz="1500"/>
            </a:lvl1pPr>
            <a:lvl2pPr marL="0" indent="0" algn="ctr">
              <a:lnSpc>
                <a:spcPct val="100000"/>
              </a:lnSpc>
              <a:spcBef>
                <a:spcPts val="0"/>
              </a:spcBef>
              <a:buNone/>
              <a:defRPr sz="1200"/>
            </a:lvl2pPr>
            <a:lvl3pPr>
              <a:defRPr sz="1500"/>
            </a:lvl3pPr>
            <a:lvl4pPr>
              <a:defRPr sz="1500"/>
            </a:lvl4pPr>
            <a:lvl5pPr>
              <a:defRPr sz="15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5884164" y="3367278"/>
            <a:ext cx="1096566" cy="486966"/>
          </a:xfrm>
        </p:spPr>
        <p:txBody>
          <a:bodyPr/>
          <a:lstStyle>
            <a:lvl1pPr marL="0" indent="0" algn="ctr">
              <a:lnSpc>
                <a:spcPct val="100000"/>
              </a:lnSpc>
              <a:spcBef>
                <a:spcPts val="0"/>
              </a:spcBef>
              <a:buNone/>
              <a:defRPr sz="1500"/>
            </a:lvl1pPr>
            <a:lvl2pPr marL="0" indent="0" algn="ctr">
              <a:lnSpc>
                <a:spcPct val="100000"/>
              </a:lnSpc>
              <a:spcBef>
                <a:spcPts val="0"/>
              </a:spcBef>
              <a:buNone/>
              <a:defRPr sz="1200"/>
            </a:lvl2pPr>
            <a:lvl3pPr>
              <a:defRPr sz="1500"/>
            </a:lvl3pPr>
            <a:lvl4pPr>
              <a:defRPr sz="1500"/>
            </a:lvl4pPr>
            <a:lvl5pPr>
              <a:defRPr sz="15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7701534" y="3367278"/>
            <a:ext cx="1096566" cy="486966"/>
          </a:xfrm>
        </p:spPr>
        <p:txBody>
          <a:bodyPr/>
          <a:lstStyle>
            <a:lvl1pPr marL="0" indent="0" algn="ctr">
              <a:lnSpc>
                <a:spcPct val="100000"/>
              </a:lnSpc>
              <a:spcBef>
                <a:spcPts val="0"/>
              </a:spcBef>
              <a:buNone/>
              <a:defRPr sz="1500"/>
            </a:lvl1pPr>
            <a:lvl2pPr marL="0" indent="0" algn="ctr">
              <a:lnSpc>
                <a:spcPct val="100000"/>
              </a:lnSpc>
              <a:spcBef>
                <a:spcPts val="0"/>
              </a:spcBef>
              <a:buNone/>
              <a:defRPr sz="1200"/>
            </a:lvl2pPr>
            <a:lvl3pPr>
              <a:defRPr sz="1500"/>
            </a:lvl3pPr>
            <a:lvl4pPr>
              <a:defRPr sz="1500"/>
            </a:lvl4pPr>
            <a:lvl5pPr>
              <a:defRPr sz="15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445770" y="3367278"/>
            <a:ext cx="1096566" cy="486966"/>
          </a:xfrm>
        </p:spPr>
        <p:txBody>
          <a:bodyPr/>
          <a:lstStyle>
            <a:lvl1pPr marL="0" indent="0" algn="ctr">
              <a:lnSpc>
                <a:spcPct val="100000"/>
              </a:lnSpc>
              <a:spcBef>
                <a:spcPts val="0"/>
              </a:spcBef>
              <a:buNone/>
              <a:defRPr sz="1500"/>
            </a:lvl1pPr>
            <a:lvl2pPr marL="0" indent="0" algn="ctr">
              <a:lnSpc>
                <a:spcPct val="100000"/>
              </a:lnSpc>
              <a:spcBef>
                <a:spcPts val="0"/>
              </a:spcBef>
              <a:buNone/>
              <a:defRPr sz="1200"/>
            </a:lvl2pPr>
            <a:lvl3pPr>
              <a:defRPr sz="1500"/>
            </a:lvl3pPr>
            <a:lvl4pPr>
              <a:defRPr sz="1500"/>
            </a:lvl4pPr>
            <a:lvl5pPr>
              <a:defRPr sz="15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2256282" y="3367278"/>
            <a:ext cx="1096566" cy="486966"/>
          </a:xfrm>
        </p:spPr>
        <p:txBody>
          <a:bodyPr/>
          <a:lstStyle>
            <a:lvl1pPr marL="0" indent="0" algn="ctr">
              <a:lnSpc>
                <a:spcPct val="100000"/>
              </a:lnSpc>
              <a:spcBef>
                <a:spcPts val="0"/>
              </a:spcBef>
              <a:buNone/>
              <a:defRPr sz="1500"/>
            </a:lvl1pPr>
            <a:lvl2pPr marL="0" indent="0" algn="ctr">
              <a:lnSpc>
                <a:spcPct val="100000"/>
              </a:lnSpc>
              <a:spcBef>
                <a:spcPts val="0"/>
              </a:spcBef>
              <a:buNone/>
              <a:defRPr sz="1200"/>
            </a:lvl2pPr>
            <a:lvl3pPr>
              <a:defRPr sz="1500"/>
            </a:lvl3pPr>
            <a:lvl4pPr>
              <a:defRPr sz="1500"/>
            </a:lvl4pPr>
            <a:lvl5pPr>
              <a:defRPr sz="1500"/>
            </a:lvl5pPr>
          </a:lstStyle>
          <a:p>
            <a:pPr lvl="0"/>
            <a:r>
              <a:rPr lang="en-US" dirty="0"/>
              <a:t>Name</a:t>
            </a:r>
          </a:p>
          <a:p>
            <a:pPr lvl="1"/>
            <a:r>
              <a:rPr lang="en-US" dirty="0"/>
              <a:t>Title</a:t>
            </a:r>
          </a:p>
        </p:txBody>
      </p:sp>
    </p:spTree>
    <p:extLst>
      <p:ext uri="{BB962C8B-B14F-4D97-AF65-F5344CB8AC3E}">
        <p14:creationId xmlns:p14="http://schemas.microsoft.com/office/powerpoint/2010/main" val="33839700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418657" y="0"/>
            <a:ext cx="8375585" cy="151410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374126" y="590514"/>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836676" y="411480"/>
            <a:ext cx="7626096" cy="884682"/>
          </a:xfrm>
        </p:spPr>
        <p:txBody>
          <a:bodyPr>
            <a:normAutofit/>
          </a:bodyPr>
          <a:lstStyle>
            <a:lvl1pPr>
              <a:defRPr sz="3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836676" y="1779488"/>
            <a:ext cx="3703320" cy="617934"/>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836676" y="2402766"/>
            <a:ext cx="3703320" cy="2226384"/>
          </a:xfrm>
        </p:spPr>
        <p:txBody>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759452" y="1779488"/>
            <a:ext cx="3703320" cy="617934"/>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759452" y="2402766"/>
            <a:ext cx="3703320" cy="2226383"/>
          </a:xfrm>
        </p:spPr>
        <p:txBody>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678942" y="4767263"/>
            <a:ext cx="2057400" cy="273844"/>
          </a:xfrm>
        </p:spPr>
        <p:txBody>
          <a:bodyPr/>
          <a:lstStyle/>
          <a:p>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6405372" y="4767263"/>
            <a:ext cx="20574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248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3 colum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418657" y="0"/>
            <a:ext cx="8375585" cy="151410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374126" y="590514"/>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836676" y="411480"/>
            <a:ext cx="7626096" cy="884682"/>
          </a:xfrm>
        </p:spPr>
        <p:txBody>
          <a:bodyPr>
            <a:normAutofit/>
          </a:bodyPr>
          <a:lstStyle>
            <a:lvl1pPr>
              <a:defRPr sz="3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432054" y="1779488"/>
            <a:ext cx="2468880" cy="617934"/>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432054" y="2402766"/>
            <a:ext cx="2468880" cy="2226384"/>
          </a:xfrm>
        </p:spPr>
        <p:txBody>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3380994" y="1779488"/>
            <a:ext cx="2468880" cy="617934"/>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3380994" y="2402766"/>
            <a:ext cx="2468880" cy="2226383"/>
          </a:xfrm>
        </p:spPr>
        <p:txBody>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678942" y="4767263"/>
            <a:ext cx="2057400" cy="273844"/>
          </a:xfrm>
        </p:spPr>
        <p:txBody>
          <a:bodyPr/>
          <a:lstStyle/>
          <a:p>
            <a:fld id="{8E7E7A04-8E8D-8E4E-B398-D260556C92FF}" type="datetimeFigureOut">
              <a:rPr lang="en-US" smtClean="0"/>
              <a:t>6/28/22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6405372" y="4767263"/>
            <a:ext cx="2057400" cy="273844"/>
          </a:xfrm>
        </p:spPr>
        <p:txBody>
          <a:bodyPr/>
          <a:lstStyle/>
          <a:p>
            <a:fld id="{00000000-1234-1234-1234-123412341234}" type="slidenum">
              <a:rPr lang="en" smtClean="0"/>
              <a:pPr/>
              <a:t>‹#›</a:t>
            </a:fld>
            <a:endParaRPr lang="en"/>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6329934" y="1779488"/>
            <a:ext cx="2468880" cy="617934"/>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6329934" y="2402766"/>
            <a:ext cx="2468880" cy="2226383"/>
          </a:xfrm>
        </p:spPr>
        <p:txBody>
          <a:bodyPr/>
          <a:lstStyle>
            <a:lvl1pPr>
              <a:spcBef>
                <a:spcPts val="750"/>
              </a:spcBef>
              <a:defRPr sz="1350"/>
            </a:lvl1pPr>
            <a:lvl2pPr>
              <a:spcBef>
                <a:spcPts val="750"/>
              </a:spcBef>
              <a:defRPr sz="1350"/>
            </a:lvl2pPr>
            <a:lvl3pPr>
              <a:spcBef>
                <a:spcPts val="750"/>
              </a:spcBef>
              <a:defRPr sz="1350"/>
            </a:lvl3pPr>
            <a:lvl4pPr>
              <a:spcBef>
                <a:spcPts val="750"/>
              </a:spcBef>
              <a:defRPr sz="1350"/>
            </a:lvl4pPr>
            <a:lvl5pPr>
              <a:spcBef>
                <a:spcPts val="75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0113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E7E7A04-8E8D-8E4E-B398-D260556C92FF}" type="datetimeFigureOut">
              <a:rPr lang="en-US" smtClean="0"/>
              <a:t>6/28/22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6420742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7.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hyperlink" Target="https://whsdigitalmedia.weebly.com/photoshop-projects.html"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www.youtube.com/watch?v=2cQT1ZgvgGI" TargetMode="External"/><Relationship Id="rId5" Type="http://schemas.openxmlformats.org/officeDocument/2006/relationships/hyperlink" Target="https://www.youtube.com/watch?v=IyR_uYsRdPs" TargetMode="External"/><Relationship Id="rId4" Type="http://schemas.openxmlformats.org/officeDocument/2006/relationships/hyperlink" Target="https://helpx.adobe.com/photoshop/get-started.html?promoid=VPM4KCNL&amp;mv=oth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 name="Title 1">
            <a:extLst>
              <a:ext uri="{FF2B5EF4-FFF2-40B4-BE49-F238E27FC236}">
                <a16:creationId xmlns:a16="http://schemas.microsoft.com/office/drawing/2014/main" id="{023A9EF4-A742-9D51-C5BA-9E47CD3A2B13}"/>
              </a:ext>
            </a:extLst>
          </p:cNvPr>
          <p:cNvSpPr>
            <a:spLocks noGrp="1"/>
          </p:cNvSpPr>
          <p:nvPr>
            <p:ph type="ctrTitle"/>
          </p:nvPr>
        </p:nvSpPr>
        <p:spPr/>
        <p:txBody>
          <a:bodyPr>
            <a:normAutofit/>
          </a:bodyPr>
          <a:lstStyle/>
          <a:p>
            <a:r>
              <a:rPr lang="en-US" dirty="0"/>
              <a:t>Introduction  to Photoshop</a:t>
            </a:r>
          </a:p>
        </p:txBody>
      </p:sp>
      <p:sp>
        <p:nvSpPr>
          <p:cNvPr id="3" name="Subtitle 2">
            <a:extLst>
              <a:ext uri="{FF2B5EF4-FFF2-40B4-BE49-F238E27FC236}">
                <a16:creationId xmlns:a16="http://schemas.microsoft.com/office/drawing/2014/main" id="{95CDB161-640B-C90F-A9EB-D5E06EA385AD}"/>
              </a:ext>
            </a:extLst>
          </p:cNvPr>
          <p:cNvSpPr>
            <a:spLocks noGrp="1"/>
          </p:cNvSpPr>
          <p:nvPr>
            <p:ph type="subTitle" idx="1"/>
          </p:nvPr>
        </p:nvSpPr>
        <p:spPr/>
        <p:txBody>
          <a:bodyPr/>
          <a:lstStyle/>
          <a:p>
            <a:r>
              <a:rPr lang="en-US" dirty="0"/>
              <a:t>CTE Summer Conference</a:t>
            </a:r>
          </a:p>
        </p:txBody>
      </p:sp>
      <p:sp>
        <p:nvSpPr>
          <p:cNvPr id="4" name="TextBox 3">
            <a:extLst>
              <a:ext uri="{FF2B5EF4-FFF2-40B4-BE49-F238E27FC236}">
                <a16:creationId xmlns:a16="http://schemas.microsoft.com/office/drawing/2014/main" id="{38EDECCF-8421-9C76-1F63-58BE3FC27891}"/>
              </a:ext>
            </a:extLst>
          </p:cNvPr>
          <p:cNvSpPr txBox="1"/>
          <p:nvPr/>
        </p:nvSpPr>
        <p:spPr>
          <a:xfrm>
            <a:off x="2148840" y="3813048"/>
            <a:ext cx="4791456" cy="369332"/>
          </a:xfrm>
          <a:prstGeom prst="rect">
            <a:avLst/>
          </a:prstGeom>
          <a:noFill/>
        </p:spPr>
        <p:txBody>
          <a:bodyPr wrap="square" rtlCol="0">
            <a:spAutoFit/>
          </a:bodyPr>
          <a:lstStyle/>
          <a:p>
            <a:pPr algn="ctr"/>
            <a:r>
              <a:rPr lang="en-US" dirty="0"/>
              <a:t>Michael </a:t>
            </a:r>
            <a:r>
              <a:rPr lang="en-US" dirty="0" err="1"/>
              <a:t>Poller</a:t>
            </a:r>
            <a:r>
              <a:rPr lang="en-US" dirty="0"/>
              <a:t> and Emily Scales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1324e98aafe_0_142"/>
          <p:cNvPicPr preferRelativeResize="0"/>
          <p:nvPr/>
        </p:nvPicPr>
        <p:blipFill rotWithShape="1">
          <a:blip r:embed="rId3">
            <a:alphaModFix/>
          </a:blip>
          <a:srcRect/>
          <a:stretch/>
        </p:blipFill>
        <p:spPr>
          <a:xfrm>
            <a:off x="1528136" y="3291836"/>
            <a:ext cx="2504496" cy="1669669"/>
          </a:xfrm>
          <a:prstGeom prst="rect">
            <a:avLst/>
          </a:prstGeom>
          <a:noFill/>
          <a:ln>
            <a:noFill/>
          </a:ln>
        </p:spPr>
      </p:pic>
      <p:pic>
        <p:nvPicPr>
          <p:cNvPr id="350" name="Google Shape;350;g1324e98aafe_0_142"/>
          <p:cNvPicPr preferRelativeResize="0"/>
          <p:nvPr/>
        </p:nvPicPr>
        <p:blipFill rotWithShape="1">
          <a:blip r:embed="rId4">
            <a:alphaModFix/>
          </a:blip>
          <a:srcRect/>
          <a:stretch/>
        </p:blipFill>
        <p:spPr>
          <a:xfrm>
            <a:off x="5023992" y="3291835"/>
            <a:ext cx="2504496" cy="1669664"/>
          </a:xfrm>
          <a:prstGeom prst="rect">
            <a:avLst/>
          </a:prstGeom>
          <a:noFill/>
          <a:ln>
            <a:noFill/>
          </a:ln>
        </p:spPr>
      </p:pic>
      <p:sp>
        <p:nvSpPr>
          <p:cNvPr id="351" name="Google Shape;351;g1324e98aafe_0_142"/>
          <p:cNvSpPr txBox="1">
            <a:spLocks noGrp="1"/>
          </p:cNvSpPr>
          <p:nvPr>
            <p:ph type="title"/>
          </p:nvPr>
        </p:nvSpPr>
        <p:spPr/>
        <p:txBody>
          <a:bodyPr/>
          <a:lstStyle/>
          <a:p>
            <a:pPr lvl="0"/>
            <a:r>
              <a:rPr lang="en-US" dirty="0"/>
              <a:t>Photoshop in Action</a:t>
            </a:r>
          </a:p>
        </p:txBody>
      </p:sp>
      <p:sp>
        <p:nvSpPr>
          <p:cNvPr id="352" name="Google Shape;352;g1324e98aafe_0_142"/>
          <p:cNvSpPr txBox="1">
            <a:spLocks noGrp="1"/>
          </p:cNvSpPr>
          <p:nvPr>
            <p:ph idx="1"/>
          </p:nvPr>
        </p:nvSpPr>
        <p:spPr>
          <a:xfrm>
            <a:off x="836676" y="1682496"/>
            <a:ext cx="7626096" cy="1609341"/>
          </a:xfrm>
        </p:spPr>
        <p:txBody>
          <a:bodyPr>
            <a:normAutofit fontScale="92500" lnSpcReduction="20000"/>
          </a:bodyPr>
          <a:lstStyle/>
          <a:p>
            <a:pPr lvl="0"/>
            <a:r>
              <a:rPr lang="en-US" dirty="0"/>
              <a:t>These two images demonstrate the magic of Photoshop. Using the “Healing Brush Tool” allows the user to remove skin blemishes. All that’s changed are the color of the pixels. Photoshop knows what colors to remove and what colors to replace them with. </a:t>
            </a:r>
          </a:p>
          <a:p>
            <a:pPr lvl="0"/>
            <a:r>
              <a:rPr lang="en-US" dirty="0"/>
              <a:t>Some user input is still required!</a:t>
            </a:r>
          </a:p>
        </p:txBody>
      </p:sp>
      <p:cxnSp>
        <p:nvCxnSpPr>
          <p:cNvPr id="353" name="Google Shape;353;g1324e98aafe_0_142"/>
          <p:cNvCxnSpPr>
            <a:cxnSpLocks/>
          </p:cNvCxnSpPr>
          <p:nvPr/>
        </p:nvCxnSpPr>
        <p:spPr>
          <a:xfrm>
            <a:off x="4198112" y="3800112"/>
            <a:ext cx="660400" cy="0"/>
          </a:xfrm>
          <a:prstGeom prst="straightConnector1">
            <a:avLst/>
          </a:prstGeom>
          <a:noFill/>
          <a:ln w="38100" cap="flat" cmpd="sng">
            <a:solidFill>
              <a:schemeClr val="accent3"/>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
          <p:cNvPicPr preferRelativeResize="0"/>
          <p:nvPr/>
        </p:nvPicPr>
        <p:blipFill rotWithShape="1">
          <a:blip r:embed="rId3">
            <a:alphaModFix/>
          </a:blip>
          <a:srcRect/>
          <a:stretch/>
        </p:blipFill>
        <p:spPr>
          <a:xfrm>
            <a:off x="4667578" y="-519513"/>
            <a:ext cx="4435452" cy="6653165"/>
          </a:xfrm>
          <a:prstGeom prst="rect">
            <a:avLst/>
          </a:prstGeom>
          <a:noFill/>
          <a:ln>
            <a:noFill/>
          </a:ln>
        </p:spPr>
      </p:pic>
      <p:pic>
        <p:nvPicPr>
          <p:cNvPr id="359" name="Google Shape;359;p1"/>
          <p:cNvPicPr preferRelativeResize="0"/>
          <p:nvPr/>
        </p:nvPicPr>
        <p:blipFill rotWithShape="1">
          <a:blip r:embed="rId4">
            <a:alphaModFix/>
          </a:blip>
          <a:srcRect/>
          <a:stretch/>
        </p:blipFill>
        <p:spPr>
          <a:xfrm>
            <a:off x="-39600" y="-519513"/>
            <a:ext cx="4435452" cy="6653178"/>
          </a:xfrm>
          <a:prstGeom prst="rect">
            <a:avLst/>
          </a:prstGeom>
          <a:noFill/>
          <a:ln>
            <a:noFill/>
          </a:ln>
        </p:spPr>
      </p:pic>
      <p:sp>
        <p:nvSpPr>
          <p:cNvPr id="361" name="Google Shape;361;p1"/>
          <p:cNvSpPr txBox="1">
            <a:spLocks noGrp="1"/>
          </p:cNvSpPr>
          <p:nvPr>
            <p:ph type="ctrTitle"/>
          </p:nvPr>
        </p:nvSpPr>
        <p:spPr>
          <a:xfrm>
            <a:off x="581500" y="219174"/>
            <a:ext cx="3606452" cy="3319553"/>
          </a:xfrm>
          <a:prstGeom prst="rect">
            <a:avLst/>
          </a:prstGeom>
          <a:noFill/>
          <a:ln>
            <a:noFill/>
          </a:ln>
          <a:effectLst>
            <a:outerShdw blurRad="257175" dist="19050" dir="5400000" algn="bl" rotWithShape="0">
              <a:srgbClr val="000000">
                <a:alpha val="49411"/>
              </a:srgbClr>
            </a:outerShdw>
          </a:effectLst>
        </p:spPr>
        <p:txBody>
          <a:bodyPr spcFirstLastPara="1" wrap="square" lIns="91425" tIns="91425" rIns="91425" bIns="91425" anchor="b" anchorCtr="0">
            <a:noAutofit/>
          </a:bodyPr>
          <a:lstStyle/>
          <a:p>
            <a:pPr marL="0" lvl="0" indent="0" algn="l" rtl="0">
              <a:lnSpc>
                <a:spcPct val="80000"/>
              </a:lnSpc>
              <a:spcBef>
                <a:spcPts val="0"/>
              </a:spcBef>
              <a:spcAft>
                <a:spcPts val="0"/>
              </a:spcAft>
              <a:buSzPts val="9600"/>
              <a:buNone/>
            </a:pPr>
            <a:r>
              <a:rPr lang="en" dirty="0">
                <a:solidFill>
                  <a:schemeClr val="bg1"/>
                </a:solidFill>
              </a:rPr>
              <a:t>Photoshop Basics</a:t>
            </a:r>
            <a:endParaRPr dirty="0">
              <a:solidFill>
                <a:schemeClr val="bg1"/>
              </a:solidFill>
            </a:endParaRPr>
          </a:p>
        </p:txBody>
      </p:sp>
      <p:sp>
        <p:nvSpPr>
          <p:cNvPr id="360" name="Google Shape;360;p1"/>
          <p:cNvSpPr txBox="1">
            <a:spLocks noGrp="1"/>
          </p:cNvSpPr>
          <p:nvPr>
            <p:ph type="subTitle" idx="1"/>
          </p:nvPr>
        </p:nvSpPr>
        <p:spPr>
          <a:xfrm>
            <a:off x="1299" y="4350900"/>
            <a:ext cx="4186653"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dirty="0">
                <a:latin typeface="Staatliches"/>
                <a:ea typeface="Staatliches"/>
                <a:cs typeface="Staatliches"/>
                <a:sym typeface="Staatliches"/>
              </a:rPr>
              <a:t>BEFORE</a:t>
            </a:r>
            <a:endParaRPr dirty="0">
              <a:latin typeface="Staatliches"/>
              <a:ea typeface="Staatliches"/>
              <a:cs typeface="Staatliches"/>
              <a:sym typeface="Staatliches"/>
            </a:endParaRPr>
          </a:p>
        </p:txBody>
      </p:sp>
      <p:sp>
        <p:nvSpPr>
          <p:cNvPr id="362" name="Google Shape;362;p1"/>
          <p:cNvSpPr txBox="1">
            <a:spLocks noGrp="1"/>
          </p:cNvSpPr>
          <p:nvPr>
            <p:ph type="subTitle" idx="4294967295"/>
          </p:nvPr>
        </p:nvSpPr>
        <p:spPr>
          <a:xfrm>
            <a:off x="4708525" y="4148138"/>
            <a:ext cx="4435475" cy="79375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a:latin typeface="Staatliches"/>
                <a:ea typeface="Staatliches"/>
                <a:cs typeface="Staatliches"/>
                <a:sym typeface="Staatliches"/>
              </a:rPr>
              <a:t>AFTER</a:t>
            </a:r>
            <a:endParaRPr>
              <a:latin typeface="Staatliches"/>
              <a:ea typeface="Staatliches"/>
              <a:cs typeface="Staatliches"/>
              <a:sym typeface="Staatliches"/>
            </a:endParaRPr>
          </a:p>
        </p:txBody>
      </p:sp>
      <p:sp>
        <p:nvSpPr>
          <p:cNvPr id="7" name="Google Shape;360;p1">
            <a:extLst>
              <a:ext uri="{FF2B5EF4-FFF2-40B4-BE49-F238E27FC236}">
                <a16:creationId xmlns:a16="http://schemas.microsoft.com/office/drawing/2014/main" id="{90096FF0-EC32-CE99-A622-A2CFB7169E90}"/>
              </a:ext>
            </a:extLst>
          </p:cNvPr>
          <p:cNvSpPr txBox="1">
            <a:spLocks/>
          </p:cNvSpPr>
          <p:nvPr/>
        </p:nvSpPr>
        <p:spPr>
          <a:xfrm>
            <a:off x="4572000" y="4344763"/>
            <a:ext cx="4186653" cy="792600"/>
          </a:xfrm>
          <a:prstGeom prst="rect">
            <a:avLst/>
          </a:prstGeom>
          <a:noFill/>
          <a:ln>
            <a:noFill/>
          </a:ln>
        </p:spPr>
        <p:txBody>
          <a:bodyPr spcFirstLastPara="1" vert="horz" wrap="square" lIns="91425" tIns="91425" rIns="91425" bIns="91425" rtlCol="0" anchor="t" anchorCtr="0">
            <a:noAutofit/>
          </a:bodyPr>
          <a:lstStyle>
            <a:lvl1pPr marL="0" indent="0" algn="ctr" defTabSz="685800" rtl="0" eaLnBrk="1" latinLnBrk="0" hangingPunct="1">
              <a:lnSpc>
                <a:spcPct val="110000"/>
              </a:lnSpc>
              <a:spcBef>
                <a:spcPts val="750"/>
              </a:spcBef>
              <a:buFont typeface="Arial" panose="020B0604020202020204" pitchFamily="34" charset="0"/>
              <a:buNone/>
              <a:defRPr sz="2100" kern="1200">
                <a:solidFill>
                  <a:schemeClr val="bg1"/>
                </a:solidFill>
                <a:latin typeface="+mn-lt"/>
                <a:ea typeface="+mn-ea"/>
                <a:cs typeface="+mn-cs"/>
              </a:defRPr>
            </a:lvl1pPr>
            <a:lvl2pPr marL="342900" indent="0" algn="ctr" defTabSz="685800" rtl="0" eaLnBrk="1" latinLnBrk="0" hangingPunct="1">
              <a:lnSpc>
                <a:spcPct val="11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1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1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buSzPts val="1800"/>
            </a:pPr>
            <a:r>
              <a:rPr lang="en-US" dirty="0">
                <a:latin typeface="Staatliches"/>
                <a:ea typeface="Staatliches"/>
                <a:cs typeface="Staatliches"/>
                <a:sym typeface="Staatliches"/>
              </a:rPr>
              <a:t>After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9" name="Google Shape;369;p2"/>
          <p:cNvSpPr txBox="1"/>
          <p:nvPr/>
        </p:nvSpPr>
        <p:spPr>
          <a:xfrm>
            <a:off x="651510" y="1021843"/>
            <a:ext cx="2324862" cy="923916"/>
          </a:xfrm>
          <a:prstGeom prst="rect">
            <a:avLst/>
          </a:prstGeom>
        </p:spPr>
        <p:txBody>
          <a:bodyPr spcFirstLastPara="1" vert="horz" lIns="91440" tIns="45720" rIns="91440" bIns="45720" rtlCol="0" anchor="t" anchorCtr="0">
            <a:normAutofit lnSpcReduction="10000"/>
          </a:bodyPr>
          <a:lstStyle/>
          <a:p>
            <a:pPr marL="0" marR="0" lvl="0" indent="0" defTabSz="685800">
              <a:spcBef>
                <a:spcPct val="0"/>
              </a:spcBef>
              <a:spcAft>
                <a:spcPts val="600"/>
              </a:spcAft>
              <a:buClr>
                <a:srgbClr val="000000"/>
              </a:buClr>
              <a:buSzPts val="2400"/>
            </a:pPr>
            <a:r>
              <a:rPr lang="en-US" sz="2550" b="0" i="0" u="none" strike="noStrike" kern="1200" cap="none" dirty="0">
                <a:latin typeface="+mj-lt"/>
                <a:ea typeface="+mj-ea"/>
                <a:cs typeface="+mj-cs"/>
              </a:rPr>
              <a:t>The Home </a:t>
            </a:r>
            <a:r>
              <a:rPr lang="en-US" sz="2550" dirty="0">
                <a:latin typeface="+mj-lt"/>
                <a:ea typeface="+mj-ea"/>
                <a:cs typeface="+mj-cs"/>
              </a:rPr>
              <a:t>S</a:t>
            </a:r>
            <a:r>
              <a:rPr lang="en-US" sz="2550" b="0" i="0" u="none" strike="noStrike" kern="1200" cap="none" dirty="0">
                <a:latin typeface="+mj-lt"/>
                <a:ea typeface="+mj-ea"/>
                <a:cs typeface="+mj-cs"/>
              </a:rPr>
              <a:t>creen:</a:t>
            </a:r>
          </a:p>
        </p:txBody>
      </p:sp>
      <p:pic>
        <p:nvPicPr>
          <p:cNvPr id="368" name="Google Shape;368;p2"/>
          <p:cNvPicPr preferRelativeResize="0"/>
          <p:nvPr/>
        </p:nvPicPr>
        <p:blipFill rotWithShape="1">
          <a:blip r:embed="rId3"/>
          <a:stretch/>
        </p:blipFill>
        <p:spPr>
          <a:xfrm>
            <a:off x="3723894" y="1310701"/>
            <a:ext cx="5047488" cy="3015873"/>
          </a:xfrm>
          <a:prstGeom prst="rect">
            <a:avLst/>
          </a:prstGeom>
          <a:noFill/>
          <a:ln>
            <a:noFill/>
          </a:ln>
        </p:spPr>
      </p:pic>
      <p:sp>
        <p:nvSpPr>
          <p:cNvPr id="367" name="Google Shape;367;p2"/>
          <p:cNvSpPr txBox="1"/>
          <p:nvPr/>
        </p:nvSpPr>
        <p:spPr>
          <a:xfrm>
            <a:off x="651510" y="1945759"/>
            <a:ext cx="2439162" cy="2380815"/>
          </a:xfrm>
          <a:prstGeom prst="rect">
            <a:avLst/>
          </a:prstGeom>
        </p:spPr>
        <p:txBody>
          <a:bodyPr spcFirstLastPara="1" vert="horz" lIns="91440" tIns="45720" rIns="91440" bIns="45720" rtlCol="0" anchorCtr="0">
            <a:normAutofit fontScale="92500"/>
          </a:bodyPr>
          <a:lstStyle/>
          <a:p>
            <a:pPr marR="0" defTabSz="685800">
              <a:spcBef>
                <a:spcPts val="150"/>
              </a:spcBef>
              <a:spcAft>
                <a:spcPts val="0"/>
              </a:spcAft>
              <a:buClr>
                <a:srgbClr val="000000"/>
              </a:buClr>
              <a:buSzPts val="1400"/>
            </a:pPr>
            <a:r>
              <a:rPr lang="en-US" sz="1000" b="1" i="0" u="none" strike="noStrike" kern="1200" cap="none" dirty="0">
                <a:latin typeface="+mn-lt"/>
                <a:ea typeface="+mn-ea"/>
                <a:cs typeface="+mn-cs"/>
              </a:rPr>
              <a:t>Create a New Document</a:t>
            </a:r>
          </a:p>
          <a:p>
            <a:pPr marR="0" defTabSz="685800">
              <a:spcBef>
                <a:spcPts val="150"/>
              </a:spcBef>
              <a:spcAft>
                <a:spcPts val="0"/>
              </a:spcAft>
              <a:buClr>
                <a:srgbClr val="000000"/>
              </a:buClr>
              <a:buSzPts val="1000"/>
            </a:pPr>
            <a:r>
              <a:rPr lang="en-US" sz="1000" b="0" i="0" u="none" strike="noStrike" kern="1200" cap="none" dirty="0">
                <a:latin typeface="+mn-lt"/>
                <a:ea typeface="+mn-ea"/>
                <a:cs typeface="+mn-cs"/>
              </a:rPr>
              <a:t>There are two ways to create a new document.  1.) Click “Create New” after the program loads.  2.) File &gt; New (using the menu bar at the top of your screen)</a:t>
            </a:r>
          </a:p>
          <a:p>
            <a:pPr marR="0" defTabSz="685800">
              <a:spcBef>
                <a:spcPts val="150"/>
              </a:spcBef>
              <a:spcAft>
                <a:spcPts val="0"/>
              </a:spcAft>
              <a:buClr>
                <a:srgbClr val="000000"/>
              </a:buClr>
              <a:buSzPts val="1400"/>
            </a:pPr>
            <a:r>
              <a:rPr lang="en-US" sz="1000" b="1" i="0" u="none" strike="noStrike" kern="1200" cap="none" dirty="0">
                <a:latin typeface="+mn-lt"/>
                <a:ea typeface="+mn-ea"/>
                <a:cs typeface="+mn-cs"/>
              </a:rPr>
              <a:t>Open a File</a:t>
            </a:r>
          </a:p>
          <a:p>
            <a:pPr marR="0" defTabSz="685800">
              <a:spcBef>
                <a:spcPts val="150"/>
              </a:spcBef>
              <a:spcAft>
                <a:spcPts val="0"/>
              </a:spcAft>
              <a:buClr>
                <a:srgbClr val="000000"/>
              </a:buClr>
              <a:buSzPts val="1000"/>
            </a:pPr>
            <a:r>
              <a:rPr lang="en-US" sz="1000" b="0" i="0" u="none" strike="noStrike" kern="1200" cap="none" dirty="0">
                <a:latin typeface="+mn-lt"/>
                <a:ea typeface="+mn-ea"/>
                <a:cs typeface="+mn-cs"/>
              </a:rPr>
              <a:t>There are two ways to open a file.  1.) Click “Open…” after the program loads.  2.) File &gt; Open (using the menu bar at the top of your screen)</a:t>
            </a:r>
          </a:p>
          <a:p>
            <a:pPr marR="0" defTabSz="685800">
              <a:spcBef>
                <a:spcPts val="150"/>
              </a:spcBef>
              <a:spcAft>
                <a:spcPts val="0"/>
              </a:spcAft>
              <a:buClr>
                <a:srgbClr val="000000"/>
              </a:buClr>
              <a:buSzPts val="1400"/>
            </a:pPr>
            <a:r>
              <a:rPr lang="en-US" sz="1000" b="1" i="0" u="none" strike="noStrike" kern="1200" cap="none" dirty="0">
                <a:latin typeface="+mn-lt"/>
                <a:ea typeface="+mn-ea"/>
                <a:cs typeface="+mn-cs"/>
              </a:rPr>
              <a:t>Recent</a:t>
            </a:r>
          </a:p>
          <a:p>
            <a:pPr marR="0" defTabSz="685800">
              <a:spcBef>
                <a:spcPts val="150"/>
              </a:spcBef>
              <a:spcAft>
                <a:spcPts val="0"/>
              </a:spcAft>
              <a:buClr>
                <a:srgbClr val="000000"/>
              </a:buClr>
              <a:buSzPts val="1000"/>
            </a:pPr>
            <a:r>
              <a:rPr lang="en-US" sz="1000" b="0" i="0" u="none" strike="noStrike" kern="1200" cap="none" dirty="0">
                <a:latin typeface="+mn-lt"/>
                <a:ea typeface="+mn-ea"/>
                <a:cs typeface="+mn-cs"/>
              </a:rPr>
              <a:t>Displays your recent images and projects as tiles in a grid format.  The tiles show a preview of what the project looks like.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5" name="Google Shape;375;p3"/>
          <p:cNvSpPr txBox="1">
            <a:spLocks noGrp="1"/>
          </p:cNvSpPr>
          <p:nvPr>
            <p:ph type="title"/>
          </p:nvPr>
        </p:nvSpPr>
        <p:spPr>
          <a:xfrm>
            <a:off x="2151600" y="818200"/>
            <a:ext cx="4840800" cy="1043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7200"/>
              <a:buNone/>
            </a:pPr>
            <a:r>
              <a:rPr lang="en" sz="3600">
                <a:solidFill>
                  <a:srgbClr val="24B0E7"/>
                </a:solidFill>
              </a:rPr>
              <a:t>Questions to ask before you begin:</a:t>
            </a:r>
            <a:endParaRPr sz="3600">
              <a:solidFill>
                <a:srgbClr val="24B0E7"/>
              </a:solidFill>
            </a:endParaRPr>
          </a:p>
        </p:txBody>
      </p:sp>
      <p:sp>
        <p:nvSpPr>
          <p:cNvPr id="374" name="Google Shape;374;p3"/>
          <p:cNvSpPr txBox="1">
            <a:spLocks noGrp="1"/>
          </p:cNvSpPr>
          <p:nvPr>
            <p:ph type="subTitle" idx="1"/>
          </p:nvPr>
        </p:nvSpPr>
        <p:spPr>
          <a:xfrm>
            <a:off x="2151600" y="2151500"/>
            <a:ext cx="4840800" cy="1669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a:t>Is this meant for the screen or print?</a:t>
            </a:r>
            <a:endParaRPr/>
          </a:p>
          <a:p>
            <a:pPr marL="457200" lvl="0" indent="-342900" algn="l" rtl="0">
              <a:lnSpc>
                <a:spcPct val="100000"/>
              </a:lnSpc>
              <a:spcBef>
                <a:spcPts val="0"/>
              </a:spcBef>
              <a:spcAft>
                <a:spcPts val="0"/>
              </a:spcAft>
              <a:buSzPts val="1800"/>
              <a:buChar char="●"/>
            </a:pPr>
            <a:r>
              <a:rPr lang="en"/>
              <a:t>How large should my image be?</a:t>
            </a:r>
            <a:endParaRPr/>
          </a:p>
          <a:p>
            <a:pPr marL="457200" lvl="0" indent="-342900" algn="l" rtl="0">
              <a:lnSpc>
                <a:spcPct val="100000"/>
              </a:lnSpc>
              <a:spcBef>
                <a:spcPts val="0"/>
              </a:spcBef>
              <a:spcAft>
                <a:spcPts val="0"/>
              </a:spcAft>
              <a:buSzPts val="1800"/>
              <a:buChar char="●"/>
            </a:pPr>
            <a:r>
              <a:rPr lang="en"/>
              <a:t>What resolution should it be?</a:t>
            </a:r>
            <a:endParaRPr/>
          </a:p>
          <a:p>
            <a:pPr marL="457200" lvl="0" indent="-342900" algn="l" rtl="0">
              <a:lnSpc>
                <a:spcPct val="100000"/>
              </a:lnSpc>
              <a:spcBef>
                <a:spcPts val="0"/>
              </a:spcBef>
              <a:spcAft>
                <a:spcPts val="0"/>
              </a:spcAft>
              <a:buSzPts val="1800"/>
              <a:buChar char="●"/>
            </a:pPr>
            <a:r>
              <a:rPr lang="en"/>
              <a:t>What file naming structure can I use to easily locate my files?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4"/>
          <p:cNvPicPr preferRelativeResize="0"/>
          <p:nvPr/>
        </p:nvPicPr>
        <p:blipFill rotWithShape="1">
          <a:blip r:embed="rId3">
            <a:alphaModFix/>
          </a:blip>
          <a:srcRect l="4807"/>
          <a:stretch/>
        </p:blipFill>
        <p:spPr>
          <a:xfrm>
            <a:off x="6586150" y="465025"/>
            <a:ext cx="2246899" cy="4202199"/>
          </a:xfrm>
          <a:prstGeom prst="rect">
            <a:avLst/>
          </a:prstGeom>
          <a:noFill/>
          <a:ln w="9525" cap="flat" cmpd="sng">
            <a:solidFill>
              <a:srgbClr val="EEEEEE"/>
            </a:solidFill>
            <a:prstDash val="solid"/>
            <a:round/>
            <a:headEnd type="none" w="sm" len="sm"/>
            <a:tailEnd type="none" w="sm" len="sm"/>
          </a:ln>
        </p:spPr>
      </p:pic>
      <p:cxnSp>
        <p:nvCxnSpPr>
          <p:cNvPr id="382" name="Google Shape;382;p4"/>
          <p:cNvCxnSpPr>
            <a:cxnSpLocks/>
          </p:cNvCxnSpPr>
          <p:nvPr/>
        </p:nvCxnSpPr>
        <p:spPr>
          <a:xfrm flipV="1">
            <a:off x="5869172" y="897550"/>
            <a:ext cx="824845" cy="140100"/>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3" name="Google Shape;383;p4"/>
          <p:cNvCxnSpPr>
            <a:cxnSpLocks/>
          </p:cNvCxnSpPr>
          <p:nvPr/>
        </p:nvCxnSpPr>
        <p:spPr>
          <a:xfrm flipV="1">
            <a:off x="5869172" y="1366064"/>
            <a:ext cx="729675" cy="331572"/>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4" name="Google Shape;384;p4"/>
          <p:cNvCxnSpPr>
            <a:cxnSpLocks/>
          </p:cNvCxnSpPr>
          <p:nvPr/>
        </p:nvCxnSpPr>
        <p:spPr>
          <a:xfrm flipV="1">
            <a:off x="5869172" y="1849231"/>
            <a:ext cx="1384608" cy="491019"/>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6" name="Google Shape;386;p4"/>
          <p:cNvCxnSpPr>
            <a:cxnSpLocks/>
            <a:endCxn id="380" idx="1"/>
          </p:cNvCxnSpPr>
          <p:nvPr/>
        </p:nvCxnSpPr>
        <p:spPr>
          <a:xfrm flipV="1">
            <a:off x="5869172" y="2566125"/>
            <a:ext cx="716978" cy="346750"/>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7" name="Google Shape;387;p4"/>
          <p:cNvCxnSpPr>
            <a:cxnSpLocks/>
          </p:cNvCxnSpPr>
          <p:nvPr/>
        </p:nvCxnSpPr>
        <p:spPr>
          <a:xfrm flipV="1">
            <a:off x="5869172" y="3122736"/>
            <a:ext cx="824845" cy="754320"/>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5" name="Google Shape;385;p4"/>
          <p:cNvSpPr/>
          <p:nvPr/>
        </p:nvSpPr>
        <p:spPr>
          <a:xfrm>
            <a:off x="7253780" y="1559521"/>
            <a:ext cx="638700" cy="392100"/>
          </a:xfrm>
          <a:prstGeom prst="rect">
            <a:avLst/>
          </a:prstGeom>
          <a:noFill/>
          <a:ln w="38100" cap="flat" cmpd="sng">
            <a:solidFill>
              <a:srgbClr val="24B0E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EFDB6A7D-A555-8BE7-42FB-87F74217500B}"/>
              </a:ext>
            </a:extLst>
          </p:cNvPr>
          <p:cNvSpPr>
            <a:spLocks noGrp="1"/>
          </p:cNvSpPr>
          <p:nvPr>
            <p:ph type="title"/>
          </p:nvPr>
        </p:nvSpPr>
        <p:spPr>
          <a:xfrm>
            <a:off x="311737" y="249839"/>
            <a:ext cx="8520525" cy="572625"/>
          </a:xfrm>
        </p:spPr>
        <p:txBody>
          <a:bodyPr>
            <a:normAutofit fontScale="90000"/>
          </a:bodyPr>
          <a:lstStyle/>
          <a:p>
            <a:r>
              <a:rPr lang="en-US" dirty="0"/>
              <a:t>Creating a New Document</a:t>
            </a:r>
          </a:p>
        </p:txBody>
      </p:sp>
      <p:sp>
        <p:nvSpPr>
          <p:cNvPr id="3" name="Text Placeholder 2">
            <a:extLst>
              <a:ext uri="{FF2B5EF4-FFF2-40B4-BE49-F238E27FC236}">
                <a16:creationId xmlns:a16="http://schemas.microsoft.com/office/drawing/2014/main" id="{9ACDE85B-3922-36A6-F6A2-17573250C2C1}"/>
              </a:ext>
            </a:extLst>
          </p:cNvPr>
          <p:cNvSpPr>
            <a:spLocks noGrp="1"/>
          </p:cNvSpPr>
          <p:nvPr>
            <p:ph type="body" idx="1"/>
          </p:nvPr>
        </p:nvSpPr>
        <p:spPr>
          <a:xfrm>
            <a:off x="311700" y="822464"/>
            <a:ext cx="5635751" cy="3746411"/>
          </a:xfrm>
        </p:spPr>
        <p:txBody>
          <a:bodyPr>
            <a:noAutofit/>
          </a:bodyPr>
          <a:lstStyle/>
          <a:p>
            <a:pPr marL="0" lvl="0" indent="0" algn="r">
              <a:lnSpc>
                <a:spcPct val="100000"/>
              </a:lnSpc>
              <a:buClr>
                <a:srgbClr val="000000"/>
              </a:buClr>
              <a:buSzPts val="1300"/>
              <a:buNone/>
            </a:pPr>
            <a:r>
              <a:rPr lang="en-US" sz="1200" dirty="0">
                <a:solidFill>
                  <a:schemeClr val="dk2"/>
                </a:solidFill>
                <a:ea typeface="Staatliches"/>
                <a:cs typeface="Staatliches"/>
                <a:sym typeface="Staatliches"/>
              </a:rPr>
              <a:t>Project Name</a:t>
            </a:r>
          </a:p>
          <a:p>
            <a:pPr marL="0" lvl="0" indent="0" algn="r">
              <a:lnSpc>
                <a:spcPct val="100000"/>
              </a:lnSpc>
              <a:buClr>
                <a:srgbClr val="000000"/>
              </a:buClr>
              <a:buSzPts val="900"/>
              <a:buNone/>
            </a:pPr>
            <a:r>
              <a:rPr lang="en-US" sz="1200" dirty="0">
                <a:solidFill>
                  <a:schemeClr val="dk2"/>
                </a:solidFill>
                <a:ea typeface="Raleway"/>
                <a:cs typeface="Raleway"/>
                <a:sym typeface="Raleway"/>
              </a:rPr>
              <a:t>The title of your project.  When you save, it will default to the Project name and add the proper file extension to it.</a:t>
            </a:r>
          </a:p>
          <a:p>
            <a:pPr marL="0" lvl="0" indent="0" algn="r">
              <a:lnSpc>
                <a:spcPct val="100000"/>
              </a:lnSpc>
              <a:buClr>
                <a:srgbClr val="000000"/>
              </a:buClr>
              <a:buSzPts val="900"/>
              <a:buNone/>
            </a:pPr>
            <a:endParaRPr lang="en-US" sz="700" dirty="0">
              <a:solidFill>
                <a:schemeClr val="dk2"/>
              </a:solidFill>
              <a:ea typeface="Raleway"/>
              <a:cs typeface="Raleway"/>
              <a:sym typeface="Raleway"/>
            </a:endParaRPr>
          </a:p>
          <a:p>
            <a:pPr marL="0" lvl="0" indent="0" algn="r">
              <a:lnSpc>
                <a:spcPct val="100000"/>
              </a:lnSpc>
              <a:buClr>
                <a:srgbClr val="000000"/>
              </a:buClr>
              <a:buSzPts val="1300"/>
              <a:buNone/>
            </a:pPr>
            <a:r>
              <a:rPr lang="en-US" sz="1200" dirty="0">
                <a:solidFill>
                  <a:schemeClr val="dk2"/>
                </a:solidFill>
                <a:ea typeface="Staatliches"/>
                <a:cs typeface="Staatliches"/>
                <a:sym typeface="Staatliches"/>
              </a:rPr>
              <a:t>Image Size</a:t>
            </a:r>
          </a:p>
          <a:p>
            <a:pPr marL="0" lvl="0" indent="0" algn="r">
              <a:lnSpc>
                <a:spcPct val="100000"/>
              </a:lnSpc>
              <a:buClr>
                <a:srgbClr val="000000"/>
              </a:buClr>
              <a:buSzPts val="900"/>
              <a:buNone/>
            </a:pPr>
            <a:r>
              <a:rPr lang="en-US" sz="1200" dirty="0">
                <a:solidFill>
                  <a:schemeClr val="dk2"/>
                </a:solidFill>
                <a:ea typeface="Raleway"/>
                <a:cs typeface="Raleway"/>
                <a:sym typeface="Raleway"/>
              </a:rPr>
              <a:t>Determines the size and resolution of your canvas.  You can change units of measure (i.e. pixels, inches, picas, etc.) in the drop down to the right.</a:t>
            </a:r>
          </a:p>
          <a:p>
            <a:pPr marL="0" lvl="0" indent="0" algn="r">
              <a:lnSpc>
                <a:spcPct val="100000"/>
              </a:lnSpc>
              <a:buClr>
                <a:srgbClr val="000000"/>
              </a:buClr>
              <a:buSzPts val="900"/>
              <a:buNone/>
            </a:pPr>
            <a:endParaRPr lang="en-US" sz="700" dirty="0">
              <a:solidFill>
                <a:schemeClr val="dk2"/>
              </a:solidFill>
              <a:ea typeface="Raleway"/>
              <a:cs typeface="Raleway"/>
              <a:sym typeface="Raleway"/>
            </a:endParaRPr>
          </a:p>
          <a:p>
            <a:pPr marL="0" lvl="0" indent="0" algn="r">
              <a:lnSpc>
                <a:spcPct val="100000"/>
              </a:lnSpc>
              <a:buClr>
                <a:srgbClr val="000000"/>
              </a:buClr>
              <a:buSzPts val="1300"/>
              <a:buNone/>
            </a:pPr>
            <a:r>
              <a:rPr lang="en-US" sz="1200" dirty="0">
                <a:solidFill>
                  <a:schemeClr val="dk2"/>
                </a:solidFill>
                <a:ea typeface="Staatliches"/>
                <a:cs typeface="Staatliches"/>
                <a:sym typeface="Staatliches"/>
              </a:rPr>
              <a:t>Orientation</a:t>
            </a:r>
          </a:p>
          <a:p>
            <a:pPr marL="0" lvl="0" indent="0" algn="r">
              <a:lnSpc>
                <a:spcPct val="100000"/>
              </a:lnSpc>
              <a:buClr>
                <a:srgbClr val="000000"/>
              </a:buClr>
              <a:buSzPts val="900"/>
              <a:buNone/>
            </a:pPr>
            <a:r>
              <a:rPr lang="en-US" sz="1200" dirty="0">
                <a:solidFill>
                  <a:schemeClr val="dk2"/>
                </a:solidFill>
                <a:ea typeface="Raleway"/>
                <a:cs typeface="Raleway"/>
                <a:sym typeface="Raleway"/>
              </a:rPr>
              <a:t>Portrait is when the image is taller than it is wide.  Landscape is when the image is wider than it is tall.</a:t>
            </a:r>
          </a:p>
          <a:p>
            <a:pPr marL="0" lvl="0" indent="0" algn="r">
              <a:lnSpc>
                <a:spcPct val="100000"/>
              </a:lnSpc>
              <a:buClr>
                <a:srgbClr val="000000"/>
              </a:buClr>
              <a:buSzPts val="900"/>
              <a:buNone/>
            </a:pPr>
            <a:endParaRPr lang="en-US" sz="800" dirty="0">
              <a:solidFill>
                <a:schemeClr val="dk2"/>
              </a:solidFill>
              <a:ea typeface="Raleway"/>
              <a:cs typeface="Raleway"/>
              <a:sym typeface="Raleway"/>
            </a:endParaRPr>
          </a:p>
          <a:p>
            <a:pPr marL="0" lvl="0" indent="0" algn="r">
              <a:lnSpc>
                <a:spcPct val="100000"/>
              </a:lnSpc>
              <a:buClr>
                <a:srgbClr val="000000"/>
              </a:buClr>
              <a:buSzPts val="1300"/>
              <a:buNone/>
            </a:pPr>
            <a:r>
              <a:rPr lang="en-US" sz="1200" dirty="0">
                <a:solidFill>
                  <a:schemeClr val="dk2"/>
                </a:solidFill>
                <a:ea typeface="Staatliches"/>
                <a:cs typeface="Staatliches"/>
                <a:sym typeface="Staatliches"/>
              </a:rPr>
              <a:t>Color Mode</a:t>
            </a:r>
          </a:p>
          <a:p>
            <a:pPr marL="0" lvl="0" indent="0" algn="r">
              <a:lnSpc>
                <a:spcPct val="100000"/>
              </a:lnSpc>
              <a:buClr>
                <a:srgbClr val="000000"/>
              </a:buClr>
              <a:buSzPts val="900"/>
              <a:buNone/>
            </a:pPr>
            <a:r>
              <a:rPr lang="en-US" sz="1200" dirty="0">
                <a:solidFill>
                  <a:schemeClr val="dk2"/>
                </a:solidFill>
                <a:ea typeface="Raleway"/>
                <a:cs typeface="Raleway"/>
                <a:sym typeface="Raleway"/>
              </a:rPr>
              <a:t>Limits the amount of colors available to match the output settings of your project.  For instance, RGB color is meant for screens; whereas CMYK is meant for printers.  </a:t>
            </a:r>
          </a:p>
          <a:p>
            <a:pPr marL="0" lvl="0" indent="0" algn="r">
              <a:lnSpc>
                <a:spcPct val="100000"/>
              </a:lnSpc>
              <a:buClr>
                <a:srgbClr val="000000"/>
              </a:buClr>
              <a:buSzPts val="900"/>
              <a:buNone/>
            </a:pPr>
            <a:endParaRPr lang="en-US" sz="800" dirty="0">
              <a:solidFill>
                <a:schemeClr val="dk2"/>
              </a:solidFill>
              <a:ea typeface="Raleway"/>
              <a:cs typeface="Raleway"/>
              <a:sym typeface="Raleway"/>
            </a:endParaRPr>
          </a:p>
          <a:p>
            <a:pPr marL="0" lvl="0" indent="0" algn="r">
              <a:lnSpc>
                <a:spcPct val="100000"/>
              </a:lnSpc>
              <a:buClr>
                <a:srgbClr val="000000"/>
              </a:buClr>
              <a:buSzPts val="1300"/>
              <a:buNone/>
            </a:pPr>
            <a:r>
              <a:rPr lang="en-US" sz="1200" dirty="0">
                <a:solidFill>
                  <a:schemeClr val="dk2"/>
                </a:solidFill>
                <a:ea typeface="Staatliches"/>
                <a:cs typeface="Staatliches"/>
                <a:sym typeface="Staatliches"/>
              </a:rPr>
              <a:t>Background Contents</a:t>
            </a:r>
          </a:p>
          <a:p>
            <a:pPr marL="0" lvl="0" indent="0" algn="r">
              <a:lnSpc>
                <a:spcPct val="100000"/>
              </a:lnSpc>
              <a:buClr>
                <a:srgbClr val="000000"/>
              </a:buClr>
              <a:buSzPts val="900"/>
              <a:buNone/>
            </a:pPr>
            <a:r>
              <a:rPr lang="en-US" sz="1200" dirty="0">
                <a:solidFill>
                  <a:schemeClr val="dk2"/>
                </a:solidFill>
                <a:ea typeface="Raleway"/>
                <a:cs typeface="Raleway"/>
                <a:sym typeface="Raleway"/>
              </a:rPr>
              <a:t>The bottommost layer in the Layers palette, the background layer is always locked (protected), meaning you cannot change its stacking order, blending mode, or opacity (unless you convert it into a regular layer).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420" name="Google Shape;420;p5"/>
          <p:cNvSpPr txBox="1">
            <a:spLocks noGrp="1"/>
          </p:cNvSpPr>
          <p:nvPr>
            <p:ph type="body" idx="4294967295"/>
          </p:nvPr>
        </p:nvSpPr>
        <p:spPr>
          <a:xfrm>
            <a:off x="4968114" y="420688"/>
            <a:ext cx="3855842" cy="4511235"/>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Clr>
                <a:schemeClr val="tx1"/>
              </a:buClr>
              <a:buSzPts val="1000"/>
              <a:buFont typeface="Staatliches"/>
              <a:buAutoNum type="alphaUcPeriod"/>
            </a:pPr>
            <a:r>
              <a:rPr lang="en" sz="900" b="1" dirty="0">
                <a:latin typeface="Raleway"/>
                <a:ea typeface="Raleway"/>
                <a:cs typeface="Raleway"/>
                <a:sym typeface="Raleway"/>
              </a:rPr>
              <a:t>Options Bar: </a:t>
            </a:r>
            <a:r>
              <a:rPr lang="en" sz="900" dirty="0">
                <a:latin typeface="Raleway"/>
                <a:ea typeface="Raleway"/>
                <a:cs typeface="Raleway"/>
                <a:sym typeface="Raleway"/>
              </a:rPr>
              <a:t>displays options for the currently selected tool. </a:t>
            </a:r>
            <a:endParaRPr sz="900" dirty="0">
              <a:latin typeface="Raleway"/>
              <a:ea typeface="Raleway"/>
              <a:cs typeface="Raleway"/>
              <a:sym typeface="Raleway"/>
            </a:endParaRPr>
          </a:p>
          <a:p>
            <a:pPr marL="457200" lvl="0" indent="-292100" algn="l" rtl="0">
              <a:lnSpc>
                <a:spcPct val="100000"/>
              </a:lnSpc>
              <a:spcBef>
                <a:spcPts val="1600"/>
              </a:spcBef>
              <a:spcAft>
                <a:spcPts val="0"/>
              </a:spcAft>
              <a:buClr>
                <a:schemeClr val="tx1"/>
              </a:buClr>
              <a:buSzPts val="1000"/>
              <a:buFont typeface="Staatliches"/>
              <a:buAutoNum type="alphaUcPeriod"/>
            </a:pPr>
            <a:r>
              <a:rPr lang="en" sz="900" b="1" dirty="0">
                <a:latin typeface="Raleway"/>
                <a:ea typeface="Raleway"/>
                <a:cs typeface="Raleway"/>
                <a:sym typeface="Raleway"/>
              </a:rPr>
              <a:t>History Panel:  </a:t>
            </a:r>
            <a:r>
              <a:rPr lang="en" sz="900" dirty="0">
                <a:latin typeface="Raleway"/>
                <a:ea typeface="Raleway"/>
                <a:cs typeface="Raleway"/>
                <a:sym typeface="Raleway"/>
              </a:rPr>
              <a:t>jump to any recent state of the image created during the current working session. Each time you apply a change to an image, the new state of that image is added to the panel.</a:t>
            </a:r>
            <a:endParaRPr sz="900" dirty="0">
              <a:latin typeface="Raleway"/>
              <a:ea typeface="Raleway"/>
              <a:cs typeface="Raleway"/>
              <a:sym typeface="Raleway"/>
            </a:endParaRPr>
          </a:p>
          <a:p>
            <a:pPr marL="457200" lvl="0" indent="-292100" algn="l" rtl="0">
              <a:lnSpc>
                <a:spcPct val="100000"/>
              </a:lnSpc>
              <a:spcBef>
                <a:spcPts val="1600"/>
              </a:spcBef>
              <a:spcAft>
                <a:spcPts val="0"/>
              </a:spcAft>
              <a:buClr>
                <a:schemeClr val="tx1"/>
              </a:buClr>
              <a:buSzPts val="1000"/>
              <a:buFont typeface="Staatliches"/>
              <a:buAutoNum type="alphaUcPeriod"/>
            </a:pPr>
            <a:r>
              <a:rPr lang="en" sz="900" b="1" dirty="0">
                <a:latin typeface="Raleway"/>
                <a:ea typeface="Raleway"/>
                <a:cs typeface="Raleway"/>
                <a:sym typeface="Raleway"/>
              </a:rPr>
              <a:t>Color/Swatches/Properties Panel: </a:t>
            </a:r>
            <a:r>
              <a:rPr lang="en" sz="900" dirty="0">
                <a:latin typeface="Raleway"/>
                <a:ea typeface="Raleway"/>
                <a:cs typeface="Raleway"/>
                <a:sym typeface="Raleway"/>
              </a:rPr>
              <a:t>Choose your color, select one from one of your swatches or view and adjust any of your properties depending on the tool you use.</a:t>
            </a:r>
            <a:endParaRPr sz="900" dirty="0">
              <a:latin typeface="Raleway"/>
              <a:ea typeface="Raleway"/>
              <a:cs typeface="Raleway"/>
              <a:sym typeface="Raleway"/>
            </a:endParaRPr>
          </a:p>
          <a:p>
            <a:pPr marL="457200" lvl="0" indent="-292100" algn="l" rtl="0">
              <a:lnSpc>
                <a:spcPct val="100000"/>
              </a:lnSpc>
              <a:spcBef>
                <a:spcPts val="1600"/>
              </a:spcBef>
              <a:spcAft>
                <a:spcPts val="0"/>
              </a:spcAft>
              <a:buClr>
                <a:schemeClr val="tx1"/>
              </a:buClr>
              <a:buSzPts val="1000"/>
              <a:buFont typeface="Staatliches"/>
              <a:buAutoNum type="alphaUcPeriod"/>
            </a:pPr>
            <a:r>
              <a:rPr lang="en" sz="900" b="1" dirty="0">
                <a:latin typeface="Raleway"/>
                <a:ea typeface="Raleway"/>
                <a:cs typeface="Raleway"/>
                <a:sym typeface="Raleway"/>
              </a:rPr>
              <a:t>Tools Panel: </a:t>
            </a:r>
            <a:r>
              <a:rPr lang="en" sz="900" dirty="0">
                <a:latin typeface="Raleway"/>
                <a:ea typeface="Raleway"/>
                <a:cs typeface="Raleway"/>
                <a:sym typeface="Raleway"/>
              </a:rPr>
              <a:t>contains tools for creating and editing images, artwork, page elements, and so on. Related tools are grouped.</a:t>
            </a:r>
            <a:endParaRPr sz="900" dirty="0">
              <a:latin typeface="Raleway"/>
              <a:ea typeface="Raleway"/>
              <a:cs typeface="Raleway"/>
              <a:sym typeface="Raleway"/>
            </a:endParaRPr>
          </a:p>
          <a:p>
            <a:pPr marL="457200" lvl="0" indent="-292100" algn="l" rtl="0">
              <a:lnSpc>
                <a:spcPct val="100000"/>
              </a:lnSpc>
              <a:spcBef>
                <a:spcPts val="1600"/>
              </a:spcBef>
              <a:spcAft>
                <a:spcPts val="0"/>
              </a:spcAft>
              <a:buClr>
                <a:schemeClr val="tx1"/>
              </a:buClr>
              <a:buSzPts val="1000"/>
              <a:buFont typeface="Staatliches"/>
              <a:buAutoNum type="alphaUcPeriod"/>
            </a:pPr>
            <a:r>
              <a:rPr lang="en" sz="900" b="1" dirty="0">
                <a:latin typeface="Raleway"/>
                <a:ea typeface="Raleway"/>
                <a:cs typeface="Raleway"/>
                <a:sym typeface="Raleway"/>
              </a:rPr>
              <a:t>Document Window</a:t>
            </a:r>
            <a:r>
              <a:rPr lang="en" sz="900" dirty="0">
                <a:latin typeface="Raleway"/>
                <a:ea typeface="Raleway"/>
                <a:cs typeface="Raleway"/>
                <a:sym typeface="Raleway"/>
              </a:rPr>
              <a:t>: </a:t>
            </a:r>
            <a:r>
              <a:rPr lang="en" sz="900" dirty="0"/>
              <a:t>displays the file you’re working on. Document windows can be tabbed and, in certain cases, grouped and docked.</a:t>
            </a:r>
            <a:endParaRPr sz="900" dirty="0">
              <a:latin typeface="Raleway"/>
              <a:ea typeface="Raleway"/>
              <a:cs typeface="Raleway"/>
              <a:sym typeface="Raleway"/>
            </a:endParaRPr>
          </a:p>
          <a:p>
            <a:pPr marL="457200" lvl="0" indent="-292100" algn="l" rtl="0">
              <a:lnSpc>
                <a:spcPct val="100000"/>
              </a:lnSpc>
              <a:spcBef>
                <a:spcPts val="1600"/>
              </a:spcBef>
              <a:spcAft>
                <a:spcPts val="0"/>
              </a:spcAft>
              <a:buClr>
                <a:schemeClr val="tx1"/>
              </a:buClr>
              <a:buSzPts val="1000"/>
              <a:buFont typeface="Staatliches"/>
              <a:buAutoNum type="alphaUcPeriod"/>
            </a:pPr>
            <a:r>
              <a:rPr lang="en" sz="900" b="1" dirty="0">
                <a:latin typeface="Raleway"/>
                <a:ea typeface="Raleway"/>
                <a:cs typeface="Raleway"/>
                <a:sym typeface="Raleway"/>
              </a:rPr>
              <a:t>Layers Panel</a:t>
            </a:r>
            <a:r>
              <a:rPr lang="en" sz="900" dirty="0">
                <a:latin typeface="Raleway"/>
                <a:ea typeface="Raleway"/>
                <a:cs typeface="Raleway"/>
                <a:sym typeface="Raleway"/>
              </a:rPr>
              <a:t>: </a:t>
            </a:r>
            <a:r>
              <a:rPr lang="en" sz="900" dirty="0"/>
              <a:t>lists all layers, layer groups, and layer effects in an image. You can use the Layers panel to show and hide layers, create new layers, and work with groups of layers.</a:t>
            </a:r>
            <a:endParaRPr sz="900" dirty="0">
              <a:latin typeface="Raleway"/>
              <a:ea typeface="Raleway"/>
              <a:cs typeface="Raleway"/>
              <a:sym typeface="Raleway"/>
            </a:endParaRPr>
          </a:p>
          <a:p>
            <a:pPr marL="457200" lvl="0" indent="-292100" algn="l" rtl="0">
              <a:lnSpc>
                <a:spcPct val="100000"/>
              </a:lnSpc>
              <a:spcBef>
                <a:spcPts val="1600"/>
              </a:spcBef>
              <a:spcAft>
                <a:spcPts val="1600"/>
              </a:spcAft>
              <a:buClr>
                <a:schemeClr val="tx1"/>
              </a:buClr>
              <a:buSzPts val="1000"/>
              <a:buFont typeface="Staatliches"/>
              <a:buAutoNum type="alphaUcPeriod"/>
            </a:pPr>
            <a:r>
              <a:rPr lang="en" sz="900" b="1" dirty="0">
                <a:latin typeface="Raleway"/>
                <a:ea typeface="Raleway"/>
                <a:cs typeface="Raleway"/>
                <a:sym typeface="Raleway"/>
              </a:rPr>
              <a:t>Adjustments Panel: </a:t>
            </a:r>
            <a:r>
              <a:rPr lang="en" sz="900" dirty="0"/>
              <a:t>tools for making color and tonal adjustments The adjustments you make using the controls and options create non-destructive adjustment layer.</a:t>
            </a:r>
            <a:endParaRPr dirty="0"/>
          </a:p>
        </p:txBody>
      </p:sp>
      <p:pic>
        <p:nvPicPr>
          <p:cNvPr id="394" name="Google Shape;394;p5"/>
          <p:cNvPicPr preferRelativeResize="0"/>
          <p:nvPr/>
        </p:nvPicPr>
        <p:blipFill rotWithShape="1">
          <a:blip r:embed="rId3">
            <a:alphaModFix/>
          </a:blip>
          <a:srcRect/>
          <a:stretch/>
        </p:blipFill>
        <p:spPr>
          <a:xfrm>
            <a:off x="693675" y="1455475"/>
            <a:ext cx="3736339" cy="2335203"/>
          </a:xfrm>
          <a:prstGeom prst="rect">
            <a:avLst/>
          </a:prstGeom>
          <a:noFill/>
          <a:ln>
            <a:noFill/>
          </a:ln>
        </p:spPr>
      </p:pic>
      <p:sp>
        <p:nvSpPr>
          <p:cNvPr id="395" name="Google Shape;395;p5"/>
          <p:cNvSpPr/>
          <p:nvPr/>
        </p:nvSpPr>
        <p:spPr>
          <a:xfrm>
            <a:off x="698667" y="1556799"/>
            <a:ext cx="3731400" cy="113400"/>
          </a:xfrm>
          <a:prstGeom prst="rect">
            <a:avLst/>
          </a:prstGeom>
          <a:noFill/>
          <a:ln w="19050" cap="flat" cmpd="sng">
            <a:solidFill>
              <a:srgbClr val="0058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5"/>
          <p:cNvSpPr/>
          <p:nvPr/>
        </p:nvSpPr>
        <p:spPr>
          <a:xfrm>
            <a:off x="675322" y="1725614"/>
            <a:ext cx="133200" cy="18939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5"/>
          <p:cNvSpPr/>
          <p:nvPr/>
        </p:nvSpPr>
        <p:spPr>
          <a:xfrm>
            <a:off x="3472141" y="1690303"/>
            <a:ext cx="957900" cy="6477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5"/>
          <p:cNvSpPr/>
          <p:nvPr/>
        </p:nvSpPr>
        <p:spPr>
          <a:xfrm>
            <a:off x="3472222" y="2357900"/>
            <a:ext cx="957900" cy="323700"/>
          </a:xfrm>
          <a:prstGeom prst="rect">
            <a:avLst/>
          </a:prstGeom>
          <a:noFill/>
          <a:ln w="19050" cap="flat" cmpd="sng">
            <a:solidFill>
              <a:srgbClr val="24B0E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5"/>
          <p:cNvSpPr/>
          <p:nvPr/>
        </p:nvSpPr>
        <p:spPr>
          <a:xfrm>
            <a:off x="3472222" y="2701451"/>
            <a:ext cx="957900" cy="918000"/>
          </a:xfrm>
          <a:prstGeom prst="rect">
            <a:avLst/>
          </a:prstGeom>
          <a:noFill/>
          <a:ln w="1905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5"/>
          <p:cNvSpPr/>
          <p:nvPr/>
        </p:nvSpPr>
        <p:spPr>
          <a:xfrm>
            <a:off x="828856" y="1725614"/>
            <a:ext cx="2501100" cy="1867200"/>
          </a:xfrm>
          <a:prstGeom prst="rect">
            <a:avLst/>
          </a:prstGeom>
          <a:no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1" name="Google Shape;401;p5"/>
          <p:cNvCxnSpPr/>
          <p:nvPr/>
        </p:nvCxnSpPr>
        <p:spPr>
          <a:xfrm>
            <a:off x="2217250" y="3445835"/>
            <a:ext cx="0" cy="554100"/>
          </a:xfrm>
          <a:prstGeom prst="straightConnector1">
            <a:avLst/>
          </a:prstGeom>
          <a:noFill/>
          <a:ln w="19050" cap="flat" cmpd="sng">
            <a:solidFill>
              <a:srgbClr val="00FF00"/>
            </a:solidFill>
            <a:prstDash val="solid"/>
            <a:round/>
            <a:headEnd type="stealth" w="med" len="med"/>
            <a:tailEnd type="none" w="sm" len="sm"/>
          </a:ln>
        </p:spPr>
      </p:cxnSp>
      <p:cxnSp>
        <p:nvCxnSpPr>
          <p:cNvPr id="402" name="Google Shape;402;p5"/>
          <p:cNvCxnSpPr/>
          <p:nvPr/>
        </p:nvCxnSpPr>
        <p:spPr>
          <a:xfrm rot="10800000">
            <a:off x="3097967" y="1303527"/>
            <a:ext cx="0" cy="327000"/>
          </a:xfrm>
          <a:prstGeom prst="straightConnector1">
            <a:avLst/>
          </a:prstGeom>
          <a:noFill/>
          <a:ln w="19050" cap="flat" cmpd="sng">
            <a:solidFill>
              <a:srgbClr val="0058FF"/>
            </a:solidFill>
            <a:prstDash val="solid"/>
            <a:round/>
            <a:headEnd type="stealth" w="med" len="med"/>
            <a:tailEnd type="none" w="sm" len="sm"/>
          </a:ln>
        </p:spPr>
      </p:cxnSp>
      <p:cxnSp>
        <p:nvCxnSpPr>
          <p:cNvPr id="403" name="Google Shape;403;p5"/>
          <p:cNvCxnSpPr/>
          <p:nvPr/>
        </p:nvCxnSpPr>
        <p:spPr>
          <a:xfrm>
            <a:off x="3919840" y="3445835"/>
            <a:ext cx="0" cy="554100"/>
          </a:xfrm>
          <a:prstGeom prst="straightConnector1">
            <a:avLst/>
          </a:prstGeom>
          <a:noFill/>
          <a:ln w="19050" cap="flat" cmpd="sng">
            <a:solidFill>
              <a:srgbClr val="00FFFF"/>
            </a:solidFill>
            <a:prstDash val="solid"/>
            <a:round/>
            <a:headEnd type="stealth" w="med" len="med"/>
            <a:tailEnd type="none" w="sm" len="sm"/>
          </a:ln>
        </p:spPr>
      </p:cxnSp>
      <p:cxnSp>
        <p:nvCxnSpPr>
          <p:cNvPr id="404" name="Google Shape;404;p5"/>
          <p:cNvCxnSpPr/>
          <p:nvPr/>
        </p:nvCxnSpPr>
        <p:spPr>
          <a:xfrm rot="10800000">
            <a:off x="3951043" y="1303450"/>
            <a:ext cx="0" cy="715800"/>
          </a:xfrm>
          <a:prstGeom prst="straightConnector1">
            <a:avLst/>
          </a:prstGeom>
          <a:noFill/>
          <a:ln w="19050" cap="flat" cmpd="sng">
            <a:solidFill>
              <a:srgbClr val="9900FF"/>
            </a:solidFill>
            <a:prstDash val="solid"/>
            <a:round/>
            <a:headEnd type="stealth" w="med" len="med"/>
            <a:tailEnd type="none" w="sm" len="sm"/>
          </a:ln>
        </p:spPr>
      </p:cxnSp>
      <p:sp>
        <p:nvSpPr>
          <p:cNvPr id="405" name="Google Shape;405;p5"/>
          <p:cNvSpPr txBox="1"/>
          <p:nvPr/>
        </p:nvSpPr>
        <p:spPr>
          <a:xfrm>
            <a:off x="2930425" y="1027275"/>
            <a:ext cx="335100" cy="27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Staatliches"/>
                <a:ea typeface="Staatliches"/>
                <a:cs typeface="Staatliches"/>
                <a:sym typeface="Staatliches"/>
              </a:rPr>
              <a:t>A</a:t>
            </a:r>
            <a:endParaRPr sz="1400" b="0" i="0" u="none" strike="noStrike" cap="none">
              <a:solidFill>
                <a:schemeClr val="dk2"/>
              </a:solidFill>
              <a:latin typeface="Staatliches"/>
              <a:ea typeface="Staatliches"/>
              <a:cs typeface="Staatliches"/>
              <a:sym typeface="Staatliches"/>
            </a:endParaRPr>
          </a:p>
        </p:txBody>
      </p:sp>
      <p:sp>
        <p:nvSpPr>
          <p:cNvPr id="406" name="Google Shape;406;p5"/>
          <p:cNvSpPr txBox="1"/>
          <p:nvPr/>
        </p:nvSpPr>
        <p:spPr>
          <a:xfrm>
            <a:off x="3752289" y="3983120"/>
            <a:ext cx="335100" cy="27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Staatliches"/>
                <a:ea typeface="Staatliches"/>
                <a:cs typeface="Staatliches"/>
                <a:sym typeface="Staatliches"/>
              </a:rPr>
              <a:t>F</a:t>
            </a:r>
            <a:endParaRPr sz="1400" b="0" i="0" u="none" strike="noStrike" cap="none">
              <a:solidFill>
                <a:schemeClr val="dk2"/>
              </a:solidFill>
              <a:latin typeface="Staatliches"/>
              <a:ea typeface="Staatliches"/>
              <a:cs typeface="Staatliches"/>
              <a:sym typeface="Staatliches"/>
            </a:endParaRPr>
          </a:p>
        </p:txBody>
      </p:sp>
      <p:sp>
        <p:nvSpPr>
          <p:cNvPr id="407" name="Google Shape;407;p5"/>
          <p:cNvSpPr txBox="1"/>
          <p:nvPr/>
        </p:nvSpPr>
        <p:spPr>
          <a:xfrm>
            <a:off x="2049713" y="3983120"/>
            <a:ext cx="335100" cy="27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Staatliches"/>
                <a:ea typeface="Staatliches"/>
                <a:cs typeface="Staatliches"/>
                <a:sym typeface="Staatliches"/>
              </a:rPr>
              <a:t>E</a:t>
            </a:r>
            <a:endParaRPr sz="1400" b="0" i="0" u="none" strike="noStrike" cap="none">
              <a:solidFill>
                <a:schemeClr val="dk2"/>
              </a:solidFill>
              <a:latin typeface="Staatliches"/>
              <a:ea typeface="Staatliches"/>
              <a:cs typeface="Staatliches"/>
              <a:sym typeface="Staatliches"/>
            </a:endParaRPr>
          </a:p>
        </p:txBody>
      </p:sp>
      <p:sp>
        <p:nvSpPr>
          <p:cNvPr id="408" name="Google Shape;408;p5"/>
          <p:cNvSpPr txBox="1"/>
          <p:nvPr/>
        </p:nvSpPr>
        <p:spPr>
          <a:xfrm>
            <a:off x="392375" y="3961283"/>
            <a:ext cx="335100" cy="27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Staatliches"/>
                <a:ea typeface="Staatliches"/>
                <a:cs typeface="Staatliches"/>
                <a:sym typeface="Staatliches"/>
              </a:rPr>
              <a:t>D</a:t>
            </a:r>
            <a:endParaRPr sz="1400" b="0" i="0" u="none" strike="noStrike" cap="none">
              <a:solidFill>
                <a:schemeClr val="dk2"/>
              </a:solidFill>
              <a:latin typeface="Staatliches"/>
              <a:ea typeface="Staatliches"/>
              <a:cs typeface="Staatliches"/>
              <a:sym typeface="Staatliches"/>
            </a:endParaRPr>
          </a:p>
        </p:txBody>
      </p:sp>
      <p:sp>
        <p:nvSpPr>
          <p:cNvPr id="409" name="Google Shape;409;p5"/>
          <p:cNvSpPr txBox="1"/>
          <p:nvPr/>
        </p:nvSpPr>
        <p:spPr>
          <a:xfrm>
            <a:off x="3783632" y="1027275"/>
            <a:ext cx="335100" cy="27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Staatliches"/>
                <a:ea typeface="Staatliches"/>
                <a:cs typeface="Staatliches"/>
                <a:sym typeface="Staatliches"/>
              </a:rPr>
              <a:t>c</a:t>
            </a:r>
            <a:endParaRPr sz="1400" b="0" i="0" u="none" strike="noStrike" cap="none">
              <a:solidFill>
                <a:schemeClr val="dk2"/>
              </a:solidFill>
              <a:latin typeface="Staatliches"/>
              <a:ea typeface="Staatliches"/>
              <a:cs typeface="Staatliches"/>
              <a:sym typeface="Staatliches"/>
            </a:endParaRPr>
          </a:p>
        </p:txBody>
      </p:sp>
      <p:sp>
        <p:nvSpPr>
          <p:cNvPr id="410" name="Google Shape;410;p5"/>
          <p:cNvSpPr/>
          <p:nvPr/>
        </p:nvSpPr>
        <p:spPr>
          <a:xfrm>
            <a:off x="2834918" y="1755682"/>
            <a:ext cx="430800" cy="589800"/>
          </a:xfrm>
          <a:prstGeom prst="rect">
            <a:avLst/>
          </a:prstGeom>
          <a:no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5"/>
          <p:cNvSpPr/>
          <p:nvPr/>
        </p:nvSpPr>
        <p:spPr>
          <a:xfrm>
            <a:off x="3358914" y="1725618"/>
            <a:ext cx="84300" cy="84300"/>
          </a:xfrm>
          <a:prstGeom prst="rect">
            <a:avLst/>
          </a:prstGeom>
          <a:no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2" name="Google Shape;412;p5"/>
          <p:cNvCxnSpPr/>
          <p:nvPr/>
        </p:nvCxnSpPr>
        <p:spPr>
          <a:xfrm flipH="1">
            <a:off x="3199274" y="1347783"/>
            <a:ext cx="298500" cy="502500"/>
          </a:xfrm>
          <a:prstGeom prst="straightConnector1">
            <a:avLst/>
          </a:prstGeom>
          <a:noFill/>
          <a:ln w="19050" cap="flat" cmpd="sng">
            <a:solidFill>
              <a:srgbClr val="FFFF00"/>
            </a:solidFill>
            <a:prstDash val="solid"/>
            <a:round/>
            <a:headEnd type="none" w="sm" len="sm"/>
            <a:tailEnd type="stealth" w="med" len="med"/>
          </a:ln>
        </p:spPr>
      </p:cxnSp>
      <p:cxnSp>
        <p:nvCxnSpPr>
          <p:cNvPr id="413" name="Google Shape;413;p5"/>
          <p:cNvCxnSpPr>
            <a:endCxn id="411" idx="3"/>
          </p:cNvCxnSpPr>
          <p:nvPr/>
        </p:nvCxnSpPr>
        <p:spPr>
          <a:xfrm flipH="1">
            <a:off x="3443214" y="1355268"/>
            <a:ext cx="47400" cy="412500"/>
          </a:xfrm>
          <a:prstGeom prst="straightConnector1">
            <a:avLst/>
          </a:prstGeom>
          <a:noFill/>
          <a:ln w="19050" cap="flat" cmpd="sng">
            <a:solidFill>
              <a:srgbClr val="FFFF00"/>
            </a:solidFill>
            <a:prstDash val="solid"/>
            <a:round/>
            <a:headEnd type="none" w="sm" len="sm"/>
            <a:tailEnd type="stealth" w="med" len="med"/>
          </a:ln>
        </p:spPr>
      </p:cxnSp>
      <p:sp>
        <p:nvSpPr>
          <p:cNvPr id="414" name="Google Shape;414;p5"/>
          <p:cNvSpPr txBox="1"/>
          <p:nvPr/>
        </p:nvSpPr>
        <p:spPr>
          <a:xfrm>
            <a:off x="3299239" y="1027275"/>
            <a:ext cx="335100" cy="27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Staatliches"/>
                <a:ea typeface="Staatliches"/>
                <a:cs typeface="Staatliches"/>
                <a:sym typeface="Staatliches"/>
              </a:rPr>
              <a:t>B</a:t>
            </a:r>
            <a:endParaRPr sz="1400" b="0" i="0" u="none" strike="noStrike" cap="none">
              <a:solidFill>
                <a:schemeClr val="dk2"/>
              </a:solidFill>
              <a:latin typeface="Staatliches"/>
              <a:ea typeface="Staatliches"/>
              <a:cs typeface="Staatliches"/>
              <a:sym typeface="Staatliches"/>
            </a:endParaRPr>
          </a:p>
        </p:txBody>
      </p:sp>
      <p:cxnSp>
        <p:nvCxnSpPr>
          <p:cNvPr id="415" name="Google Shape;415;p5"/>
          <p:cNvCxnSpPr/>
          <p:nvPr/>
        </p:nvCxnSpPr>
        <p:spPr>
          <a:xfrm flipH="1">
            <a:off x="4262820" y="2513226"/>
            <a:ext cx="407700" cy="7500"/>
          </a:xfrm>
          <a:prstGeom prst="straightConnector1">
            <a:avLst/>
          </a:prstGeom>
          <a:noFill/>
          <a:ln w="19050" cap="flat" cmpd="sng">
            <a:solidFill>
              <a:srgbClr val="24B0E7"/>
            </a:solidFill>
            <a:prstDash val="solid"/>
            <a:round/>
            <a:headEnd type="none" w="sm" len="sm"/>
            <a:tailEnd type="stealth" w="med" len="med"/>
          </a:ln>
        </p:spPr>
      </p:cxnSp>
      <p:cxnSp>
        <p:nvCxnSpPr>
          <p:cNvPr id="416" name="Google Shape;416;p5"/>
          <p:cNvCxnSpPr/>
          <p:nvPr/>
        </p:nvCxnSpPr>
        <p:spPr>
          <a:xfrm rot="10800000">
            <a:off x="4661520" y="2498816"/>
            <a:ext cx="9000" cy="1283700"/>
          </a:xfrm>
          <a:prstGeom prst="straightConnector1">
            <a:avLst/>
          </a:prstGeom>
          <a:noFill/>
          <a:ln w="19050" cap="flat" cmpd="sng">
            <a:solidFill>
              <a:srgbClr val="24B0E7"/>
            </a:solidFill>
            <a:prstDash val="solid"/>
            <a:round/>
            <a:headEnd type="none" w="sm" len="sm"/>
            <a:tailEnd type="none" w="sm" len="sm"/>
          </a:ln>
        </p:spPr>
      </p:cxnSp>
      <p:sp>
        <p:nvSpPr>
          <p:cNvPr id="417" name="Google Shape;417;p5"/>
          <p:cNvSpPr txBox="1"/>
          <p:nvPr/>
        </p:nvSpPr>
        <p:spPr>
          <a:xfrm>
            <a:off x="4502975" y="3983120"/>
            <a:ext cx="335100" cy="27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Staatliches"/>
                <a:ea typeface="Staatliches"/>
                <a:cs typeface="Staatliches"/>
                <a:sym typeface="Staatliches"/>
              </a:rPr>
              <a:t>G</a:t>
            </a:r>
            <a:endParaRPr sz="1400" b="0" i="0" u="none" strike="noStrike" cap="none">
              <a:solidFill>
                <a:schemeClr val="dk2"/>
              </a:solidFill>
              <a:latin typeface="Staatliches"/>
              <a:ea typeface="Staatliches"/>
              <a:cs typeface="Staatliches"/>
              <a:sym typeface="Staatliches"/>
            </a:endParaRPr>
          </a:p>
        </p:txBody>
      </p:sp>
      <p:cxnSp>
        <p:nvCxnSpPr>
          <p:cNvPr id="418" name="Google Shape;418;p5"/>
          <p:cNvCxnSpPr/>
          <p:nvPr/>
        </p:nvCxnSpPr>
        <p:spPr>
          <a:xfrm rot="10800000">
            <a:off x="533143" y="2731524"/>
            <a:ext cx="0" cy="1202100"/>
          </a:xfrm>
          <a:prstGeom prst="straightConnector1">
            <a:avLst/>
          </a:prstGeom>
          <a:noFill/>
          <a:ln w="19050" cap="flat" cmpd="sng">
            <a:solidFill>
              <a:srgbClr val="FF00FF"/>
            </a:solidFill>
            <a:prstDash val="solid"/>
            <a:round/>
            <a:headEnd type="none" w="sm" len="sm"/>
            <a:tailEnd type="none" w="sm" len="sm"/>
          </a:ln>
        </p:spPr>
      </p:cxnSp>
      <p:cxnSp>
        <p:nvCxnSpPr>
          <p:cNvPr id="419" name="Google Shape;419;p5"/>
          <p:cNvCxnSpPr/>
          <p:nvPr/>
        </p:nvCxnSpPr>
        <p:spPr>
          <a:xfrm>
            <a:off x="533143" y="2738978"/>
            <a:ext cx="167400" cy="0"/>
          </a:xfrm>
          <a:prstGeom prst="straightConnector1">
            <a:avLst/>
          </a:prstGeom>
          <a:noFill/>
          <a:ln w="19050" cap="flat" cmpd="sng">
            <a:solidFill>
              <a:srgbClr val="FF00FF"/>
            </a:solidFill>
            <a:prstDash val="solid"/>
            <a:round/>
            <a:headEnd type="none" w="sm" len="sm"/>
            <a:tailEnd type="stealth" w="med" len="med"/>
          </a:ln>
        </p:spPr>
      </p:cxnSp>
      <p:sp>
        <p:nvSpPr>
          <p:cNvPr id="421" name="Google Shape;421;p5"/>
          <p:cNvSpPr txBox="1"/>
          <p:nvPr/>
        </p:nvSpPr>
        <p:spPr>
          <a:xfrm>
            <a:off x="6983572" y="3571458"/>
            <a:ext cx="2963100" cy="5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EEEEEE"/>
              </a:solidFill>
              <a:latin typeface="Raleway"/>
              <a:ea typeface="Raleway"/>
              <a:cs typeface="Raleway"/>
              <a:sym typeface="Raleway"/>
            </a:endParaRPr>
          </a:p>
        </p:txBody>
      </p:sp>
      <p:sp>
        <p:nvSpPr>
          <p:cNvPr id="422" name="Google Shape;422;p5"/>
          <p:cNvSpPr txBox="1"/>
          <p:nvPr/>
        </p:nvSpPr>
        <p:spPr>
          <a:xfrm>
            <a:off x="516675" y="480625"/>
            <a:ext cx="2963100" cy="502500"/>
          </a:xfrm>
          <a:prstGeom prst="rect">
            <a:avLst/>
          </a:prstGeom>
          <a:noFill/>
          <a:ln>
            <a:noFill/>
          </a:ln>
        </p:spPr>
        <p:txBody>
          <a:bodyPr spcFirstLastPara="1" wrap="square" lIns="91425" tIns="91425" rIns="91425" bIns="91425" anchor="t" anchorCtr="0">
            <a:noAutofit/>
          </a:bodyPr>
          <a:lstStyle/>
          <a:p>
            <a:pPr lvl="0">
              <a:buClr>
                <a:srgbClr val="000000"/>
              </a:buClr>
              <a:buSzPts val="2400"/>
            </a:pPr>
            <a:r>
              <a:rPr lang="en" sz="2400" dirty="0">
                <a:solidFill>
                  <a:srgbClr val="24B0E7"/>
                </a:solidFill>
                <a:latin typeface="+mj-lt"/>
                <a:ea typeface="Staatliches"/>
                <a:cs typeface="Staatliches"/>
                <a:sym typeface="Staatliches"/>
              </a:rPr>
              <a:t>Photoshop Layout</a:t>
            </a:r>
            <a:r>
              <a:rPr lang="en" sz="2400" b="0" i="0" u="none" strike="noStrike" cap="none" dirty="0">
                <a:solidFill>
                  <a:srgbClr val="24B0E7"/>
                </a:solidFill>
                <a:latin typeface="+mj-lt"/>
                <a:ea typeface="Staatliches"/>
                <a:cs typeface="Staatliches"/>
                <a:sym typeface="Staatliches"/>
              </a:rPr>
              <a:t>:</a:t>
            </a:r>
            <a:endParaRPr sz="2400" b="0" i="0" u="none" strike="noStrike" cap="none" dirty="0">
              <a:solidFill>
                <a:srgbClr val="24B0E7"/>
              </a:solidFill>
              <a:latin typeface="+mj-lt"/>
              <a:ea typeface="Staatliches"/>
              <a:cs typeface="Staatliches"/>
              <a:sym typeface="Staatliches"/>
            </a:endParaRPr>
          </a:p>
        </p:txBody>
      </p:sp>
      <p:sp>
        <p:nvSpPr>
          <p:cNvPr id="423" name="Google Shape;423;p5"/>
          <p:cNvSpPr txBox="1"/>
          <p:nvPr/>
        </p:nvSpPr>
        <p:spPr>
          <a:xfrm>
            <a:off x="468625" y="4407225"/>
            <a:ext cx="4301700" cy="32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
          <p:cNvSpPr txBox="1">
            <a:spLocks noGrp="1"/>
          </p:cNvSpPr>
          <p:nvPr>
            <p:ph type="title"/>
          </p:nvPr>
        </p:nvSpPr>
        <p:spPr>
          <a:xfrm>
            <a:off x="4213400" y="655611"/>
            <a:ext cx="2811000" cy="73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solidFill>
                  <a:srgbClr val="24B0E7"/>
                </a:solidFill>
              </a:rPr>
              <a:t>The Toolbar</a:t>
            </a:r>
            <a:endParaRPr>
              <a:solidFill>
                <a:srgbClr val="24B0E7"/>
              </a:solidFill>
            </a:endParaRPr>
          </a:p>
        </p:txBody>
      </p:sp>
      <p:sp>
        <p:nvSpPr>
          <p:cNvPr id="429" name="Google Shape;429;p6"/>
          <p:cNvSpPr txBox="1">
            <a:spLocks noGrp="1"/>
          </p:cNvSpPr>
          <p:nvPr>
            <p:ph type="body" idx="1"/>
          </p:nvPr>
        </p:nvSpPr>
        <p:spPr>
          <a:xfrm>
            <a:off x="4213400" y="1441200"/>
            <a:ext cx="4254000" cy="324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100"/>
              <a:t>Photoshop has a lot of tools that you can use.  These tools can be accessed through the “Tool Bar” [usually found on the left].  If you do not see the toolbar, you can load it by going to Window &gt; Tools at the menu bar on the top of your screen. </a:t>
            </a:r>
            <a:endParaRPr sz="1100"/>
          </a:p>
          <a:p>
            <a:pPr marL="0" lvl="0" indent="0" algn="l" rtl="0">
              <a:lnSpc>
                <a:spcPct val="100000"/>
              </a:lnSpc>
              <a:spcBef>
                <a:spcPts val="1600"/>
              </a:spcBef>
              <a:spcAft>
                <a:spcPts val="0"/>
              </a:spcAft>
              <a:buSzPts val="1400"/>
              <a:buNone/>
            </a:pPr>
            <a:r>
              <a:rPr lang="en" sz="1100"/>
              <a:t>Tools are grouped together with similar function.  If you click and hold the icon on the toolbar, a dropdown will appear with other possible tools.  You can also access these tools using keyboard commands (by holding “Shift” + [the proper keyboard letter].  By doing so it will toggle between all of the tools in that category.  The default tools are defined in the next page.</a:t>
            </a:r>
            <a:endParaRPr sz="1100"/>
          </a:p>
          <a:p>
            <a:pPr marL="0" lvl="0" indent="0" algn="l" rtl="0">
              <a:lnSpc>
                <a:spcPct val="100000"/>
              </a:lnSpc>
              <a:spcBef>
                <a:spcPts val="1600"/>
              </a:spcBef>
              <a:spcAft>
                <a:spcPts val="1600"/>
              </a:spcAft>
              <a:buSzPts val="1400"/>
              <a:buNone/>
            </a:pPr>
            <a:r>
              <a:rPr lang="en" sz="1100"/>
              <a:t>Each tool changes the “Control” panel options (located above your “Document Window”).  You can also see a change in the cursor icon to let you know what tool is being used [as well as the cursors size &amp; shape}.</a:t>
            </a:r>
            <a:endParaRPr sz="1100"/>
          </a:p>
        </p:txBody>
      </p:sp>
      <p:pic>
        <p:nvPicPr>
          <p:cNvPr id="430" name="Google Shape;430;p6"/>
          <p:cNvPicPr preferRelativeResize="0"/>
          <p:nvPr/>
        </p:nvPicPr>
        <p:blipFill rotWithShape="1">
          <a:blip r:embed="rId3">
            <a:alphaModFix/>
          </a:blip>
          <a:srcRect/>
          <a:stretch/>
        </p:blipFill>
        <p:spPr>
          <a:xfrm>
            <a:off x="3774312" y="149644"/>
            <a:ext cx="240450" cy="4435651"/>
          </a:xfrm>
          <a:prstGeom prst="rect">
            <a:avLst/>
          </a:prstGeom>
          <a:noFill/>
          <a:ln>
            <a:noFill/>
          </a:ln>
        </p:spPr>
      </p:pic>
      <p:pic>
        <p:nvPicPr>
          <p:cNvPr id="431" name="Google Shape;431;p6"/>
          <p:cNvPicPr preferRelativeResize="0"/>
          <p:nvPr/>
        </p:nvPicPr>
        <p:blipFill rotWithShape="1">
          <a:blip r:embed="rId4">
            <a:alphaModFix/>
          </a:blip>
          <a:srcRect/>
          <a:stretch/>
        </p:blipFill>
        <p:spPr>
          <a:xfrm>
            <a:off x="1090398" y="2462950"/>
            <a:ext cx="517600" cy="517600"/>
          </a:xfrm>
          <a:prstGeom prst="rect">
            <a:avLst/>
          </a:prstGeom>
          <a:noFill/>
          <a:ln>
            <a:noFill/>
          </a:ln>
        </p:spPr>
      </p:pic>
      <p:sp>
        <p:nvSpPr>
          <p:cNvPr id="432" name="Google Shape;432;p6"/>
          <p:cNvSpPr txBox="1"/>
          <p:nvPr/>
        </p:nvSpPr>
        <p:spPr>
          <a:xfrm>
            <a:off x="779925" y="3053300"/>
            <a:ext cx="1203600" cy="25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Raleway"/>
                <a:ea typeface="Raleway"/>
                <a:cs typeface="Raleway"/>
                <a:sym typeface="Raleway"/>
              </a:rPr>
              <a:t>Move Cursor</a:t>
            </a:r>
            <a:endParaRPr sz="1000" b="0" i="0" u="none" strike="noStrike" cap="none">
              <a:solidFill>
                <a:srgbClr val="000000"/>
              </a:solidFill>
              <a:latin typeface="Raleway"/>
              <a:ea typeface="Raleway"/>
              <a:cs typeface="Raleway"/>
              <a:sym typeface="Raleway"/>
            </a:endParaRPr>
          </a:p>
        </p:txBody>
      </p:sp>
      <p:pic>
        <p:nvPicPr>
          <p:cNvPr id="433" name="Google Shape;433;p6"/>
          <p:cNvPicPr preferRelativeResize="0"/>
          <p:nvPr/>
        </p:nvPicPr>
        <p:blipFill rotWithShape="1">
          <a:blip r:embed="rId5">
            <a:alphaModFix/>
          </a:blip>
          <a:srcRect/>
          <a:stretch/>
        </p:blipFill>
        <p:spPr>
          <a:xfrm>
            <a:off x="2197550" y="2439085"/>
            <a:ext cx="614225" cy="614225"/>
          </a:xfrm>
          <a:prstGeom prst="rect">
            <a:avLst/>
          </a:prstGeom>
          <a:noFill/>
          <a:ln>
            <a:noFill/>
          </a:ln>
        </p:spPr>
      </p:pic>
      <p:sp>
        <p:nvSpPr>
          <p:cNvPr id="434" name="Google Shape;434;p6"/>
          <p:cNvSpPr txBox="1"/>
          <p:nvPr/>
        </p:nvSpPr>
        <p:spPr>
          <a:xfrm>
            <a:off x="1935225" y="3053300"/>
            <a:ext cx="1258500" cy="25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Raleway"/>
                <a:ea typeface="Raleway"/>
                <a:cs typeface="Raleway"/>
                <a:sym typeface="Raleway"/>
              </a:rPr>
              <a:t>Magic Wand Cursor</a:t>
            </a:r>
            <a:endParaRPr sz="1000" b="0" i="0" u="none" strike="noStrike" cap="none">
              <a:solidFill>
                <a:srgbClr val="000000"/>
              </a:solidFill>
              <a:latin typeface="Raleway"/>
              <a:ea typeface="Raleway"/>
              <a:cs typeface="Raleway"/>
              <a:sym typeface="Raleway"/>
            </a:endParaRPr>
          </a:p>
        </p:txBody>
      </p:sp>
      <p:sp>
        <p:nvSpPr>
          <p:cNvPr id="435" name="Google Shape;435;p6"/>
          <p:cNvSpPr txBox="1"/>
          <p:nvPr/>
        </p:nvSpPr>
        <p:spPr>
          <a:xfrm>
            <a:off x="974950" y="1837888"/>
            <a:ext cx="1781700" cy="2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Staatliches"/>
                <a:ea typeface="Staatliches"/>
                <a:cs typeface="Staatliches"/>
                <a:sym typeface="Staatliches"/>
              </a:rPr>
              <a:t>Cursor examples:</a:t>
            </a:r>
            <a:endParaRPr sz="1400" b="0" i="0" u="none" strike="noStrike" cap="none">
              <a:solidFill>
                <a:srgbClr val="000000"/>
              </a:solidFill>
              <a:latin typeface="Staatliches"/>
              <a:ea typeface="Staatliches"/>
              <a:cs typeface="Staatliches"/>
              <a:sym typeface="Staatliche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
          <p:cNvSpPr txBox="1">
            <a:spLocks noGrp="1"/>
          </p:cNvSpPr>
          <p:nvPr>
            <p:ph type="title" idx="4294967295"/>
          </p:nvPr>
        </p:nvSpPr>
        <p:spPr>
          <a:xfrm>
            <a:off x="369601" y="1233270"/>
            <a:ext cx="1013020" cy="34272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dirty="0"/>
              <a:t>Move </a:t>
            </a:r>
            <a:r>
              <a:rPr lang="en" sz="1400" dirty="0">
                <a:latin typeface="Raleway"/>
                <a:ea typeface="Raleway"/>
                <a:cs typeface="Raleway"/>
                <a:sym typeface="Raleway"/>
              </a:rPr>
              <a:t>(V)</a:t>
            </a:r>
            <a:endParaRPr sz="1400" dirty="0">
              <a:latin typeface="Raleway"/>
              <a:ea typeface="Raleway"/>
              <a:cs typeface="Raleway"/>
              <a:sym typeface="Raleway"/>
            </a:endParaRPr>
          </a:p>
        </p:txBody>
      </p:sp>
      <p:sp>
        <p:nvSpPr>
          <p:cNvPr id="441" name="Google Shape;441;p7"/>
          <p:cNvSpPr txBox="1">
            <a:spLocks noGrp="1"/>
          </p:cNvSpPr>
          <p:nvPr>
            <p:ph type="subTitle" idx="4294967295"/>
          </p:nvPr>
        </p:nvSpPr>
        <p:spPr>
          <a:xfrm>
            <a:off x="369601" y="1490868"/>
            <a:ext cx="9450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dirty="0">
                <a:solidFill>
                  <a:srgbClr val="434343"/>
                </a:solidFill>
                <a:latin typeface="Raleway"/>
                <a:ea typeface="Raleway"/>
                <a:cs typeface="Raleway"/>
                <a:sym typeface="Raleway"/>
              </a:rPr>
              <a:t>Move a selection or an entire layer</a:t>
            </a:r>
            <a:endParaRPr sz="900" b="0" i="0" u="none" strike="noStrike" cap="none" dirty="0">
              <a:solidFill>
                <a:srgbClr val="434343"/>
              </a:solidFill>
              <a:latin typeface="Raleway"/>
              <a:ea typeface="Raleway"/>
              <a:cs typeface="Raleway"/>
              <a:sym typeface="Raleway"/>
            </a:endParaRPr>
          </a:p>
        </p:txBody>
      </p:sp>
      <p:pic>
        <p:nvPicPr>
          <p:cNvPr id="442" name="Google Shape;442;p7"/>
          <p:cNvPicPr preferRelativeResize="0"/>
          <p:nvPr/>
        </p:nvPicPr>
        <p:blipFill rotWithShape="1">
          <a:blip r:embed="rId3">
            <a:alphaModFix/>
          </a:blip>
          <a:srcRect/>
          <a:stretch/>
        </p:blipFill>
        <p:spPr>
          <a:xfrm>
            <a:off x="588657" y="748896"/>
            <a:ext cx="506976" cy="475289"/>
          </a:xfrm>
          <a:prstGeom prst="rect">
            <a:avLst/>
          </a:prstGeom>
          <a:noFill/>
          <a:ln>
            <a:noFill/>
          </a:ln>
        </p:spPr>
      </p:pic>
      <p:pic>
        <p:nvPicPr>
          <p:cNvPr id="443" name="Google Shape;443;p7"/>
          <p:cNvPicPr preferRelativeResize="0"/>
          <p:nvPr/>
        </p:nvPicPr>
        <p:blipFill rotWithShape="1">
          <a:blip r:embed="rId4">
            <a:alphaModFix/>
          </a:blip>
          <a:srcRect l="8574" r="8573"/>
          <a:stretch/>
        </p:blipFill>
        <p:spPr>
          <a:xfrm>
            <a:off x="1813830" y="756818"/>
            <a:ext cx="459447" cy="459446"/>
          </a:xfrm>
          <a:prstGeom prst="rect">
            <a:avLst/>
          </a:prstGeom>
          <a:noFill/>
          <a:ln>
            <a:noFill/>
          </a:ln>
        </p:spPr>
      </p:pic>
      <p:pic>
        <p:nvPicPr>
          <p:cNvPr id="444" name="Google Shape;444;p7"/>
          <p:cNvPicPr preferRelativeResize="0"/>
          <p:nvPr/>
        </p:nvPicPr>
        <p:blipFill rotWithShape="1">
          <a:blip r:embed="rId5">
            <a:alphaModFix/>
          </a:blip>
          <a:srcRect/>
          <a:stretch/>
        </p:blipFill>
        <p:spPr>
          <a:xfrm>
            <a:off x="3015237" y="739800"/>
            <a:ext cx="459447" cy="493479"/>
          </a:xfrm>
          <a:prstGeom prst="rect">
            <a:avLst/>
          </a:prstGeom>
          <a:noFill/>
          <a:ln>
            <a:noFill/>
          </a:ln>
        </p:spPr>
      </p:pic>
      <p:pic>
        <p:nvPicPr>
          <p:cNvPr id="445" name="Google Shape;445;p7"/>
          <p:cNvPicPr preferRelativeResize="0"/>
          <p:nvPr/>
        </p:nvPicPr>
        <p:blipFill rotWithShape="1">
          <a:blip r:embed="rId6">
            <a:alphaModFix/>
          </a:blip>
          <a:srcRect/>
          <a:stretch/>
        </p:blipFill>
        <p:spPr>
          <a:xfrm>
            <a:off x="4216653" y="774844"/>
            <a:ext cx="504377" cy="474707"/>
          </a:xfrm>
          <a:prstGeom prst="rect">
            <a:avLst/>
          </a:prstGeom>
          <a:noFill/>
          <a:ln>
            <a:noFill/>
          </a:ln>
        </p:spPr>
      </p:pic>
      <p:pic>
        <p:nvPicPr>
          <p:cNvPr id="446" name="Google Shape;446;p7"/>
          <p:cNvPicPr preferRelativeResize="0"/>
          <p:nvPr/>
        </p:nvPicPr>
        <p:blipFill rotWithShape="1">
          <a:blip r:embed="rId7">
            <a:alphaModFix/>
          </a:blip>
          <a:srcRect l="8576" t="9505" r="-8" b="9507"/>
          <a:stretch/>
        </p:blipFill>
        <p:spPr>
          <a:xfrm>
            <a:off x="5462981" y="749187"/>
            <a:ext cx="506976" cy="474706"/>
          </a:xfrm>
          <a:prstGeom prst="rect">
            <a:avLst/>
          </a:prstGeom>
          <a:noFill/>
          <a:ln>
            <a:noFill/>
          </a:ln>
        </p:spPr>
      </p:pic>
      <p:pic>
        <p:nvPicPr>
          <p:cNvPr id="447" name="Google Shape;447;p7"/>
          <p:cNvPicPr preferRelativeResize="0"/>
          <p:nvPr/>
        </p:nvPicPr>
        <p:blipFill rotWithShape="1">
          <a:blip r:embed="rId8">
            <a:alphaModFix/>
          </a:blip>
          <a:srcRect/>
          <a:stretch/>
        </p:blipFill>
        <p:spPr>
          <a:xfrm>
            <a:off x="6711916" y="774844"/>
            <a:ext cx="505334" cy="474707"/>
          </a:xfrm>
          <a:prstGeom prst="rect">
            <a:avLst/>
          </a:prstGeom>
          <a:noFill/>
          <a:ln>
            <a:noFill/>
          </a:ln>
        </p:spPr>
      </p:pic>
      <p:pic>
        <p:nvPicPr>
          <p:cNvPr id="448" name="Google Shape;448;p7"/>
          <p:cNvPicPr preferRelativeResize="0"/>
          <p:nvPr/>
        </p:nvPicPr>
        <p:blipFill rotWithShape="1">
          <a:blip r:embed="rId9">
            <a:alphaModFix/>
          </a:blip>
          <a:srcRect/>
          <a:stretch/>
        </p:blipFill>
        <p:spPr>
          <a:xfrm>
            <a:off x="588636" y="2213330"/>
            <a:ext cx="506976" cy="459446"/>
          </a:xfrm>
          <a:prstGeom prst="rect">
            <a:avLst/>
          </a:prstGeom>
          <a:noFill/>
          <a:ln>
            <a:noFill/>
          </a:ln>
        </p:spPr>
      </p:pic>
      <p:pic>
        <p:nvPicPr>
          <p:cNvPr id="449" name="Google Shape;449;p7"/>
          <p:cNvPicPr preferRelativeResize="0"/>
          <p:nvPr/>
        </p:nvPicPr>
        <p:blipFill rotWithShape="1">
          <a:blip r:embed="rId10">
            <a:alphaModFix/>
          </a:blip>
          <a:srcRect/>
          <a:stretch/>
        </p:blipFill>
        <p:spPr>
          <a:xfrm>
            <a:off x="1797988" y="2213330"/>
            <a:ext cx="491133" cy="459446"/>
          </a:xfrm>
          <a:prstGeom prst="rect">
            <a:avLst/>
          </a:prstGeom>
          <a:noFill/>
          <a:ln>
            <a:noFill/>
          </a:ln>
        </p:spPr>
      </p:pic>
      <p:pic>
        <p:nvPicPr>
          <p:cNvPr id="450" name="Google Shape;450;p7"/>
          <p:cNvPicPr preferRelativeResize="0"/>
          <p:nvPr/>
        </p:nvPicPr>
        <p:blipFill rotWithShape="1">
          <a:blip r:embed="rId11">
            <a:alphaModFix/>
          </a:blip>
          <a:srcRect/>
          <a:stretch/>
        </p:blipFill>
        <p:spPr>
          <a:xfrm>
            <a:off x="3022649" y="2205700"/>
            <a:ext cx="489543" cy="474707"/>
          </a:xfrm>
          <a:prstGeom prst="rect">
            <a:avLst/>
          </a:prstGeom>
          <a:noFill/>
          <a:ln>
            <a:noFill/>
          </a:ln>
        </p:spPr>
      </p:pic>
      <p:sp>
        <p:nvSpPr>
          <p:cNvPr id="451" name="Google Shape;451;p7"/>
          <p:cNvSpPr txBox="1">
            <a:spLocks noGrp="1"/>
          </p:cNvSpPr>
          <p:nvPr>
            <p:ph type="title" idx="4294967295"/>
          </p:nvPr>
        </p:nvSpPr>
        <p:spPr>
          <a:xfrm>
            <a:off x="1471916" y="1233270"/>
            <a:ext cx="1324145" cy="3076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dirty="0"/>
              <a:t>Marquee </a:t>
            </a:r>
            <a:r>
              <a:rPr lang="en" sz="1400" dirty="0">
                <a:latin typeface="Raleway"/>
                <a:ea typeface="Raleway"/>
                <a:cs typeface="Raleway"/>
                <a:sym typeface="Raleway"/>
              </a:rPr>
              <a:t>(M)</a:t>
            </a:r>
            <a:endParaRPr sz="1400" dirty="0"/>
          </a:p>
        </p:txBody>
      </p:sp>
      <p:sp>
        <p:nvSpPr>
          <p:cNvPr id="452" name="Google Shape;452;p7"/>
          <p:cNvSpPr txBox="1">
            <a:spLocks noGrp="1"/>
          </p:cNvSpPr>
          <p:nvPr>
            <p:ph type="subTitle" idx="4294967295"/>
          </p:nvPr>
        </p:nvSpPr>
        <p:spPr>
          <a:xfrm>
            <a:off x="1413787" y="1490875"/>
            <a:ext cx="1259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Select rectangles, ellipses, and 1‑pixel rows and columns.</a:t>
            </a:r>
            <a:endParaRPr sz="900" b="0" i="0" u="none" strike="noStrike" cap="none">
              <a:solidFill>
                <a:srgbClr val="434343"/>
              </a:solidFill>
              <a:latin typeface="Raleway"/>
              <a:ea typeface="Raleway"/>
              <a:cs typeface="Raleway"/>
              <a:sym typeface="Raleway"/>
            </a:endParaRPr>
          </a:p>
        </p:txBody>
      </p:sp>
      <p:sp>
        <p:nvSpPr>
          <p:cNvPr id="453" name="Google Shape;453;p7"/>
          <p:cNvSpPr txBox="1">
            <a:spLocks noGrp="1"/>
          </p:cNvSpPr>
          <p:nvPr>
            <p:ph type="title" idx="4294967295"/>
          </p:nvPr>
        </p:nvSpPr>
        <p:spPr>
          <a:xfrm>
            <a:off x="2772415" y="1233270"/>
            <a:ext cx="9450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Lasso </a:t>
            </a:r>
            <a:r>
              <a:rPr lang="en" sz="1400">
                <a:latin typeface="Raleway"/>
                <a:ea typeface="Raleway"/>
                <a:cs typeface="Raleway"/>
                <a:sym typeface="Raleway"/>
              </a:rPr>
              <a:t>(L)</a:t>
            </a:r>
            <a:endParaRPr sz="1400"/>
          </a:p>
        </p:txBody>
      </p:sp>
      <p:sp>
        <p:nvSpPr>
          <p:cNvPr id="454" name="Google Shape;454;p7"/>
          <p:cNvSpPr txBox="1">
            <a:spLocks noGrp="1"/>
          </p:cNvSpPr>
          <p:nvPr>
            <p:ph type="subTitle" idx="4294967295"/>
          </p:nvPr>
        </p:nvSpPr>
        <p:spPr>
          <a:xfrm>
            <a:off x="2673262" y="1490875"/>
            <a:ext cx="11433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Draw freeform segments of a selection border.</a:t>
            </a:r>
            <a:endParaRPr sz="900" b="0" i="0" u="none" strike="noStrike" cap="none">
              <a:solidFill>
                <a:srgbClr val="434343"/>
              </a:solidFill>
              <a:latin typeface="Raleway"/>
              <a:ea typeface="Raleway"/>
              <a:cs typeface="Raleway"/>
              <a:sym typeface="Raleway"/>
            </a:endParaRPr>
          </a:p>
        </p:txBody>
      </p:sp>
      <p:sp>
        <p:nvSpPr>
          <p:cNvPr id="455" name="Google Shape;455;p7"/>
          <p:cNvSpPr txBox="1">
            <a:spLocks noGrp="1"/>
          </p:cNvSpPr>
          <p:nvPr>
            <p:ph type="title" idx="4294967295"/>
          </p:nvPr>
        </p:nvSpPr>
        <p:spPr>
          <a:xfrm>
            <a:off x="3659162" y="1233270"/>
            <a:ext cx="16194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Quick select </a:t>
            </a:r>
            <a:r>
              <a:rPr lang="en" sz="1400">
                <a:latin typeface="Raleway"/>
                <a:ea typeface="Raleway"/>
                <a:cs typeface="Raleway"/>
                <a:sym typeface="Raleway"/>
              </a:rPr>
              <a:t>(W)</a:t>
            </a:r>
            <a:endParaRPr sz="1400"/>
          </a:p>
        </p:txBody>
      </p:sp>
      <p:sp>
        <p:nvSpPr>
          <p:cNvPr id="456" name="Google Shape;456;p7"/>
          <p:cNvSpPr txBox="1">
            <a:spLocks noGrp="1"/>
          </p:cNvSpPr>
          <p:nvPr>
            <p:ph type="subTitle" idx="4294967295"/>
          </p:nvPr>
        </p:nvSpPr>
        <p:spPr>
          <a:xfrm>
            <a:off x="3717288" y="1490875"/>
            <a:ext cx="1550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800" b="0" i="0" u="none" strike="noStrike" cap="none">
                <a:solidFill>
                  <a:srgbClr val="434343"/>
                </a:solidFill>
                <a:latin typeface="Raleway"/>
                <a:ea typeface="Raleway"/>
                <a:cs typeface="Raleway"/>
                <a:sym typeface="Raleway"/>
              </a:rPr>
              <a:t>"Paint" a selection using a brush tip.  The selection jumps to edges of shapes.</a:t>
            </a:r>
            <a:endParaRPr sz="800" b="0" i="0" u="none" strike="noStrike" cap="none">
              <a:solidFill>
                <a:srgbClr val="434343"/>
              </a:solidFill>
              <a:latin typeface="Raleway"/>
              <a:ea typeface="Raleway"/>
              <a:cs typeface="Raleway"/>
              <a:sym typeface="Raleway"/>
            </a:endParaRPr>
          </a:p>
        </p:txBody>
      </p:sp>
      <p:sp>
        <p:nvSpPr>
          <p:cNvPr id="457" name="Google Shape;457;p7"/>
          <p:cNvSpPr txBox="1">
            <a:spLocks noGrp="1"/>
          </p:cNvSpPr>
          <p:nvPr>
            <p:ph type="title" idx="4294967295"/>
          </p:nvPr>
        </p:nvSpPr>
        <p:spPr>
          <a:xfrm>
            <a:off x="5243914" y="1233270"/>
            <a:ext cx="9450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Crop </a:t>
            </a:r>
            <a:r>
              <a:rPr lang="en" sz="1400">
                <a:latin typeface="Raleway"/>
                <a:ea typeface="Raleway"/>
                <a:cs typeface="Raleway"/>
                <a:sym typeface="Raleway"/>
              </a:rPr>
              <a:t>(C)</a:t>
            </a:r>
            <a:endParaRPr sz="1400"/>
          </a:p>
        </p:txBody>
      </p:sp>
      <p:sp>
        <p:nvSpPr>
          <p:cNvPr id="458" name="Google Shape;458;p7"/>
          <p:cNvSpPr txBox="1">
            <a:spLocks noGrp="1"/>
          </p:cNvSpPr>
          <p:nvPr>
            <p:ph type="subTitle" idx="4294967295"/>
          </p:nvPr>
        </p:nvSpPr>
        <p:spPr>
          <a:xfrm>
            <a:off x="5243914" y="1490868"/>
            <a:ext cx="9450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Crop or straighten photos.</a:t>
            </a:r>
            <a:endParaRPr sz="900" b="0" i="0" u="none" strike="noStrike" cap="none">
              <a:solidFill>
                <a:srgbClr val="434343"/>
              </a:solidFill>
              <a:latin typeface="Raleway"/>
              <a:ea typeface="Raleway"/>
              <a:cs typeface="Raleway"/>
              <a:sym typeface="Raleway"/>
            </a:endParaRPr>
          </a:p>
        </p:txBody>
      </p:sp>
      <p:sp>
        <p:nvSpPr>
          <p:cNvPr id="459" name="Google Shape;459;p7"/>
          <p:cNvSpPr txBox="1">
            <a:spLocks noGrp="1"/>
          </p:cNvSpPr>
          <p:nvPr>
            <p:ph type="title" idx="4294967295"/>
          </p:nvPr>
        </p:nvSpPr>
        <p:spPr>
          <a:xfrm>
            <a:off x="6278209" y="1233270"/>
            <a:ext cx="1550399" cy="34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dirty="0"/>
              <a:t>Eyedropper </a:t>
            </a:r>
            <a:r>
              <a:rPr lang="en" sz="1400" dirty="0">
                <a:latin typeface="Raleway"/>
                <a:ea typeface="Raleway"/>
                <a:cs typeface="Raleway"/>
                <a:sym typeface="Raleway"/>
              </a:rPr>
              <a:t>(I)</a:t>
            </a:r>
            <a:endParaRPr sz="1400" dirty="0"/>
          </a:p>
        </p:txBody>
      </p:sp>
      <p:sp>
        <p:nvSpPr>
          <p:cNvPr id="460" name="Google Shape;460;p7"/>
          <p:cNvSpPr txBox="1">
            <a:spLocks noGrp="1"/>
          </p:cNvSpPr>
          <p:nvPr>
            <p:ph type="subTitle" idx="4294967295"/>
          </p:nvPr>
        </p:nvSpPr>
        <p:spPr>
          <a:xfrm>
            <a:off x="6377425" y="1490875"/>
            <a:ext cx="11433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Select a color from an area within your image.</a:t>
            </a:r>
            <a:endParaRPr sz="900" b="0" i="0" u="none" strike="noStrike" cap="none">
              <a:solidFill>
                <a:srgbClr val="434343"/>
              </a:solidFill>
              <a:latin typeface="Raleway"/>
              <a:ea typeface="Raleway"/>
              <a:cs typeface="Raleway"/>
              <a:sym typeface="Raleway"/>
            </a:endParaRPr>
          </a:p>
        </p:txBody>
      </p:sp>
      <p:pic>
        <p:nvPicPr>
          <p:cNvPr id="461" name="Google Shape;461;p7"/>
          <p:cNvPicPr preferRelativeResize="0"/>
          <p:nvPr/>
        </p:nvPicPr>
        <p:blipFill rotWithShape="1">
          <a:blip r:embed="rId12">
            <a:alphaModFix/>
          </a:blip>
          <a:srcRect l="11762" t="3250" b="8866"/>
          <a:stretch/>
        </p:blipFill>
        <p:spPr>
          <a:xfrm>
            <a:off x="4277419" y="2213330"/>
            <a:ext cx="475290" cy="459446"/>
          </a:xfrm>
          <a:prstGeom prst="rect">
            <a:avLst/>
          </a:prstGeom>
          <a:noFill/>
          <a:ln>
            <a:noFill/>
          </a:ln>
        </p:spPr>
      </p:pic>
      <p:pic>
        <p:nvPicPr>
          <p:cNvPr id="462" name="Google Shape;462;p7"/>
          <p:cNvPicPr preferRelativeResize="0"/>
          <p:nvPr/>
        </p:nvPicPr>
        <p:blipFill rotWithShape="1">
          <a:blip r:embed="rId13">
            <a:alphaModFix/>
          </a:blip>
          <a:srcRect l="9089" b="9371"/>
          <a:stretch/>
        </p:blipFill>
        <p:spPr>
          <a:xfrm>
            <a:off x="5517934" y="2205700"/>
            <a:ext cx="475290" cy="459446"/>
          </a:xfrm>
          <a:prstGeom prst="rect">
            <a:avLst/>
          </a:prstGeom>
          <a:noFill/>
          <a:ln>
            <a:noFill/>
          </a:ln>
        </p:spPr>
      </p:pic>
      <p:pic>
        <p:nvPicPr>
          <p:cNvPr id="463" name="Google Shape;463;p7"/>
          <p:cNvPicPr preferRelativeResize="0"/>
          <p:nvPr/>
        </p:nvPicPr>
        <p:blipFill rotWithShape="1">
          <a:blip r:embed="rId14">
            <a:alphaModFix/>
          </a:blip>
          <a:srcRect/>
          <a:stretch/>
        </p:blipFill>
        <p:spPr>
          <a:xfrm>
            <a:off x="6711270" y="2211803"/>
            <a:ext cx="538662" cy="475289"/>
          </a:xfrm>
          <a:prstGeom prst="rect">
            <a:avLst/>
          </a:prstGeom>
          <a:noFill/>
          <a:ln>
            <a:noFill/>
          </a:ln>
        </p:spPr>
      </p:pic>
      <p:pic>
        <p:nvPicPr>
          <p:cNvPr id="464" name="Google Shape;464;p7"/>
          <p:cNvPicPr preferRelativeResize="0"/>
          <p:nvPr/>
        </p:nvPicPr>
        <p:blipFill rotWithShape="1">
          <a:blip r:embed="rId15">
            <a:alphaModFix/>
          </a:blip>
          <a:srcRect l="3119" b="9371"/>
          <a:stretch/>
        </p:blipFill>
        <p:spPr>
          <a:xfrm>
            <a:off x="7936400" y="2219725"/>
            <a:ext cx="491133" cy="459446"/>
          </a:xfrm>
          <a:prstGeom prst="rect">
            <a:avLst/>
          </a:prstGeom>
          <a:noFill/>
          <a:ln>
            <a:noFill/>
          </a:ln>
        </p:spPr>
      </p:pic>
      <p:pic>
        <p:nvPicPr>
          <p:cNvPr id="465" name="Google Shape;465;p7"/>
          <p:cNvPicPr preferRelativeResize="0"/>
          <p:nvPr/>
        </p:nvPicPr>
        <p:blipFill rotWithShape="1">
          <a:blip r:embed="rId16">
            <a:alphaModFix/>
          </a:blip>
          <a:srcRect l="11762" b="12117"/>
          <a:stretch/>
        </p:blipFill>
        <p:spPr>
          <a:xfrm>
            <a:off x="580570" y="3587962"/>
            <a:ext cx="475290" cy="459446"/>
          </a:xfrm>
          <a:prstGeom prst="rect">
            <a:avLst/>
          </a:prstGeom>
          <a:noFill/>
          <a:ln>
            <a:noFill/>
          </a:ln>
        </p:spPr>
      </p:pic>
      <p:pic>
        <p:nvPicPr>
          <p:cNvPr id="466" name="Google Shape;466;p7"/>
          <p:cNvPicPr preferRelativeResize="0"/>
          <p:nvPr/>
        </p:nvPicPr>
        <p:blipFill rotWithShape="1">
          <a:blip r:embed="rId17">
            <a:alphaModFix/>
          </a:blip>
          <a:srcRect/>
          <a:stretch/>
        </p:blipFill>
        <p:spPr>
          <a:xfrm>
            <a:off x="1785283" y="3587962"/>
            <a:ext cx="475290" cy="459446"/>
          </a:xfrm>
          <a:prstGeom prst="rect">
            <a:avLst/>
          </a:prstGeom>
          <a:noFill/>
          <a:ln>
            <a:noFill/>
          </a:ln>
        </p:spPr>
      </p:pic>
      <p:sp>
        <p:nvSpPr>
          <p:cNvPr id="467" name="Google Shape;467;p7"/>
          <p:cNvSpPr txBox="1">
            <a:spLocks noGrp="1"/>
          </p:cNvSpPr>
          <p:nvPr>
            <p:ph type="title" idx="4294967295"/>
          </p:nvPr>
        </p:nvSpPr>
        <p:spPr>
          <a:xfrm>
            <a:off x="270488" y="2672776"/>
            <a:ext cx="11433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dirty="0"/>
              <a:t>Brush </a:t>
            </a:r>
            <a:r>
              <a:rPr lang="en" sz="1400" dirty="0">
                <a:latin typeface="Raleway"/>
                <a:ea typeface="Raleway"/>
                <a:cs typeface="Raleway"/>
                <a:sym typeface="Raleway"/>
              </a:rPr>
              <a:t>(B)</a:t>
            </a:r>
            <a:endParaRPr sz="1400" dirty="0"/>
          </a:p>
        </p:txBody>
      </p:sp>
      <p:sp>
        <p:nvSpPr>
          <p:cNvPr id="468" name="Google Shape;468;p7"/>
          <p:cNvSpPr txBox="1">
            <a:spLocks noGrp="1"/>
          </p:cNvSpPr>
          <p:nvPr>
            <p:ph type="subTitle" idx="4294967295"/>
          </p:nvPr>
        </p:nvSpPr>
        <p:spPr>
          <a:xfrm>
            <a:off x="212374" y="2930375"/>
            <a:ext cx="1259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Applies color with brushstrokes in a variable tip.</a:t>
            </a:r>
            <a:endParaRPr sz="900" b="0" i="0" u="none" strike="noStrike" cap="none">
              <a:solidFill>
                <a:srgbClr val="434343"/>
              </a:solidFill>
              <a:latin typeface="Raleway"/>
              <a:ea typeface="Raleway"/>
              <a:cs typeface="Raleway"/>
              <a:sym typeface="Raleway"/>
            </a:endParaRPr>
          </a:p>
        </p:txBody>
      </p:sp>
      <p:sp>
        <p:nvSpPr>
          <p:cNvPr id="469" name="Google Shape;469;p7"/>
          <p:cNvSpPr txBox="1">
            <a:spLocks noGrp="1"/>
          </p:cNvSpPr>
          <p:nvPr>
            <p:ph type="title" idx="4294967295"/>
          </p:nvPr>
        </p:nvSpPr>
        <p:spPr>
          <a:xfrm>
            <a:off x="1503139" y="2672775"/>
            <a:ext cx="1012870" cy="21939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dirty="0"/>
              <a:t>Stamp </a:t>
            </a:r>
            <a:r>
              <a:rPr lang="en" sz="1400" dirty="0">
                <a:latin typeface="Raleway"/>
                <a:ea typeface="Raleway"/>
                <a:cs typeface="Raleway"/>
                <a:sym typeface="Raleway"/>
              </a:rPr>
              <a:t>(S)</a:t>
            </a:r>
            <a:endParaRPr sz="1400" dirty="0"/>
          </a:p>
        </p:txBody>
      </p:sp>
      <p:sp>
        <p:nvSpPr>
          <p:cNvPr id="470" name="Google Shape;470;p7"/>
          <p:cNvSpPr txBox="1">
            <a:spLocks noGrp="1"/>
          </p:cNvSpPr>
          <p:nvPr>
            <p:ph type="subTitle" idx="4294967295"/>
          </p:nvPr>
        </p:nvSpPr>
        <p:spPr>
          <a:xfrm>
            <a:off x="1471863" y="2930375"/>
            <a:ext cx="11433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Copies pixels to a new location in the image.</a:t>
            </a:r>
            <a:endParaRPr sz="900" b="0" i="0" u="none" strike="noStrike" cap="none">
              <a:solidFill>
                <a:srgbClr val="434343"/>
              </a:solidFill>
              <a:latin typeface="Raleway"/>
              <a:ea typeface="Raleway"/>
              <a:cs typeface="Raleway"/>
              <a:sym typeface="Raleway"/>
            </a:endParaRPr>
          </a:p>
        </p:txBody>
      </p:sp>
      <p:sp>
        <p:nvSpPr>
          <p:cNvPr id="471" name="Google Shape;471;p7"/>
          <p:cNvSpPr txBox="1">
            <a:spLocks noGrp="1"/>
          </p:cNvSpPr>
          <p:nvPr>
            <p:ph type="title" idx="4294967295"/>
          </p:nvPr>
        </p:nvSpPr>
        <p:spPr>
          <a:xfrm>
            <a:off x="2515998" y="2672786"/>
            <a:ext cx="1594540" cy="24274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dirty="0"/>
              <a:t>History brush </a:t>
            </a:r>
            <a:r>
              <a:rPr lang="en" sz="1400" dirty="0">
                <a:latin typeface="Raleway"/>
                <a:ea typeface="Raleway"/>
                <a:cs typeface="Raleway"/>
                <a:sym typeface="Raleway"/>
              </a:rPr>
              <a:t>(Y)</a:t>
            </a:r>
            <a:endParaRPr sz="1400" dirty="0"/>
          </a:p>
        </p:txBody>
      </p:sp>
      <p:sp>
        <p:nvSpPr>
          <p:cNvPr id="472" name="Google Shape;472;p7"/>
          <p:cNvSpPr txBox="1">
            <a:spLocks noGrp="1"/>
          </p:cNvSpPr>
          <p:nvPr>
            <p:ph type="subTitle" idx="4294967295"/>
          </p:nvPr>
        </p:nvSpPr>
        <p:spPr>
          <a:xfrm>
            <a:off x="2591063" y="2930375"/>
            <a:ext cx="13077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800" b="0" i="0" u="none" strike="noStrike" cap="none">
                <a:solidFill>
                  <a:srgbClr val="434343"/>
                </a:solidFill>
                <a:latin typeface="Raleway"/>
                <a:ea typeface="Raleway"/>
                <a:cs typeface="Raleway"/>
                <a:sym typeface="Raleway"/>
              </a:rPr>
              <a:t>Paints a copy of the selected state into the current image window.</a:t>
            </a:r>
            <a:endParaRPr sz="800" b="0" i="0" u="none" strike="noStrike" cap="none">
              <a:solidFill>
                <a:srgbClr val="434343"/>
              </a:solidFill>
              <a:latin typeface="Raleway"/>
              <a:ea typeface="Raleway"/>
              <a:cs typeface="Raleway"/>
              <a:sym typeface="Raleway"/>
            </a:endParaRPr>
          </a:p>
        </p:txBody>
      </p:sp>
      <p:sp>
        <p:nvSpPr>
          <p:cNvPr id="473" name="Google Shape;473;p7"/>
          <p:cNvSpPr txBox="1">
            <a:spLocks noGrp="1"/>
          </p:cNvSpPr>
          <p:nvPr>
            <p:ph type="title" idx="4294967295"/>
          </p:nvPr>
        </p:nvSpPr>
        <p:spPr>
          <a:xfrm>
            <a:off x="3963763" y="2672775"/>
            <a:ext cx="11025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Eraser </a:t>
            </a:r>
            <a:r>
              <a:rPr lang="en" sz="1400">
                <a:latin typeface="Raleway"/>
                <a:ea typeface="Raleway"/>
                <a:cs typeface="Raleway"/>
                <a:sym typeface="Raleway"/>
              </a:rPr>
              <a:t>(E)</a:t>
            </a:r>
            <a:endParaRPr sz="1400"/>
          </a:p>
        </p:txBody>
      </p:sp>
      <p:sp>
        <p:nvSpPr>
          <p:cNvPr id="474" name="Google Shape;474;p7"/>
          <p:cNvSpPr txBox="1">
            <a:spLocks noGrp="1"/>
          </p:cNvSpPr>
          <p:nvPr>
            <p:ph type="subTitle" idx="4294967295"/>
          </p:nvPr>
        </p:nvSpPr>
        <p:spPr>
          <a:xfrm>
            <a:off x="3903688" y="2930375"/>
            <a:ext cx="12141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800" b="0" i="0" u="none" strike="noStrike" cap="none">
                <a:solidFill>
                  <a:srgbClr val="434343"/>
                </a:solidFill>
                <a:latin typeface="Raleway"/>
                <a:ea typeface="Raleway"/>
                <a:cs typeface="Raleway"/>
                <a:sym typeface="Raleway"/>
              </a:rPr>
              <a:t>Changes pixels to the background color or to transparent</a:t>
            </a:r>
            <a:endParaRPr sz="800" b="0" i="0" u="none" strike="noStrike" cap="none">
              <a:solidFill>
                <a:srgbClr val="434343"/>
              </a:solidFill>
              <a:latin typeface="Raleway"/>
              <a:ea typeface="Raleway"/>
              <a:cs typeface="Raleway"/>
              <a:sym typeface="Raleway"/>
            </a:endParaRPr>
          </a:p>
        </p:txBody>
      </p:sp>
      <p:sp>
        <p:nvSpPr>
          <p:cNvPr id="475" name="Google Shape;475;p7"/>
          <p:cNvSpPr txBox="1">
            <a:spLocks noGrp="1"/>
          </p:cNvSpPr>
          <p:nvPr>
            <p:ph type="title" idx="4294967295"/>
          </p:nvPr>
        </p:nvSpPr>
        <p:spPr>
          <a:xfrm>
            <a:off x="5076804" y="2672776"/>
            <a:ext cx="13419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Gradient </a:t>
            </a:r>
            <a:r>
              <a:rPr lang="en" sz="1400">
                <a:latin typeface="Raleway"/>
                <a:ea typeface="Raleway"/>
                <a:cs typeface="Raleway"/>
                <a:sym typeface="Raleway"/>
              </a:rPr>
              <a:t>(G)</a:t>
            </a:r>
            <a:endParaRPr sz="1400"/>
          </a:p>
        </p:txBody>
      </p:sp>
      <p:sp>
        <p:nvSpPr>
          <p:cNvPr id="476" name="Google Shape;476;p7"/>
          <p:cNvSpPr txBox="1">
            <a:spLocks noGrp="1"/>
          </p:cNvSpPr>
          <p:nvPr>
            <p:ph type="subTitle" idx="4294967295"/>
          </p:nvPr>
        </p:nvSpPr>
        <p:spPr>
          <a:xfrm>
            <a:off x="5176038" y="2930375"/>
            <a:ext cx="11433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Creates a gradual blend between multiple colors</a:t>
            </a:r>
            <a:endParaRPr sz="900" b="0" i="0" u="none" strike="noStrike" cap="none">
              <a:solidFill>
                <a:srgbClr val="434343"/>
              </a:solidFill>
              <a:latin typeface="Raleway"/>
              <a:ea typeface="Raleway"/>
              <a:cs typeface="Raleway"/>
              <a:sym typeface="Raleway"/>
            </a:endParaRPr>
          </a:p>
        </p:txBody>
      </p:sp>
      <p:sp>
        <p:nvSpPr>
          <p:cNvPr id="477" name="Google Shape;477;p7"/>
          <p:cNvSpPr txBox="1">
            <a:spLocks noGrp="1"/>
          </p:cNvSpPr>
          <p:nvPr>
            <p:ph type="title" idx="4294967295"/>
          </p:nvPr>
        </p:nvSpPr>
        <p:spPr>
          <a:xfrm>
            <a:off x="6508055" y="2679171"/>
            <a:ext cx="9450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Blur</a:t>
            </a:r>
            <a:endParaRPr sz="1400">
              <a:latin typeface="Raleway"/>
              <a:ea typeface="Raleway"/>
              <a:cs typeface="Raleway"/>
              <a:sym typeface="Raleway"/>
            </a:endParaRPr>
          </a:p>
        </p:txBody>
      </p:sp>
      <p:sp>
        <p:nvSpPr>
          <p:cNvPr id="478" name="Google Shape;478;p7"/>
          <p:cNvSpPr txBox="1">
            <a:spLocks noGrp="1"/>
          </p:cNvSpPr>
          <p:nvPr>
            <p:ph type="subTitle" idx="4294967295"/>
          </p:nvPr>
        </p:nvSpPr>
        <p:spPr>
          <a:xfrm>
            <a:off x="6508055" y="2936768"/>
            <a:ext cx="9450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Blurs hard edges in an image.</a:t>
            </a:r>
            <a:endParaRPr sz="900" b="0" i="0" u="none" strike="noStrike" cap="none">
              <a:solidFill>
                <a:srgbClr val="434343"/>
              </a:solidFill>
              <a:latin typeface="Raleway"/>
              <a:ea typeface="Raleway"/>
              <a:cs typeface="Raleway"/>
              <a:sym typeface="Raleway"/>
            </a:endParaRPr>
          </a:p>
        </p:txBody>
      </p:sp>
      <p:sp>
        <p:nvSpPr>
          <p:cNvPr id="479" name="Google Shape;479;p7"/>
          <p:cNvSpPr txBox="1">
            <a:spLocks noGrp="1"/>
          </p:cNvSpPr>
          <p:nvPr>
            <p:ph type="title" idx="4294967295"/>
          </p:nvPr>
        </p:nvSpPr>
        <p:spPr>
          <a:xfrm>
            <a:off x="7610371" y="2679171"/>
            <a:ext cx="11433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Dodge </a:t>
            </a:r>
            <a:r>
              <a:rPr lang="en" sz="1400">
                <a:latin typeface="Raleway"/>
                <a:ea typeface="Raleway"/>
                <a:cs typeface="Raleway"/>
                <a:sym typeface="Raleway"/>
              </a:rPr>
              <a:t>(O)</a:t>
            </a:r>
            <a:endParaRPr sz="1400"/>
          </a:p>
        </p:txBody>
      </p:sp>
      <p:sp>
        <p:nvSpPr>
          <p:cNvPr id="480" name="Google Shape;480;p7"/>
          <p:cNvSpPr txBox="1">
            <a:spLocks noGrp="1"/>
          </p:cNvSpPr>
          <p:nvPr>
            <p:ph type="subTitle" idx="4294967295"/>
          </p:nvPr>
        </p:nvSpPr>
        <p:spPr>
          <a:xfrm>
            <a:off x="7709462" y="2936768"/>
            <a:ext cx="9450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Lightens areas in an image.</a:t>
            </a:r>
            <a:endParaRPr sz="900" b="0" i="0" u="none" strike="noStrike" cap="none">
              <a:solidFill>
                <a:srgbClr val="434343"/>
              </a:solidFill>
              <a:latin typeface="Raleway"/>
              <a:ea typeface="Raleway"/>
              <a:cs typeface="Raleway"/>
              <a:sym typeface="Raleway"/>
            </a:endParaRPr>
          </a:p>
        </p:txBody>
      </p:sp>
      <p:sp>
        <p:nvSpPr>
          <p:cNvPr id="481" name="Google Shape;481;p7"/>
          <p:cNvSpPr txBox="1">
            <a:spLocks noGrp="1"/>
          </p:cNvSpPr>
          <p:nvPr>
            <p:ph type="title" idx="4294967295"/>
          </p:nvPr>
        </p:nvSpPr>
        <p:spPr>
          <a:xfrm>
            <a:off x="326520" y="4047408"/>
            <a:ext cx="9450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dirty="0"/>
              <a:t>Pen </a:t>
            </a:r>
            <a:r>
              <a:rPr lang="en" sz="1400" dirty="0">
                <a:latin typeface="Raleway"/>
                <a:ea typeface="Raleway"/>
                <a:cs typeface="Raleway"/>
                <a:sym typeface="Raleway"/>
              </a:rPr>
              <a:t>(P)</a:t>
            </a:r>
            <a:endParaRPr sz="1400" dirty="0"/>
          </a:p>
        </p:txBody>
      </p:sp>
      <p:sp>
        <p:nvSpPr>
          <p:cNvPr id="482" name="Google Shape;482;p7"/>
          <p:cNvSpPr txBox="1">
            <a:spLocks noGrp="1"/>
          </p:cNvSpPr>
          <p:nvPr>
            <p:ph type="subTitle" idx="4294967295"/>
          </p:nvPr>
        </p:nvSpPr>
        <p:spPr>
          <a:xfrm>
            <a:off x="326520" y="4305005"/>
            <a:ext cx="9450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Lets you draw smooth lined paths.</a:t>
            </a:r>
            <a:endParaRPr sz="900" b="0" i="0" u="none" strike="noStrike" cap="none">
              <a:solidFill>
                <a:srgbClr val="434343"/>
              </a:solidFill>
              <a:latin typeface="Raleway"/>
              <a:ea typeface="Raleway"/>
              <a:cs typeface="Raleway"/>
              <a:sym typeface="Raleway"/>
            </a:endParaRPr>
          </a:p>
        </p:txBody>
      </p:sp>
      <p:sp>
        <p:nvSpPr>
          <p:cNvPr id="483" name="Google Shape;483;p7"/>
          <p:cNvSpPr txBox="1">
            <a:spLocks noGrp="1"/>
          </p:cNvSpPr>
          <p:nvPr>
            <p:ph type="title" idx="4294967295"/>
          </p:nvPr>
        </p:nvSpPr>
        <p:spPr>
          <a:xfrm>
            <a:off x="1317468" y="4047408"/>
            <a:ext cx="14109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Text </a:t>
            </a:r>
            <a:r>
              <a:rPr lang="en" sz="1400">
                <a:latin typeface="Raleway"/>
                <a:ea typeface="Raleway"/>
                <a:cs typeface="Raleway"/>
                <a:sym typeface="Raleway"/>
              </a:rPr>
              <a:t>(T)</a:t>
            </a:r>
            <a:endParaRPr sz="1400"/>
          </a:p>
        </p:txBody>
      </p:sp>
      <p:sp>
        <p:nvSpPr>
          <p:cNvPr id="484" name="Google Shape;484;p7"/>
          <p:cNvSpPr txBox="1">
            <a:spLocks noGrp="1"/>
          </p:cNvSpPr>
          <p:nvPr>
            <p:ph type="subTitle" idx="4294967295"/>
          </p:nvPr>
        </p:nvSpPr>
        <p:spPr>
          <a:xfrm>
            <a:off x="1550392" y="4305005"/>
            <a:ext cx="9450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Create type on an image.</a:t>
            </a:r>
            <a:endParaRPr sz="900" b="0" i="0" u="none" strike="noStrike" cap="none">
              <a:solidFill>
                <a:srgbClr val="434343"/>
              </a:solidFill>
              <a:latin typeface="Raleway"/>
              <a:ea typeface="Raleway"/>
              <a:cs typeface="Raleway"/>
              <a:sym typeface="Raleway"/>
            </a:endParaRPr>
          </a:p>
        </p:txBody>
      </p:sp>
      <p:sp>
        <p:nvSpPr>
          <p:cNvPr id="485" name="Google Shape;485;p7"/>
          <p:cNvSpPr txBox="1">
            <a:spLocks noGrp="1"/>
          </p:cNvSpPr>
          <p:nvPr>
            <p:ph type="title" idx="4294967295"/>
          </p:nvPr>
        </p:nvSpPr>
        <p:spPr>
          <a:xfrm>
            <a:off x="2406983" y="4047399"/>
            <a:ext cx="1609621" cy="25759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dirty="0"/>
              <a:t>Path Selection </a:t>
            </a:r>
            <a:r>
              <a:rPr lang="en" sz="1400" dirty="0">
                <a:latin typeface="Raleway"/>
                <a:ea typeface="Raleway"/>
                <a:cs typeface="Raleway"/>
                <a:sym typeface="Raleway"/>
              </a:rPr>
              <a:t>(A)</a:t>
            </a:r>
            <a:endParaRPr sz="1400" dirty="0"/>
          </a:p>
        </p:txBody>
      </p:sp>
      <p:sp>
        <p:nvSpPr>
          <p:cNvPr id="486" name="Google Shape;486;p7"/>
          <p:cNvSpPr txBox="1">
            <a:spLocks noGrp="1"/>
          </p:cNvSpPr>
          <p:nvPr>
            <p:ph type="subTitle" idx="4294967295"/>
          </p:nvPr>
        </p:nvSpPr>
        <p:spPr>
          <a:xfrm>
            <a:off x="2358538" y="4305000"/>
            <a:ext cx="17520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800" b="0" i="0" u="none" strike="noStrike" cap="none">
                <a:solidFill>
                  <a:srgbClr val="434343"/>
                </a:solidFill>
                <a:latin typeface="Raleway"/>
                <a:ea typeface="Raleway"/>
                <a:cs typeface="Raleway"/>
                <a:sym typeface="Raleway"/>
              </a:rPr>
              <a:t>Make shape or segment selections showing anchor points, direction lines, and direction points.</a:t>
            </a:r>
            <a:endParaRPr sz="800" b="0" i="0" u="none" strike="noStrike" cap="none">
              <a:solidFill>
                <a:srgbClr val="434343"/>
              </a:solidFill>
              <a:latin typeface="Raleway"/>
              <a:ea typeface="Raleway"/>
              <a:cs typeface="Raleway"/>
              <a:sym typeface="Raleway"/>
            </a:endParaRPr>
          </a:p>
        </p:txBody>
      </p:sp>
      <p:sp>
        <p:nvSpPr>
          <p:cNvPr id="487" name="Google Shape;487;p7"/>
          <p:cNvSpPr txBox="1">
            <a:spLocks noGrp="1"/>
          </p:cNvSpPr>
          <p:nvPr>
            <p:ph type="title" idx="4294967295"/>
          </p:nvPr>
        </p:nvSpPr>
        <p:spPr>
          <a:xfrm>
            <a:off x="3832315" y="4047408"/>
            <a:ext cx="13419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Rectangle </a:t>
            </a:r>
            <a:r>
              <a:rPr lang="en" sz="1400">
                <a:latin typeface="Raleway"/>
                <a:ea typeface="Raleway"/>
                <a:cs typeface="Raleway"/>
                <a:sym typeface="Raleway"/>
              </a:rPr>
              <a:t>(U)</a:t>
            </a:r>
            <a:endParaRPr sz="1400"/>
          </a:p>
        </p:txBody>
      </p:sp>
      <p:sp>
        <p:nvSpPr>
          <p:cNvPr id="488" name="Google Shape;488;p7"/>
          <p:cNvSpPr txBox="1">
            <a:spLocks noGrp="1"/>
          </p:cNvSpPr>
          <p:nvPr>
            <p:ph type="subTitle" idx="4294967295"/>
          </p:nvPr>
        </p:nvSpPr>
        <p:spPr>
          <a:xfrm>
            <a:off x="3931838" y="4305000"/>
            <a:ext cx="1259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Draw shapes and lines in a normal layer or shape layer.</a:t>
            </a:r>
            <a:endParaRPr sz="900" b="0" i="0" u="none" strike="noStrike" cap="none">
              <a:solidFill>
                <a:srgbClr val="434343"/>
              </a:solidFill>
              <a:latin typeface="Raleway"/>
              <a:ea typeface="Raleway"/>
              <a:cs typeface="Raleway"/>
              <a:sym typeface="Raleway"/>
            </a:endParaRPr>
          </a:p>
        </p:txBody>
      </p:sp>
      <p:pic>
        <p:nvPicPr>
          <p:cNvPr id="489" name="Google Shape;489;p7"/>
          <p:cNvPicPr preferRelativeResize="0"/>
          <p:nvPr/>
        </p:nvPicPr>
        <p:blipFill rotWithShape="1">
          <a:blip r:embed="rId18">
            <a:alphaModFix/>
          </a:blip>
          <a:srcRect/>
          <a:stretch/>
        </p:blipFill>
        <p:spPr>
          <a:xfrm>
            <a:off x="7959216" y="753252"/>
            <a:ext cx="491133" cy="411917"/>
          </a:xfrm>
          <a:prstGeom prst="rect">
            <a:avLst/>
          </a:prstGeom>
          <a:noFill/>
          <a:ln>
            <a:noFill/>
          </a:ln>
        </p:spPr>
      </p:pic>
      <p:sp>
        <p:nvSpPr>
          <p:cNvPr id="490" name="Google Shape;490;p7"/>
          <p:cNvSpPr txBox="1">
            <a:spLocks noGrp="1"/>
          </p:cNvSpPr>
          <p:nvPr>
            <p:ph type="title" idx="4294967295"/>
          </p:nvPr>
        </p:nvSpPr>
        <p:spPr>
          <a:xfrm>
            <a:off x="7633175" y="1233270"/>
            <a:ext cx="1320904" cy="2413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dirty="0"/>
              <a:t>Spot heal </a:t>
            </a:r>
            <a:r>
              <a:rPr lang="en" sz="1400" dirty="0">
                <a:latin typeface="Raleway"/>
                <a:ea typeface="Raleway"/>
                <a:cs typeface="Raleway"/>
                <a:sym typeface="Raleway"/>
              </a:rPr>
              <a:t>(J)</a:t>
            </a:r>
            <a:endParaRPr sz="1400" dirty="0">
              <a:latin typeface="Raleway"/>
              <a:ea typeface="Raleway"/>
              <a:cs typeface="Raleway"/>
              <a:sym typeface="Raleway"/>
            </a:endParaRPr>
          </a:p>
        </p:txBody>
      </p:sp>
      <p:sp>
        <p:nvSpPr>
          <p:cNvPr id="491" name="Google Shape;491;p7"/>
          <p:cNvSpPr txBox="1">
            <a:spLocks noGrp="1"/>
          </p:cNvSpPr>
          <p:nvPr>
            <p:ph type="subTitle" idx="4294967295"/>
          </p:nvPr>
        </p:nvSpPr>
        <p:spPr>
          <a:xfrm>
            <a:off x="7520738" y="1507150"/>
            <a:ext cx="14109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800" b="0" i="0" u="none" strike="noStrike" cap="none">
                <a:solidFill>
                  <a:srgbClr val="434343"/>
                </a:solidFill>
                <a:latin typeface="Raleway"/>
                <a:ea typeface="Raleway"/>
                <a:cs typeface="Raleway"/>
                <a:sym typeface="Raleway"/>
              </a:rPr>
              <a:t>Correct imperfections, causing them to disappear into the image</a:t>
            </a:r>
            <a:endParaRPr sz="800" b="0" i="0" u="none" strike="noStrike" cap="none">
              <a:solidFill>
                <a:srgbClr val="434343"/>
              </a:solidFill>
              <a:latin typeface="Raleway"/>
              <a:ea typeface="Raleway"/>
              <a:cs typeface="Raleway"/>
              <a:sym typeface="Raleway"/>
            </a:endParaRPr>
          </a:p>
        </p:txBody>
      </p:sp>
      <p:pic>
        <p:nvPicPr>
          <p:cNvPr id="492" name="Google Shape;492;p7"/>
          <p:cNvPicPr preferRelativeResize="0"/>
          <p:nvPr/>
        </p:nvPicPr>
        <p:blipFill rotWithShape="1">
          <a:blip r:embed="rId19">
            <a:alphaModFix/>
          </a:blip>
          <a:srcRect l="11982" t="11982" r="11980" b="11980"/>
          <a:stretch/>
        </p:blipFill>
        <p:spPr>
          <a:xfrm>
            <a:off x="2996525" y="3587975"/>
            <a:ext cx="506975" cy="463520"/>
          </a:xfrm>
          <a:prstGeom prst="rect">
            <a:avLst/>
          </a:prstGeom>
          <a:noFill/>
          <a:ln>
            <a:noFill/>
          </a:ln>
        </p:spPr>
      </p:pic>
      <p:pic>
        <p:nvPicPr>
          <p:cNvPr id="493" name="Google Shape;493;p7"/>
          <p:cNvPicPr preferRelativeResize="0"/>
          <p:nvPr/>
        </p:nvPicPr>
        <p:blipFill rotWithShape="1">
          <a:blip r:embed="rId20">
            <a:alphaModFix/>
          </a:blip>
          <a:srcRect l="8416" t="5332" r="8415" b="5339"/>
          <a:stretch/>
        </p:blipFill>
        <p:spPr>
          <a:xfrm>
            <a:off x="4265150" y="3587975"/>
            <a:ext cx="491150" cy="459450"/>
          </a:xfrm>
          <a:prstGeom prst="rect">
            <a:avLst/>
          </a:prstGeom>
          <a:noFill/>
          <a:ln>
            <a:noFill/>
          </a:ln>
        </p:spPr>
      </p:pic>
      <p:pic>
        <p:nvPicPr>
          <p:cNvPr id="494" name="Google Shape;494;p7"/>
          <p:cNvPicPr preferRelativeResize="0"/>
          <p:nvPr/>
        </p:nvPicPr>
        <p:blipFill rotWithShape="1">
          <a:blip r:embed="rId21">
            <a:alphaModFix/>
          </a:blip>
          <a:srcRect l="9754" t="9754" r="9762" b="9762"/>
          <a:stretch/>
        </p:blipFill>
        <p:spPr>
          <a:xfrm>
            <a:off x="5517938" y="3587975"/>
            <a:ext cx="475275" cy="459943"/>
          </a:xfrm>
          <a:prstGeom prst="rect">
            <a:avLst/>
          </a:prstGeom>
          <a:noFill/>
          <a:ln>
            <a:noFill/>
          </a:ln>
        </p:spPr>
      </p:pic>
      <p:pic>
        <p:nvPicPr>
          <p:cNvPr id="495" name="Google Shape;495;p7"/>
          <p:cNvPicPr preferRelativeResize="0"/>
          <p:nvPr/>
        </p:nvPicPr>
        <p:blipFill rotWithShape="1">
          <a:blip r:embed="rId22">
            <a:alphaModFix/>
          </a:blip>
          <a:srcRect l="13290" t="13809" r="17799" b="8385"/>
          <a:stretch/>
        </p:blipFill>
        <p:spPr>
          <a:xfrm>
            <a:off x="6750863" y="3587975"/>
            <a:ext cx="459450" cy="459450"/>
          </a:xfrm>
          <a:prstGeom prst="rect">
            <a:avLst/>
          </a:prstGeom>
          <a:noFill/>
          <a:ln>
            <a:noFill/>
          </a:ln>
        </p:spPr>
      </p:pic>
      <p:pic>
        <p:nvPicPr>
          <p:cNvPr id="496" name="Google Shape;496;p7"/>
          <p:cNvPicPr preferRelativeResize="0"/>
          <p:nvPr/>
        </p:nvPicPr>
        <p:blipFill rotWithShape="1">
          <a:blip r:embed="rId23">
            <a:alphaModFix/>
          </a:blip>
          <a:srcRect l="8416" t="5332" r="8415" b="5339"/>
          <a:stretch/>
        </p:blipFill>
        <p:spPr>
          <a:xfrm>
            <a:off x="7888438" y="3600373"/>
            <a:ext cx="475300" cy="459450"/>
          </a:xfrm>
          <a:prstGeom prst="rect">
            <a:avLst/>
          </a:prstGeom>
          <a:noFill/>
          <a:ln>
            <a:noFill/>
          </a:ln>
        </p:spPr>
      </p:pic>
      <p:sp>
        <p:nvSpPr>
          <p:cNvPr id="497" name="Google Shape;497;p7"/>
          <p:cNvSpPr txBox="1">
            <a:spLocks noGrp="1"/>
          </p:cNvSpPr>
          <p:nvPr>
            <p:ph type="title" idx="4294967295"/>
          </p:nvPr>
        </p:nvSpPr>
        <p:spPr>
          <a:xfrm>
            <a:off x="5076804" y="4047401"/>
            <a:ext cx="13419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Hand </a:t>
            </a:r>
            <a:r>
              <a:rPr lang="en" sz="1400">
                <a:latin typeface="Raleway"/>
                <a:ea typeface="Raleway"/>
                <a:cs typeface="Raleway"/>
                <a:sym typeface="Raleway"/>
              </a:rPr>
              <a:t>(H)</a:t>
            </a:r>
            <a:endParaRPr sz="1400"/>
          </a:p>
        </p:txBody>
      </p:sp>
      <p:sp>
        <p:nvSpPr>
          <p:cNvPr id="498" name="Google Shape;498;p7"/>
          <p:cNvSpPr txBox="1">
            <a:spLocks noGrp="1"/>
          </p:cNvSpPr>
          <p:nvPr>
            <p:ph type="subTitle" idx="4294967295"/>
          </p:nvPr>
        </p:nvSpPr>
        <p:spPr>
          <a:xfrm>
            <a:off x="5275185" y="4304998"/>
            <a:ext cx="9450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Moves an image within its window.</a:t>
            </a:r>
            <a:endParaRPr sz="900" b="0" i="0" u="none" strike="noStrike" cap="none">
              <a:solidFill>
                <a:srgbClr val="434343"/>
              </a:solidFill>
              <a:latin typeface="Raleway"/>
              <a:ea typeface="Raleway"/>
              <a:cs typeface="Raleway"/>
              <a:sym typeface="Raleway"/>
            </a:endParaRPr>
          </a:p>
        </p:txBody>
      </p:sp>
      <p:sp>
        <p:nvSpPr>
          <p:cNvPr id="499" name="Google Shape;499;p7"/>
          <p:cNvSpPr txBox="1">
            <a:spLocks noGrp="1"/>
          </p:cNvSpPr>
          <p:nvPr>
            <p:ph type="title" idx="4294967295"/>
          </p:nvPr>
        </p:nvSpPr>
        <p:spPr>
          <a:xfrm>
            <a:off x="6508055" y="4053796"/>
            <a:ext cx="9450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Zoom </a:t>
            </a:r>
            <a:r>
              <a:rPr lang="en" sz="1400">
                <a:latin typeface="Raleway"/>
                <a:ea typeface="Raleway"/>
                <a:cs typeface="Raleway"/>
                <a:sym typeface="Raleway"/>
              </a:rPr>
              <a:t>(Z)</a:t>
            </a:r>
            <a:endParaRPr sz="1400">
              <a:latin typeface="Raleway"/>
              <a:ea typeface="Raleway"/>
              <a:cs typeface="Raleway"/>
              <a:sym typeface="Raleway"/>
            </a:endParaRPr>
          </a:p>
        </p:txBody>
      </p:sp>
      <p:sp>
        <p:nvSpPr>
          <p:cNvPr id="500" name="Google Shape;500;p7"/>
          <p:cNvSpPr txBox="1">
            <a:spLocks noGrp="1"/>
          </p:cNvSpPr>
          <p:nvPr>
            <p:ph type="subTitle" idx="4294967295"/>
          </p:nvPr>
        </p:nvSpPr>
        <p:spPr>
          <a:xfrm>
            <a:off x="6429299" y="4311400"/>
            <a:ext cx="11025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900" b="0" i="0" u="none" strike="noStrike" cap="none">
                <a:solidFill>
                  <a:srgbClr val="434343"/>
                </a:solidFill>
                <a:latin typeface="Raleway"/>
                <a:ea typeface="Raleway"/>
                <a:cs typeface="Raleway"/>
                <a:sym typeface="Raleway"/>
              </a:rPr>
              <a:t>Magnifies and reduces the view of the image.</a:t>
            </a:r>
            <a:endParaRPr sz="900" b="0" i="0" u="none" strike="noStrike" cap="none">
              <a:solidFill>
                <a:srgbClr val="434343"/>
              </a:solidFill>
              <a:latin typeface="Raleway"/>
              <a:ea typeface="Raleway"/>
              <a:cs typeface="Raleway"/>
              <a:sym typeface="Raleway"/>
            </a:endParaRPr>
          </a:p>
        </p:txBody>
      </p:sp>
      <p:sp>
        <p:nvSpPr>
          <p:cNvPr id="501" name="Google Shape;501;p7"/>
          <p:cNvSpPr txBox="1">
            <a:spLocks noGrp="1"/>
          </p:cNvSpPr>
          <p:nvPr>
            <p:ph type="title" idx="4294967295"/>
          </p:nvPr>
        </p:nvSpPr>
        <p:spPr>
          <a:xfrm>
            <a:off x="7476576" y="4053800"/>
            <a:ext cx="1410900" cy="21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1400"/>
              <a:t>Quick mask </a:t>
            </a:r>
            <a:r>
              <a:rPr lang="en" sz="1400">
                <a:latin typeface="Raleway"/>
                <a:ea typeface="Raleway"/>
                <a:cs typeface="Raleway"/>
                <a:sym typeface="Raleway"/>
              </a:rPr>
              <a:t>(Q)</a:t>
            </a:r>
            <a:endParaRPr sz="1400"/>
          </a:p>
        </p:txBody>
      </p:sp>
      <p:sp>
        <p:nvSpPr>
          <p:cNvPr id="502" name="Google Shape;502;p7"/>
          <p:cNvSpPr txBox="1">
            <a:spLocks noGrp="1"/>
          </p:cNvSpPr>
          <p:nvPr>
            <p:ph type="subTitle" idx="4294967295"/>
          </p:nvPr>
        </p:nvSpPr>
        <p:spPr>
          <a:xfrm>
            <a:off x="7511013" y="4311400"/>
            <a:ext cx="13419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434343"/>
              </a:buClr>
              <a:buSzPts val="1800"/>
              <a:buFont typeface="Raleway"/>
              <a:buNone/>
            </a:pPr>
            <a:r>
              <a:rPr lang="en" sz="800" b="0" i="0" u="none" strike="noStrike" cap="none">
                <a:solidFill>
                  <a:srgbClr val="434343"/>
                </a:solidFill>
                <a:latin typeface="Raleway"/>
                <a:ea typeface="Raleway"/>
                <a:cs typeface="Raleway"/>
                <a:sym typeface="Raleway"/>
              </a:rPr>
              <a:t>A red overlay appears as you make a selection.  You can paint and refine your selection.</a:t>
            </a:r>
            <a:endParaRPr sz="800" b="0" i="0" u="none" strike="noStrike" cap="none">
              <a:solidFill>
                <a:srgbClr val="434343"/>
              </a:solidFill>
              <a:latin typeface="Raleway"/>
              <a:ea typeface="Raleway"/>
              <a:cs typeface="Raleway"/>
              <a:sym typeface="Raleway"/>
            </a:endParaRPr>
          </a:p>
        </p:txBody>
      </p:sp>
      <p:sp>
        <p:nvSpPr>
          <p:cNvPr id="503" name="Google Shape;503;p7"/>
          <p:cNvSpPr txBox="1"/>
          <p:nvPr/>
        </p:nvSpPr>
        <p:spPr>
          <a:xfrm>
            <a:off x="440500" y="78600"/>
            <a:ext cx="2963100" cy="50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24B0E7"/>
                </a:solidFill>
                <a:latin typeface="Staatliches"/>
                <a:ea typeface="Staatliches"/>
                <a:cs typeface="Staatliches"/>
                <a:sym typeface="Staatliches"/>
              </a:rPr>
              <a:t>Tools:</a:t>
            </a:r>
            <a:endParaRPr sz="2400" b="0" i="0" u="none" strike="noStrike" cap="none">
              <a:solidFill>
                <a:srgbClr val="24B0E7"/>
              </a:solidFill>
              <a:latin typeface="Staatliches"/>
              <a:ea typeface="Staatliches"/>
              <a:cs typeface="Staatliches"/>
              <a:sym typeface="Staatliche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10" name="Google Shape;510;g13398b552fd_0_0"/>
          <p:cNvPicPr preferRelativeResize="0"/>
          <p:nvPr/>
        </p:nvPicPr>
        <p:blipFill rotWithShape="1">
          <a:blip r:embed="rId3">
            <a:alphaModFix/>
          </a:blip>
          <a:srcRect/>
          <a:stretch/>
        </p:blipFill>
        <p:spPr>
          <a:xfrm>
            <a:off x="7138575" y="152400"/>
            <a:ext cx="1825925" cy="4838701"/>
          </a:xfrm>
          <a:prstGeom prst="rect">
            <a:avLst/>
          </a:prstGeom>
          <a:noFill/>
          <a:ln>
            <a:noFill/>
          </a:ln>
        </p:spPr>
      </p:pic>
      <p:sp>
        <p:nvSpPr>
          <p:cNvPr id="511" name="Google Shape;511;g13398b552fd_0_0"/>
          <p:cNvSpPr txBox="1"/>
          <p:nvPr/>
        </p:nvSpPr>
        <p:spPr>
          <a:xfrm>
            <a:off x="5811825" y="3080325"/>
            <a:ext cx="1285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aleway"/>
                <a:ea typeface="Raleway"/>
                <a:cs typeface="Raleway"/>
                <a:sym typeface="Raleway"/>
              </a:rPr>
              <a:t>Layer Name</a:t>
            </a:r>
            <a:endParaRPr sz="1400" b="0" i="0" u="none" strike="noStrike" cap="none">
              <a:solidFill>
                <a:srgbClr val="000000"/>
              </a:solidFill>
              <a:latin typeface="Raleway"/>
              <a:ea typeface="Raleway"/>
              <a:cs typeface="Raleway"/>
              <a:sym typeface="Raleway"/>
            </a:endParaRPr>
          </a:p>
        </p:txBody>
      </p:sp>
      <p:cxnSp>
        <p:nvCxnSpPr>
          <p:cNvPr id="512" name="Google Shape;512;g13398b552fd_0_0"/>
          <p:cNvCxnSpPr/>
          <p:nvPr/>
        </p:nvCxnSpPr>
        <p:spPr>
          <a:xfrm rot="10800000" flipH="1">
            <a:off x="7047000" y="3270225"/>
            <a:ext cx="688500" cy="20400"/>
          </a:xfrm>
          <a:prstGeom prst="straightConnector1">
            <a:avLst/>
          </a:prstGeom>
          <a:noFill/>
          <a:ln w="9525" cap="flat" cmpd="sng">
            <a:solidFill>
              <a:srgbClr val="0000FF"/>
            </a:solidFill>
            <a:prstDash val="solid"/>
            <a:round/>
            <a:headEnd type="none" w="sm" len="sm"/>
            <a:tailEnd type="triangle" w="med" len="med"/>
          </a:ln>
        </p:spPr>
      </p:cxnSp>
      <p:sp>
        <p:nvSpPr>
          <p:cNvPr id="513" name="Google Shape;513;g13398b552fd_0_0"/>
          <p:cNvSpPr txBox="1"/>
          <p:nvPr/>
        </p:nvSpPr>
        <p:spPr>
          <a:xfrm>
            <a:off x="5670975" y="3743049"/>
            <a:ext cx="146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aleway"/>
                <a:ea typeface="Raleway"/>
                <a:cs typeface="Raleway"/>
                <a:sym typeface="Raleway"/>
              </a:rPr>
              <a:t>Layer Visibility</a:t>
            </a:r>
            <a:endParaRPr sz="1400" b="0" i="0" u="none" strike="noStrike" cap="none" dirty="0">
              <a:solidFill>
                <a:srgbClr val="000000"/>
              </a:solidFill>
              <a:latin typeface="Raleway"/>
              <a:ea typeface="Raleway"/>
              <a:cs typeface="Raleway"/>
              <a:sym typeface="Raleway"/>
            </a:endParaRPr>
          </a:p>
        </p:txBody>
      </p:sp>
      <p:cxnSp>
        <p:nvCxnSpPr>
          <p:cNvPr id="514" name="Google Shape;514;g13398b552fd_0_0"/>
          <p:cNvCxnSpPr/>
          <p:nvPr/>
        </p:nvCxnSpPr>
        <p:spPr>
          <a:xfrm rot="10800000" flipH="1">
            <a:off x="6485550" y="4175700"/>
            <a:ext cx="688500" cy="20400"/>
          </a:xfrm>
          <a:prstGeom prst="straightConnector1">
            <a:avLst/>
          </a:prstGeom>
          <a:noFill/>
          <a:ln w="9525" cap="flat" cmpd="sng">
            <a:solidFill>
              <a:srgbClr val="0000FF"/>
            </a:solidFill>
            <a:prstDash val="solid"/>
            <a:round/>
            <a:headEnd type="none" w="sm" len="sm"/>
            <a:tailEnd type="triangle" w="med" len="med"/>
          </a:ln>
        </p:spPr>
      </p:cxnSp>
      <p:sp>
        <p:nvSpPr>
          <p:cNvPr id="515" name="Google Shape;515;g13398b552fd_0_0"/>
          <p:cNvSpPr txBox="1"/>
          <p:nvPr/>
        </p:nvSpPr>
        <p:spPr>
          <a:xfrm>
            <a:off x="5955619" y="4590900"/>
            <a:ext cx="146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aleway"/>
                <a:ea typeface="Raleway"/>
                <a:cs typeface="Raleway"/>
                <a:sym typeface="Raleway"/>
              </a:rPr>
              <a:t>Layer Styles</a:t>
            </a:r>
            <a:endParaRPr sz="1400" b="0" i="0" u="none" strike="noStrike" cap="none" dirty="0">
              <a:solidFill>
                <a:srgbClr val="000000"/>
              </a:solidFill>
              <a:latin typeface="Raleway"/>
              <a:ea typeface="Raleway"/>
              <a:cs typeface="Raleway"/>
              <a:sym typeface="Raleway"/>
            </a:endParaRPr>
          </a:p>
        </p:txBody>
      </p:sp>
      <p:cxnSp>
        <p:nvCxnSpPr>
          <p:cNvPr id="516" name="Google Shape;516;g13398b552fd_0_0"/>
          <p:cNvCxnSpPr/>
          <p:nvPr/>
        </p:nvCxnSpPr>
        <p:spPr>
          <a:xfrm rot="10800000" flipH="1">
            <a:off x="6987300" y="4891275"/>
            <a:ext cx="688500" cy="20400"/>
          </a:xfrm>
          <a:prstGeom prst="straightConnector1">
            <a:avLst/>
          </a:prstGeom>
          <a:noFill/>
          <a:ln w="9525" cap="flat" cmpd="sng">
            <a:solidFill>
              <a:srgbClr val="0000FF"/>
            </a:solidFill>
            <a:prstDash val="solid"/>
            <a:round/>
            <a:headEnd type="none" w="sm" len="sm"/>
            <a:tailEnd type="triangle" w="med" len="med"/>
          </a:ln>
        </p:spPr>
      </p:cxnSp>
      <p:sp>
        <p:nvSpPr>
          <p:cNvPr id="517" name="Google Shape;517;g13398b552fd_0_0"/>
          <p:cNvSpPr txBox="1"/>
          <p:nvPr/>
        </p:nvSpPr>
        <p:spPr>
          <a:xfrm>
            <a:off x="5053425" y="372925"/>
            <a:ext cx="1467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aleway"/>
                <a:ea typeface="Raleway"/>
                <a:cs typeface="Raleway"/>
                <a:sym typeface="Raleway"/>
              </a:rPr>
              <a:t>Layer Opacity &amp; Blend Modes</a:t>
            </a:r>
            <a:endParaRPr sz="1400" b="0" i="0" u="none" strike="noStrike" cap="none">
              <a:solidFill>
                <a:srgbClr val="000000"/>
              </a:solidFill>
              <a:latin typeface="Raleway"/>
              <a:ea typeface="Raleway"/>
              <a:cs typeface="Raleway"/>
              <a:sym typeface="Raleway"/>
            </a:endParaRPr>
          </a:p>
        </p:txBody>
      </p:sp>
      <p:cxnSp>
        <p:nvCxnSpPr>
          <p:cNvPr id="518" name="Google Shape;518;g13398b552fd_0_0"/>
          <p:cNvCxnSpPr/>
          <p:nvPr/>
        </p:nvCxnSpPr>
        <p:spPr>
          <a:xfrm rot="10800000" flipH="1">
            <a:off x="6450075" y="670525"/>
            <a:ext cx="688500" cy="20400"/>
          </a:xfrm>
          <a:prstGeom prst="straightConnector1">
            <a:avLst/>
          </a:prstGeom>
          <a:noFill/>
          <a:ln w="9525" cap="flat" cmpd="sng">
            <a:solidFill>
              <a:srgbClr val="0000FF"/>
            </a:solidFill>
            <a:prstDash val="solid"/>
            <a:round/>
            <a:headEnd type="none" w="sm" len="sm"/>
            <a:tailEnd type="triangle" w="med" len="med"/>
          </a:ln>
        </p:spPr>
      </p:cxnSp>
      <p:sp>
        <p:nvSpPr>
          <p:cNvPr id="2" name="Title 1">
            <a:extLst>
              <a:ext uri="{FF2B5EF4-FFF2-40B4-BE49-F238E27FC236}">
                <a16:creationId xmlns:a16="http://schemas.microsoft.com/office/drawing/2014/main" id="{C8AE7BD4-42F3-5FAB-3698-C455576402B7}"/>
              </a:ext>
            </a:extLst>
          </p:cNvPr>
          <p:cNvSpPr>
            <a:spLocks noGrp="1"/>
          </p:cNvSpPr>
          <p:nvPr>
            <p:ph type="title"/>
          </p:nvPr>
        </p:nvSpPr>
        <p:spPr/>
        <p:txBody>
          <a:bodyPr/>
          <a:lstStyle/>
          <a:p>
            <a:r>
              <a:rPr lang="en-US" dirty="0"/>
              <a:t>Layer &amp; Layer Styles</a:t>
            </a:r>
          </a:p>
        </p:txBody>
      </p:sp>
      <p:sp>
        <p:nvSpPr>
          <p:cNvPr id="3" name="Content Placeholder 2">
            <a:extLst>
              <a:ext uri="{FF2B5EF4-FFF2-40B4-BE49-F238E27FC236}">
                <a16:creationId xmlns:a16="http://schemas.microsoft.com/office/drawing/2014/main" id="{F5B3D4C9-AF70-F163-1112-AFF372077B3A}"/>
              </a:ext>
            </a:extLst>
          </p:cNvPr>
          <p:cNvSpPr>
            <a:spLocks noGrp="1"/>
          </p:cNvSpPr>
          <p:nvPr>
            <p:ph idx="1"/>
          </p:nvPr>
        </p:nvSpPr>
        <p:spPr>
          <a:xfrm>
            <a:off x="447261" y="1555243"/>
            <a:ext cx="5364564" cy="3215332"/>
          </a:xfrm>
        </p:spPr>
        <p:txBody>
          <a:bodyPr>
            <a:noAutofit/>
          </a:bodyPr>
          <a:lstStyle/>
          <a:p>
            <a:pPr marL="0" indent="0">
              <a:lnSpc>
                <a:spcPct val="100000"/>
              </a:lnSpc>
              <a:spcBef>
                <a:spcPts val="150"/>
              </a:spcBef>
              <a:buNone/>
            </a:pPr>
            <a:r>
              <a:rPr lang="en-US" sz="1100" dirty="0">
                <a:sym typeface="Staatliches"/>
              </a:rPr>
              <a:t>Layers</a:t>
            </a:r>
          </a:p>
          <a:p>
            <a:pPr>
              <a:lnSpc>
                <a:spcPct val="100000"/>
              </a:lnSpc>
              <a:spcBef>
                <a:spcPts val="150"/>
              </a:spcBef>
            </a:pPr>
            <a:r>
              <a:rPr lang="en-US" sz="1100" dirty="0">
                <a:sym typeface="Raleway"/>
              </a:rPr>
              <a:t>Layers are one of the core features of Photoshop. Every image, graphic, article of text, etc. can be placed on its own so it can be moved, edited, and adjusted individually. Layers can be renamed, grouped, or locked to assist according to the users discretion.</a:t>
            </a:r>
          </a:p>
          <a:p>
            <a:pPr marL="0" indent="0">
              <a:lnSpc>
                <a:spcPct val="100000"/>
              </a:lnSpc>
              <a:spcBef>
                <a:spcPts val="150"/>
              </a:spcBef>
              <a:buNone/>
            </a:pPr>
            <a:r>
              <a:rPr lang="en-US" sz="1100" dirty="0">
                <a:sym typeface="Staatliches"/>
              </a:rPr>
              <a:t>Stacking order</a:t>
            </a:r>
          </a:p>
          <a:p>
            <a:pPr>
              <a:lnSpc>
                <a:spcPct val="100000"/>
              </a:lnSpc>
              <a:spcBef>
                <a:spcPts val="150"/>
              </a:spcBef>
            </a:pPr>
            <a:r>
              <a:rPr lang="en-US" sz="1100" dirty="0">
                <a:sym typeface="Raleway"/>
              </a:rPr>
              <a:t>The stacking order is the order the layers appear in. Layers at the top of the layers panel appear above other layers in your image</a:t>
            </a:r>
          </a:p>
          <a:p>
            <a:pPr marL="0" indent="0">
              <a:lnSpc>
                <a:spcPct val="100000"/>
              </a:lnSpc>
              <a:spcBef>
                <a:spcPts val="150"/>
              </a:spcBef>
              <a:buNone/>
            </a:pPr>
            <a:r>
              <a:rPr lang="en-US" sz="1100" dirty="0">
                <a:sym typeface="Staatliches"/>
              </a:rPr>
              <a:t>Opacity and Blending Modes</a:t>
            </a:r>
          </a:p>
          <a:p>
            <a:pPr>
              <a:lnSpc>
                <a:spcPct val="100000"/>
              </a:lnSpc>
              <a:spcBef>
                <a:spcPts val="150"/>
              </a:spcBef>
            </a:pPr>
            <a:r>
              <a:rPr lang="en-US" sz="1100" dirty="0">
                <a:sym typeface="Raleway"/>
              </a:rPr>
              <a:t>Opacity is how transparent a layer is. At 100% opacity the layer isn’t transparent at all. At 0% opacity the layer is invisible. Blend modes adjust how layers interact with each other.</a:t>
            </a:r>
          </a:p>
          <a:p>
            <a:pPr marL="0" indent="0">
              <a:lnSpc>
                <a:spcPct val="100000"/>
              </a:lnSpc>
              <a:spcBef>
                <a:spcPts val="150"/>
              </a:spcBef>
              <a:buNone/>
            </a:pPr>
            <a:r>
              <a:rPr lang="en-US" sz="1100" dirty="0">
                <a:sym typeface="Staatliches"/>
              </a:rPr>
              <a:t>Layer Styles</a:t>
            </a:r>
          </a:p>
          <a:p>
            <a:pPr>
              <a:lnSpc>
                <a:spcPct val="100000"/>
              </a:lnSpc>
              <a:spcBef>
                <a:spcPts val="150"/>
              </a:spcBef>
            </a:pPr>
            <a:r>
              <a:rPr lang="en-US" sz="1100" dirty="0">
                <a:sym typeface="Raleway"/>
              </a:rPr>
              <a:t>Layer styles are effects and styles that can be applied to layers to alter their appearance. Styles include Stroke, Drop Shadow, Outer Glow, Bevel &amp; Emboss, &amp; Color Overlay. Layer styles help add depth, dimension, and interest in a design. Layer Styles can be edited after they are applied to an image.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5" name="Google Shape;525;g13398b552fd_0_27"/>
          <p:cNvPicPr preferRelativeResize="0"/>
          <p:nvPr/>
        </p:nvPicPr>
        <p:blipFill rotWithShape="1">
          <a:blip r:embed="rId3">
            <a:alphaModFix/>
          </a:blip>
          <a:srcRect/>
          <a:stretch/>
        </p:blipFill>
        <p:spPr>
          <a:xfrm>
            <a:off x="7138575" y="152400"/>
            <a:ext cx="1825925" cy="4838701"/>
          </a:xfrm>
          <a:prstGeom prst="rect">
            <a:avLst/>
          </a:prstGeom>
          <a:noFill/>
          <a:ln>
            <a:noFill/>
          </a:ln>
        </p:spPr>
      </p:pic>
      <p:pic>
        <p:nvPicPr>
          <p:cNvPr id="526" name="Google Shape;526;g13398b552fd_0_27"/>
          <p:cNvPicPr preferRelativeResize="0"/>
          <p:nvPr/>
        </p:nvPicPr>
        <p:blipFill rotWithShape="1">
          <a:blip r:embed="rId4">
            <a:alphaModFix/>
          </a:blip>
          <a:srcRect/>
          <a:stretch/>
        </p:blipFill>
        <p:spPr>
          <a:xfrm>
            <a:off x="4916901" y="4359804"/>
            <a:ext cx="2028825" cy="638175"/>
          </a:xfrm>
          <a:prstGeom prst="rect">
            <a:avLst/>
          </a:prstGeom>
          <a:noFill/>
          <a:ln>
            <a:noFill/>
          </a:ln>
        </p:spPr>
      </p:pic>
      <p:pic>
        <p:nvPicPr>
          <p:cNvPr id="527" name="Google Shape;527;g13398b552fd_0_27"/>
          <p:cNvPicPr preferRelativeResize="0"/>
          <p:nvPr/>
        </p:nvPicPr>
        <p:blipFill rotWithShape="1">
          <a:blip r:embed="rId5">
            <a:alphaModFix/>
          </a:blip>
          <a:srcRect/>
          <a:stretch/>
        </p:blipFill>
        <p:spPr>
          <a:xfrm>
            <a:off x="2633388" y="4369329"/>
            <a:ext cx="2000250" cy="619125"/>
          </a:xfrm>
          <a:prstGeom prst="rect">
            <a:avLst/>
          </a:prstGeom>
          <a:noFill/>
          <a:ln>
            <a:noFill/>
          </a:ln>
        </p:spPr>
      </p:pic>
      <p:pic>
        <p:nvPicPr>
          <p:cNvPr id="528" name="Google Shape;528;g13398b552fd_0_27"/>
          <p:cNvPicPr preferRelativeResize="0"/>
          <p:nvPr/>
        </p:nvPicPr>
        <p:blipFill rotWithShape="1">
          <a:blip r:embed="rId6">
            <a:alphaModFix/>
          </a:blip>
          <a:srcRect/>
          <a:stretch/>
        </p:blipFill>
        <p:spPr>
          <a:xfrm>
            <a:off x="220908" y="4350279"/>
            <a:ext cx="2076450" cy="638175"/>
          </a:xfrm>
          <a:prstGeom prst="rect">
            <a:avLst/>
          </a:prstGeom>
          <a:noFill/>
          <a:ln>
            <a:noFill/>
          </a:ln>
        </p:spPr>
      </p:pic>
      <p:sp>
        <p:nvSpPr>
          <p:cNvPr id="529" name="Google Shape;529;g13398b552fd_0_27"/>
          <p:cNvSpPr txBox="1"/>
          <p:nvPr/>
        </p:nvSpPr>
        <p:spPr>
          <a:xfrm>
            <a:off x="566660" y="4047790"/>
            <a:ext cx="1122880" cy="46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1300" b="0" i="0" u="none" strike="noStrike" cap="none" dirty="0">
                <a:solidFill>
                  <a:schemeClr val="dk2"/>
                </a:solidFill>
                <a:latin typeface="Staatliches"/>
                <a:ea typeface="Staatliches"/>
                <a:cs typeface="Staatliches"/>
                <a:sym typeface="Staatliches"/>
              </a:rPr>
              <a:t>TEXT  layer</a:t>
            </a:r>
            <a:endParaRPr sz="900" b="1" i="0" u="none" strike="noStrike" cap="none" dirty="0">
              <a:solidFill>
                <a:schemeClr val="dk2"/>
              </a:solidFill>
              <a:latin typeface="Raleway"/>
              <a:ea typeface="Raleway"/>
              <a:cs typeface="Raleway"/>
              <a:sym typeface="Raleway"/>
            </a:endParaRPr>
          </a:p>
        </p:txBody>
      </p:sp>
      <p:sp>
        <p:nvSpPr>
          <p:cNvPr id="530" name="Google Shape;530;g13398b552fd_0_27"/>
          <p:cNvSpPr txBox="1"/>
          <p:nvPr/>
        </p:nvSpPr>
        <p:spPr>
          <a:xfrm>
            <a:off x="3062175" y="4047790"/>
            <a:ext cx="1142700" cy="46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1300" b="0" i="0" u="none" strike="noStrike" cap="none" dirty="0">
                <a:solidFill>
                  <a:schemeClr val="dk2"/>
                </a:solidFill>
                <a:latin typeface="Staatliches"/>
                <a:ea typeface="Staatliches"/>
                <a:cs typeface="Staatliches"/>
                <a:sym typeface="Staatliches"/>
              </a:rPr>
              <a:t>IMAGE LAYER</a:t>
            </a:r>
            <a:endParaRPr sz="900" b="1" i="0" u="none" strike="noStrike" cap="none" dirty="0">
              <a:solidFill>
                <a:schemeClr val="dk2"/>
              </a:solidFill>
              <a:latin typeface="Raleway"/>
              <a:ea typeface="Raleway"/>
              <a:cs typeface="Raleway"/>
              <a:sym typeface="Raleway"/>
            </a:endParaRPr>
          </a:p>
        </p:txBody>
      </p:sp>
      <p:sp>
        <p:nvSpPr>
          <p:cNvPr id="531" name="Google Shape;531;g13398b552fd_0_27"/>
          <p:cNvSpPr txBox="1"/>
          <p:nvPr/>
        </p:nvSpPr>
        <p:spPr>
          <a:xfrm>
            <a:off x="5254820" y="4047790"/>
            <a:ext cx="1353000" cy="46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1300" b="0" i="0" u="none" strike="noStrike" cap="none" dirty="0">
                <a:solidFill>
                  <a:schemeClr val="dk2"/>
                </a:solidFill>
                <a:latin typeface="Staatliches"/>
                <a:ea typeface="Staatliches"/>
                <a:cs typeface="Staatliches"/>
                <a:sym typeface="Staatliches"/>
              </a:rPr>
              <a:t>SMART OBJECT</a:t>
            </a:r>
            <a:endParaRPr sz="900" b="1" i="0" u="none" strike="noStrike" cap="none" dirty="0">
              <a:solidFill>
                <a:schemeClr val="dk2"/>
              </a:solidFill>
              <a:latin typeface="Raleway"/>
              <a:ea typeface="Raleway"/>
              <a:cs typeface="Raleway"/>
              <a:sym typeface="Raleway"/>
            </a:endParaRPr>
          </a:p>
        </p:txBody>
      </p:sp>
      <p:sp>
        <p:nvSpPr>
          <p:cNvPr id="2" name="Title 1">
            <a:extLst>
              <a:ext uri="{FF2B5EF4-FFF2-40B4-BE49-F238E27FC236}">
                <a16:creationId xmlns:a16="http://schemas.microsoft.com/office/drawing/2014/main" id="{DBE6E309-B0F8-1FDE-86AD-04562DF9AE90}"/>
              </a:ext>
            </a:extLst>
          </p:cNvPr>
          <p:cNvSpPr>
            <a:spLocks noGrp="1"/>
          </p:cNvSpPr>
          <p:nvPr>
            <p:ph type="title"/>
          </p:nvPr>
        </p:nvSpPr>
        <p:spPr/>
        <p:txBody>
          <a:bodyPr/>
          <a:lstStyle/>
          <a:p>
            <a:r>
              <a:rPr lang="en-US" dirty="0"/>
              <a:t>Layer &amp; Layer Styles</a:t>
            </a:r>
          </a:p>
        </p:txBody>
      </p:sp>
      <p:sp>
        <p:nvSpPr>
          <p:cNvPr id="3" name="Content Placeholder 2">
            <a:extLst>
              <a:ext uri="{FF2B5EF4-FFF2-40B4-BE49-F238E27FC236}">
                <a16:creationId xmlns:a16="http://schemas.microsoft.com/office/drawing/2014/main" id="{FFEF7A58-1935-6D5B-2BA5-B6670E8FD8DC}"/>
              </a:ext>
            </a:extLst>
          </p:cNvPr>
          <p:cNvSpPr>
            <a:spLocks noGrp="1"/>
          </p:cNvSpPr>
          <p:nvPr>
            <p:ph idx="1"/>
          </p:nvPr>
        </p:nvSpPr>
        <p:spPr>
          <a:xfrm>
            <a:off x="437322" y="1858518"/>
            <a:ext cx="6409322" cy="2186708"/>
          </a:xfrm>
        </p:spPr>
        <p:txBody>
          <a:bodyPr>
            <a:normAutofit fontScale="77500" lnSpcReduction="20000"/>
          </a:bodyPr>
          <a:lstStyle/>
          <a:p>
            <a:pPr marL="0" lvl="0" indent="0">
              <a:buNone/>
            </a:pPr>
            <a:r>
              <a:rPr lang="en-US" dirty="0">
                <a:sym typeface="Staatliches"/>
              </a:rPr>
              <a:t>Layers Types</a:t>
            </a:r>
          </a:p>
          <a:p>
            <a:pPr lvl="1"/>
            <a:r>
              <a:rPr lang="en-US" dirty="0">
                <a:sym typeface="Raleway"/>
              </a:rPr>
              <a:t>Different types of layers are identifiable by the thumbnail image in the layers panel. An editable text layer thumbnail is a capital T. An image layer shows the actual image in the thumbnail.</a:t>
            </a:r>
          </a:p>
          <a:p>
            <a:pPr marL="0" lvl="0" indent="0">
              <a:buNone/>
            </a:pPr>
            <a:r>
              <a:rPr lang="en-US" dirty="0">
                <a:sym typeface="Staatliches"/>
              </a:rPr>
              <a:t>Smart Objects</a:t>
            </a:r>
          </a:p>
          <a:p>
            <a:pPr lvl="1"/>
            <a:r>
              <a:rPr lang="en-US" dirty="0">
                <a:sym typeface="Raleway"/>
              </a:rPr>
              <a:t>Smart objects are layers where certain edits are toggleable. With smart objects, you can hide and rework edits that would be permanent on non smart objects. Smart objects are identified by the little icon at the bottom right of the thumbnail.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324e98aafe_0_0"/>
          <p:cNvSpPr txBox="1">
            <a:spLocks noGrp="1"/>
          </p:cNvSpPr>
          <p:nvPr>
            <p:ph type="title"/>
          </p:nvPr>
        </p:nvSpPr>
        <p:spPr/>
        <p:txBody>
          <a:bodyPr/>
          <a:lstStyle/>
          <a:p>
            <a:pPr lvl="0"/>
            <a:r>
              <a:rPr lang="en-US" dirty="0"/>
              <a:t>Understanding</a:t>
            </a:r>
          </a:p>
          <a:p>
            <a:pPr lvl="0"/>
            <a:r>
              <a:rPr lang="en-US" dirty="0"/>
              <a:t>Raster images</a:t>
            </a:r>
          </a:p>
        </p:txBody>
      </p:sp>
      <p:sp>
        <p:nvSpPr>
          <p:cNvPr id="2" name="Text Placeholder 1">
            <a:extLst>
              <a:ext uri="{FF2B5EF4-FFF2-40B4-BE49-F238E27FC236}">
                <a16:creationId xmlns:a16="http://schemas.microsoft.com/office/drawing/2014/main" id="{AAFD6AC2-6984-576E-7708-593F89DF4D94}"/>
              </a:ext>
            </a:extLst>
          </p:cNvPr>
          <p:cNvSpPr>
            <a:spLocks noGrp="1"/>
          </p:cNvSpPr>
          <p:nvPr>
            <p:ph type="body" idx="1"/>
          </p:nvPr>
        </p:nvSpPr>
        <p:spPr/>
        <p:txBody>
          <a:bodyPr/>
          <a:lstStyle/>
          <a:p>
            <a:r>
              <a:rPr lang="en-US" dirty="0"/>
              <a:t>Adobe Photoshop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8" name="Google Shape;538;g13398b552fd_0_14"/>
          <p:cNvPicPr preferRelativeResize="0"/>
          <p:nvPr/>
        </p:nvPicPr>
        <p:blipFill rotWithShape="1">
          <a:blip r:embed="rId3">
            <a:alphaModFix/>
          </a:blip>
          <a:srcRect/>
          <a:stretch/>
        </p:blipFill>
        <p:spPr>
          <a:xfrm>
            <a:off x="5839422" y="116777"/>
            <a:ext cx="3317816" cy="4838699"/>
          </a:xfrm>
          <a:prstGeom prst="rect">
            <a:avLst/>
          </a:prstGeom>
          <a:noFill/>
          <a:ln>
            <a:noFill/>
          </a:ln>
        </p:spPr>
      </p:pic>
      <p:sp>
        <p:nvSpPr>
          <p:cNvPr id="2" name="Title 1">
            <a:extLst>
              <a:ext uri="{FF2B5EF4-FFF2-40B4-BE49-F238E27FC236}">
                <a16:creationId xmlns:a16="http://schemas.microsoft.com/office/drawing/2014/main" id="{B17068F8-2263-7F3B-DAD4-DF419B13855C}"/>
              </a:ext>
            </a:extLst>
          </p:cNvPr>
          <p:cNvSpPr>
            <a:spLocks noGrp="1"/>
          </p:cNvSpPr>
          <p:nvPr>
            <p:ph type="title"/>
          </p:nvPr>
        </p:nvSpPr>
        <p:spPr/>
        <p:txBody>
          <a:bodyPr>
            <a:normAutofit/>
          </a:bodyPr>
          <a:lstStyle/>
          <a:p>
            <a:r>
              <a:rPr lang="en-US" dirty="0">
                <a:sym typeface="Staatliches"/>
              </a:rPr>
              <a:t>Layer &amp; Layer Styles</a:t>
            </a:r>
            <a:endParaRPr lang="en-US" dirty="0"/>
          </a:p>
        </p:txBody>
      </p:sp>
      <p:sp>
        <p:nvSpPr>
          <p:cNvPr id="3" name="Content Placeholder 2">
            <a:extLst>
              <a:ext uri="{FF2B5EF4-FFF2-40B4-BE49-F238E27FC236}">
                <a16:creationId xmlns:a16="http://schemas.microsoft.com/office/drawing/2014/main" id="{ED8ABFC9-ED98-F69F-617C-D5CD8286B322}"/>
              </a:ext>
            </a:extLst>
          </p:cNvPr>
          <p:cNvSpPr>
            <a:spLocks noGrp="1"/>
          </p:cNvSpPr>
          <p:nvPr>
            <p:ph idx="1"/>
          </p:nvPr>
        </p:nvSpPr>
        <p:spPr>
          <a:xfrm>
            <a:off x="417443" y="1590865"/>
            <a:ext cx="5168348" cy="3364611"/>
          </a:xfrm>
        </p:spPr>
        <p:txBody>
          <a:bodyPr>
            <a:normAutofit fontScale="55000" lnSpcReduction="20000"/>
          </a:bodyPr>
          <a:lstStyle/>
          <a:p>
            <a:pPr marL="0" lvl="0" indent="0">
              <a:buNone/>
            </a:pPr>
            <a:r>
              <a:rPr lang="en-US" dirty="0">
                <a:sym typeface="Staatliches"/>
              </a:rPr>
              <a:t>Goals</a:t>
            </a:r>
          </a:p>
          <a:p>
            <a:pPr lvl="1"/>
            <a:r>
              <a:rPr lang="en-US" dirty="0">
                <a:sym typeface="Raleway"/>
              </a:rPr>
              <a:t>Your goal for the layering activity is to try to make the lower artboard match the upper artboard. Use the layers panel to move, rename, &amp; duplicate the sandwich ingredients to best create “The Perfect BLT”. You will need to adjust the stacking order of the layers by dragging layers above and below each other.</a:t>
            </a:r>
          </a:p>
          <a:p>
            <a:pPr marL="0" lvl="0" indent="0">
              <a:buNone/>
            </a:pPr>
            <a:r>
              <a:rPr lang="en-US" dirty="0">
                <a:sym typeface="Staatliches"/>
              </a:rPr>
              <a:t>Tools</a:t>
            </a:r>
          </a:p>
          <a:p>
            <a:pPr lvl="1"/>
            <a:r>
              <a:rPr lang="en-US" dirty="0">
                <a:sym typeface="Raleway"/>
              </a:rPr>
              <a:t>You will need to use the MOVE (V) tool to help move images.</a:t>
            </a:r>
          </a:p>
          <a:p>
            <a:pPr lvl="1"/>
            <a:r>
              <a:rPr lang="en-US" dirty="0">
                <a:sym typeface="Raleway"/>
              </a:rPr>
              <a:t>To adjust the scale and rotation of images you need to use the TRANSFORM TOOL (CTRL+T) / EDIT &gt; FREE TRANSFORM. In the free transform tool you can scale, rotate, skew, and adjust your images as you see fit.</a:t>
            </a:r>
          </a:p>
          <a:p>
            <a:pPr marL="0" lvl="0" indent="0">
              <a:buNone/>
            </a:pPr>
            <a:r>
              <a:rPr lang="en-US" dirty="0">
                <a:sym typeface="Staatliches"/>
              </a:rPr>
              <a:t>Layer Styles</a:t>
            </a:r>
          </a:p>
          <a:p>
            <a:pPr lvl="1"/>
            <a:r>
              <a:rPr lang="en-US" dirty="0">
                <a:sym typeface="Raleway"/>
              </a:rPr>
              <a:t>After you organize your sandwich as best as possible, select the plate layer, navigate to the layer styles options, and add a drop shadow. Then add that drop shadow to each layer that needs a drop shadow.</a:t>
            </a:r>
          </a:p>
          <a:p>
            <a:pPr marL="0" indent="0">
              <a:buNone/>
            </a:pPr>
            <a:r>
              <a:rPr lang="en-US" dirty="0">
                <a:sym typeface="Staatliches"/>
              </a:rPr>
              <a:t>Move Tools</a:t>
            </a:r>
          </a:p>
          <a:p>
            <a:pPr marL="628650" lvl="1">
              <a:buClr>
                <a:srgbClr val="000000"/>
              </a:buClr>
              <a:buSzPts val="900"/>
            </a:pPr>
            <a:r>
              <a:rPr lang="en-US" dirty="0">
                <a:sym typeface="Raleway"/>
              </a:rPr>
              <a:t>The MOVE TOOL (V) is located at the top of your tools panel.</a:t>
            </a:r>
          </a:p>
        </p:txBody>
      </p:sp>
      <p:sp>
        <p:nvSpPr>
          <p:cNvPr id="8" name="Quad Arrow 7">
            <a:extLst>
              <a:ext uri="{FF2B5EF4-FFF2-40B4-BE49-F238E27FC236}">
                <a16:creationId xmlns:a16="http://schemas.microsoft.com/office/drawing/2014/main" id="{9BE68366-B691-F020-10D0-B7B558D6B1D6}"/>
              </a:ext>
            </a:extLst>
          </p:cNvPr>
          <p:cNvSpPr/>
          <p:nvPr/>
        </p:nvSpPr>
        <p:spPr>
          <a:xfrm>
            <a:off x="4880112" y="4134678"/>
            <a:ext cx="705679" cy="705679"/>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8" name="Google Shape;548;g13398b552fd_0_42"/>
          <p:cNvPicPr preferRelativeResize="0"/>
          <p:nvPr/>
        </p:nvPicPr>
        <p:blipFill rotWithShape="1">
          <a:blip r:embed="rId3">
            <a:alphaModFix/>
          </a:blip>
          <a:srcRect/>
          <a:stretch/>
        </p:blipFill>
        <p:spPr>
          <a:xfrm>
            <a:off x="6901056" y="411480"/>
            <a:ext cx="2085975" cy="4429125"/>
          </a:xfrm>
          <a:prstGeom prst="rect">
            <a:avLst/>
          </a:prstGeom>
          <a:noFill/>
          <a:ln>
            <a:noFill/>
          </a:ln>
        </p:spPr>
      </p:pic>
      <p:sp>
        <p:nvSpPr>
          <p:cNvPr id="549" name="Google Shape;549;g13398b552fd_0_42"/>
          <p:cNvSpPr txBox="1"/>
          <p:nvPr/>
        </p:nvSpPr>
        <p:spPr>
          <a:xfrm>
            <a:off x="5521553" y="1679148"/>
            <a:ext cx="14580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chemeClr val="dk2"/>
                </a:solidFill>
                <a:latin typeface="Staatliches"/>
                <a:ea typeface="Staatliches"/>
                <a:cs typeface="Staatliches"/>
                <a:sym typeface="Staatliches"/>
              </a:rPr>
              <a:t>Adjustments Panel</a:t>
            </a:r>
            <a:endParaRPr sz="1400" b="0" i="0" u="none" strike="noStrike" cap="none" dirty="0">
              <a:solidFill>
                <a:srgbClr val="000000"/>
              </a:solidFill>
              <a:latin typeface="Raleway"/>
              <a:ea typeface="Raleway"/>
              <a:cs typeface="Raleway"/>
              <a:sym typeface="Raleway"/>
            </a:endParaRPr>
          </a:p>
        </p:txBody>
      </p:sp>
      <p:sp>
        <p:nvSpPr>
          <p:cNvPr id="550" name="Google Shape;550;g13398b552fd_0_42"/>
          <p:cNvSpPr txBox="1"/>
          <p:nvPr/>
        </p:nvSpPr>
        <p:spPr>
          <a:xfrm>
            <a:off x="7372038" y="147225"/>
            <a:ext cx="14580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2"/>
                </a:solidFill>
                <a:latin typeface="Staatliches"/>
                <a:ea typeface="Staatliches"/>
                <a:cs typeface="Staatliches"/>
                <a:sym typeface="Staatliches"/>
              </a:rPr>
              <a:t>Adjustments MENU</a:t>
            </a:r>
            <a:endParaRPr sz="1400" b="0" i="0" u="none" strike="noStrike" cap="none">
              <a:solidFill>
                <a:srgbClr val="000000"/>
              </a:solidFill>
              <a:latin typeface="Raleway"/>
              <a:ea typeface="Raleway"/>
              <a:cs typeface="Raleway"/>
              <a:sym typeface="Raleway"/>
            </a:endParaRPr>
          </a:p>
        </p:txBody>
      </p:sp>
      <p:pic>
        <p:nvPicPr>
          <p:cNvPr id="547" name="Google Shape;547;g13398b552fd_0_42"/>
          <p:cNvPicPr preferRelativeResize="0"/>
          <p:nvPr/>
        </p:nvPicPr>
        <p:blipFill rotWithShape="1">
          <a:blip r:embed="rId4">
            <a:alphaModFix/>
          </a:blip>
          <a:srcRect/>
          <a:stretch/>
        </p:blipFill>
        <p:spPr>
          <a:xfrm>
            <a:off x="4891281" y="250912"/>
            <a:ext cx="2009775" cy="1438275"/>
          </a:xfrm>
          <a:prstGeom prst="rect">
            <a:avLst/>
          </a:prstGeom>
          <a:noFill/>
          <a:ln>
            <a:noFill/>
          </a:ln>
        </p:spPr>
      </p:pic>
      <p:sp>
        <p:nvSpPr>
          <p:cNvPr id="3" name="Title 2">
            <a:extLst>
              <a:ext uri="{FF2B5EF4-FFF2-40B4-BE49-F238E27FC236}">
                <a16:creationId xmlns:a16="http://schemas.microsoft.com/office/drawing/2014/main" id="{F244ECF6-D314-9A76-F930-F525C5A04684}"/>
              </a:ext>
            </a:extLst>
          </p:cNvPr>
          <p:cNvSpPr>
            <a:spLocks noGrp="1"/>
          </p:cNvSpPr>
          <p:nvPr>
            <p:ph type="title"/>
          </p:nvPr>
        </p:nvSpPr>
        <p:spPr/>
        <p:txBody>
          <a:bodyPr>
            <a:normAutofit/>
          </a:bodyPr>
          <a:lstStyle/>
          <a:p>
            <a:r>
              <a:rPr lang="en-US" sz="2800" dirty="0">
                <a:sym typeface="Staatliches"/>
              </a:rPr>
              <a:t>Image Adjustment</a:t>
            </a:r>
            <a:endParaRPr lang="en-US" dirty="0"/>
          </a:p>
        </p:txBody>
      </p:sp>
      <p:sp>
        <p:nvSpPr>
          <p:cNvPr id="4" name="Content Placeholder 3">
            <a:extLst>
              <a:ext uri="{FF2B5EF4-FFF2-40B4-BE49-F238E27FC236}">
                <a16:creationId xmlns:a16="http://schemas.microsoft.com/office/drawing/2014/main" id="{4D4D996E-4B61-225E-F716-7041D1FAA8A9}"/>
              </a:ext>
            </a:extLst>
          </p:cNvPr>
          <p:cNvSpPr>
            <a:spLocks noGrp="1"/>
          </p:cNvSpPr>
          <p:nvPr>
            <p:ph idx="1"/>
          </p:nvPr>
        </p:nvSpPr>
        <p:spPr>
          <a:xfrm>
            <a:off x="337929" y="1858518"/>
            <a:ext cx="6420679" cy="3034070"/>
          </a:xfrm>
        </p:spPr>
        <p:txBody>
          <a:bodyPr>
            <a:normAutofit fontScale="47500" lnSpcReduction="20000"/>
          </a:bodyPr>
          <a:lstStyle/>
          <a:p>
            <a:pPr marL="0" lvl="0" indent="0">
              <a:lnSpc>
                <a:spcPct val="100000"/>
              </a:lnSpc>
              <a:spcBef>
                <a:spcPts val="0"/>
              </a:spcBef>
              <a:buClr>
                <a:schemeClr val="dk1"/>
              </a:buClr>
              <a:buSzPts val="1300"/>
              <a:buNone/>
            </a:pPr>
            <a:r>
              <a:rPr lang="en-US" sz="2400" dirty="0">
                <a:sym typeface="Staatliches"/>
              </a:rPr>
              <a:t>Image Adjustments</a:t>
            </a:r>
          </a:p>
          <a:p>
            <a:pPr marL="285750" lvl="0" indent="-285750">
              <a:lnSpc>
                <a:spcPct val="100000"/>
              </a:lnSpc>
              <a:spcBef>
                <a:spcPts val="0"/>
              </a:spcBef>
              <a:buClr>
                <a:srgbClr val="000000"/>
              </a:buClr>
              <a:buSzPts val="1300"/>
            </a:pPr>
            <a:r>
              <a:rPr lang="en-US" sz="2400" dirty="0">
                <a:sym typeface="Raleway"/>
              </a:rPr>
              <a:t>Photoshop is able to “adjust” image in a variety of different ways. It can adjust brightness, contrast, and colors very easily. These adjustments can be done via the Adjustments panel or adjustment layers. Multiple adjustments can be applied to a single image. The adjustments panel creates adjustment layers (applies adjustment to all layers beneath it)  and the adjustment menu applies the adjustment directly to a single image. </a:t>
            </a:r>
            <a:endParaRPr lang="en-US" sz="2400" dirty="0">
              <a:sym typeface="Staatliches"/>
            </a:endParaRPr>
          </a:p>
          <a:p>
            <a:pPr marL="0" lvl="0" indent="0">
              <a:lnSpc>
                <a:spcPct val="100000"/>
              </a:lnSpc>
              <a:spcBef>
                <a:spcPts val="0"/>
              </a:spcBef>
              <a:buClr>
                <a:srgbClr val="000000"/>
              </a:buClr>
              <a:buSzPts val="1300"/>
              <a:buNone/>
            </a:pPr>
            <a:r>
              <a:rPr lang="en-US" sz="2400" dirty="0">
                <a:sym typeface="Staatliches"/>
              </a:rPr>
              <a:t>Brightness &amp; Contrast Adjustments</a:t>
            </a:r>
          </a:p>
          <a:p>
            <a:pPr marL="285750" lvl="0" indent="-285750">
              <a:lnSpc>
                <a:spcPct val="100000"/>
              </a:lnSpc>
              <a:spcBef>
                <a:spcPts val="0"/>
              </a:spcBef>
              <a:buClr>
                <a:srgbClr val="000000"/>
              </a:buClr>
              <a:buSzPts val="900"/>
            </a:pPr>
            <a:r>
              <a:rPr lang="en-US" sz="2400" dirty="0">
                <a:sym typeface="Raleway"/>
              </a:rPr>
              <a:t>Brightness and Contrast adjustments all the user to adjust how bright and how contrasted an image is. In Photoshop terms, contrast is the separation between light and dark parts of an image. A low contrast photo will appear flat with light and dark not all that different.  A high contrast photo will be really bright and really dark but the middle parts (</a:t>
            </a:r>
            <a:r>
              <a:rPr lang="en-US" sz="2400" dirty="0" err="1">
                <a:sym typeface="Raleway"/>
              </a:rPr>
              <a:t>midtones</a:t>
            </a:r>
            <a:r>
              <a:rPr lang="en-US" sz="2400" dirty="0">
                <a:sym typeface="Raleway"/>
              </a:rPr>
              <a:t>) will be lost. Increasing contrast can lose details in an image but make it look more interesting and eye catching. Adjustments include Brightness / Contrast, Levels, Curves, &amp; Exposure.</a:t>
            </a:r>
          </a:p>
          <a:p>
            <a:pPr marL="0" lvl="0" indent="0">
              <a:lnSpc>
                <a:spcPct val="100000"/>
              </a:lnSpc>
              <a:spcBef>
                <a:spcPts val="0"/>
              </a:spcBef>
              <a:buClr>
                <a:schemeClr val="dk1"/>
              </a:buClr>
              <a:buSzPts val="1300"/>
              <a:buNone/>
            </a:pPr>
            <a:r>
              <a:rPr lang="en-US" sz="2400" dirty="0">
                <a:sym typeface="Staatliches"/>
              </a:rPr>
              <a:t>Color adjustments</a:t>
            </a:r>
          </a:p>
          <a:p>
            <a:pPr marL="285750" lvl="0" indent="-285750">
              <a:lnSpc>
                <a:spcPct val="100000"/>
              </a:lnSpc>
              <a:spcBef>
                <a:spcPts val="0"/>
              </a:spcBef>
              <a:buClr>
                <a:schemeClr val="dk1"/>
              </a:buClr>
              <a:buSzPts val="900"/>
            </a:pPr>
            <a:r>
              <a:rPr lang="en-US" sz="2400" dirty="0">
                <a:sym typeface="Raleway"/>
              </a:rPr>
              <a:t>Color adjustments allow the user to adjust colors in an image. The user can add color, subtract color, and shift colors. Adjustments include Hue &amp; Saturation, Vibrance, Color Balance, Black &amp; White, and Photo Filter. </a:t>
            </a:r>
            <a:endParaRPr lang="en-US" sz="2400" dirty="0">
              <a:sym typeface="Staatliches"/>
            </a:endParaRPr>
          </a:p>
          <a:p>
            <a:pPr marL="0" lvl="0" indent="0">
              <a:lnSpc>
                <a:spcPct val="100000"/>
              </a:lnSpc>
              <a:spcBef>
                <a:spcPts val="0"/>
              </a:spcBef>
              <a:buClr>
                <a:schemeClr val="dk1"/>
              </a:buClr>
              <a:buSzPts val="1300"/>
              <a:buNone/>
            </a:pPr>
            <a:r>
              <a:rPr lang="en-US" sz="2400" dirty="0">
                <a:sym typeface="Staatliches"/>
              </a:rPr>
              <a:t>Goal</a:t>
            </a:r>
          </a:p>
          <a:p>
            <a:pPr marL="285750" lvl="0" indent="-285750">
              <a:lnSpc>
                <a:spcPct val="100000"/>
              </a:lnSpc>
              <a:spcBef>
                <a:spcPts val="0"/>
              </a:spcBef>
              <a:buClr>
                <a:schemeClr val="dk1"/>
              </a:buClr>
              <a:buSzPts val="900"/>
            </a:pPr>
            <a:r>
              <a:rPr lang="en-US" sz="2400" dirty="0">
                <a:sym typeface="Raleway"/>
              </a:rPr>
              <a:t>Your goal for image adjustments is to select each image in the layers panel and apply the adjustment that the layer is named. Experiment with the adjustments! Maybe apply additional adjustments. Navigate to IMAGE &gt; ADJUSTMENTS to adjust each image.</a:t>
            </a:r>
          </a:p>
          <a:p>
            <a:pPr marL="285750" lvl="0" indent="-285750">
              <a:lnSpc>
                <a:spcPct val="100000"/>
              </a:lnSpc>
              <a:spcBef>
                <a:spcPts val="0"/>
              </a:spcBef>
              <a:buClr>
                <a:srgbClr val="000000"/>
              </a:buClr>
              <a:buSzPts val="900"/>
            </a:pPr>
            <a:endParaRPr lang="en-US" sz="2400" dirty="0">
              <a:sym typeface="Raleway"/>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7" name="Google Shape;557;g13398b5581e_0_0"/>
          <p:cNvSpPr txBox="1"/>
          <p:nvPr/>
        </p:nvSpPr>
        <p:spPr>
          <a:xfrm>
            <a:off x="6157775" y="1875725"/>
            <a:ext cx="20292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chemeClr val="dk2"/>
                </a:solidFill>
                <a:latin typeface="Staatliches"/>
                <a:ea typeface="Staatliches"/>
                <a:cs typeface="Staatliches"/>
                <a:sym typeface="Staatliches"/>
              </a:rPr>
              <a:t>LASSO SELECTION TOOLS</a:t>
            </a:r>
            <a:endParaRPr sz="1400" b="0" i="0" u="none" strike="noStrike" cap="none">
              <a:solidFill>
                <a:srgbClr val="000000"/>
              </a:solidFill>
              <a:latin typeface="Raleway"/>
              <a:ea typeface="Raleway"/>
              <a:cs typeface="Raleway"/>
              <a:sym typeface="Raleway"/>
            </a:endParaRPr>
          </a:p>
        </p:txBody>
      </p:sp>
      <p:sp>
        <p:nvSpPr>
          <p:cNvPr id="558" name="Google Shape;558;g13398b5581e_0_0"/>
          <p:cNvSpPr txBox="1"/>
          <p:nvPr/>
        </p:nvSpPr>
        <p:spPr>
          <a:xfrm>
            <a:off x="6157775" y="147225"/>
            <a:ext cx="18309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chemeClr val="dk2"/>
                </a:solidFill>
                <a:latin typeface="Staatliches"/>
                <a:ea typeface="Staatliches"/>
                <a:cs typeface="Staatliches"/>
                <a:sym typeface="Staatliches"/>
              </a:rPr>
              <a:t>Marquee selection tools</a:t>
            </a:r>
            <a:endParaRPr sz="1400" b="0" i="0" u="none" strike="noStrike" cap="none">
              <a:solidFill>
                <a:srgbClr val="000000"/>
              </a:solidFill>
              <a:latin typeface="Raleway"/>
              <a:ea typeface="Raleway"/>
              <a:cs typeface="Raleway"/>
              <a:sym typeface="Raleway"/>
            </a:endParaRPr>
          </a:p>
        </p:txBody>
      </p:sp>
      <p:pic>
        <p:nvPicPr>
          <p:cNvPr id="559" name="Google Shape;559;g13398b5581e_0_0"/>
          <p:cNvPicPr preferRelativeResize="0"/>
          <p:nvPr/>
        </p:nvPicPr>
        <p:blipFill rotWithShape="1">
          <a:blip r:embed="rId3">
            <a:alphaModFix/>
          </a:blip>
          <a:srcRect/>
          <a:stretch/>
        </p:blipFill>
        <p:spPr>
          <a:xfrm>
            <a:off x="6150450" y="3776350"/>
            <a:ext cx="2766547" cy="1016625"/>
          </a:xfrm>
          <a:prstGeom prst="rect">
            <a:avLst/>
          </a:prstGeom>
          <a:noFill/>
          <a:ln>
            <a:noFill/>
          </a:ln>
        </p:spPr>
      </p:pic>
      <p:pic>
        <p:nvPicPr>
          <p:cNvPr id="560" name="Google Shape;560;g13398b5581e_0_0"/>
          <p:cNvPicPr preferRelativeResize="0"/>
          <p:nvPr/>
        </p:nvPicPr>
        <p:blipFill rotWithShape="1">
          <a:blip r:embed="rId4">
            <a:alphaModFix/>
          </a:blip>
          <a:srcRect/>
          <a:stretch/>
        </p:blipFill>
        <p:spPr>
          <a:xfrm>
            <a:off x="6157775" y="2218125"/>
            <a:ext cx="2751900" cy="1016624"/>
          </a:xfrm>
          <a:prstGeom prst="rect">
            <a:avLst/>
          </a:prstGeom>
          <a:noFill/>
          <a:ln>
            <a:noFill/>
          </a:ln>
        </p:spPr>
      </p:pic>
      <p:pic>
        <p:nvPicPr>
          <p:cNvPr id="561" name="Google Shape;561;g13398b5581e_0_0"/>
          <p:cNvPicPr preferRelativeResize="0"/>
          <p:nvPr/>
        </p:nvPicPr>
        <p:blipFill rotWithShape="1">
          <a:blip r:embed="rId5">
            <a:alphaModFix/>
          </a:blip>
          <a:srcRect/>
          <a:stretch/>
        </p:blipFill>
        <p:spPr>
          <a:xfrm>
            <a:off x="6157775" y="532125"/>
            <a:ext cx="2751900" cy="1103625"/>
          </a:xfrm>
          <a:prstGeom prst="rect">
            <a:avLst/>
          </a:prstGeom>
          <a:noFill/>
          <a:ln>
            <a:noFill/>
          </a:ln>
        </p:spPr>
      </p:pic>
      <p:sp>
        <p:nvSpPr>
          <p:cNvPr id="562" name="Google Shape;562;g13398b5581e_0_0"/>
          <p:cNvSpPr txBox="1"/>
          <p:nvPr/>
        </p:nvSpPr>
        <p:spPr>
          <a:xfrm>
            <a:off x="6157775" y="3436762"/>
            <a:ext cx="22014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dirty="0">
                <a:solidFill>
                  <a:schemeClr val="dk2"/>
                </a:solidFill>
                <a:latin typeface="Staatliches"/>
                <a:ea typeface="Staatliches"/>
                <a:cs typeface="Staatliches"/>
                <a:sym typeface="Staatliches"/>
              </a:rPr>
              <a:t>CONTENT AWARE SELECTION TOOLS</a:t>
            </a:r>
            <a:endParaRPr sz="1400" b="0" i="0" u="none" strike="noStrike" cap="none" dirty="0">
              <a:solidFill>
                <a:srgbClr val="000000"/>
              </a:solidFill>
              <a:latin typeface="Raleway"/>
              <a:ea typeface="Raleway"/>
              <a:cs typeface="Raleway"/>
              <a:sym typeface="Raleway"/>
            </a:endParaRPr>
          </a:p>
        </p:txBody>
      </p:sp>
      <p:sp>
        <p:nvSpPr>
          <p:cNvPr id="2" name="Title 1">
            <a:extLst>
              <a:ext uri="{FF2B5EF4-FFF2-40B4-BE49-F238E27FC236}">
                <a16:creationId xmlns:a16="http://schemas.microsoft.com/office/drawing/2014/main" id="{6F7A3259-479C-1268-87E7-441C858AEC0A}"/>
              </a:ext>
            </a:extLst>
          </p:cNvPr>
          <p:cNvSpPr>
            <a:spLocks noGrp="1"/>
          </p:cNvSpPr>
          <p:nvPr>
            <p:ph type="title"/>
          </p:nvPr>
        </p:nvSpPr>
        <p:spPr/>
        <p:txBody>
          <a:bodyPr>
            <a:normAutofit/>
          </a:bodyPr>
          <a:lstStyle/>
          <a:p>
            <a:r>
              <a:rPr lang="en-US" sz="3200" dirty="0">
                <a:ea typeface="Staatliches"/>
                <a:cs typeface="Staatliches"/>
                <a:sym typeface="Staatliches"/>
              </a:rPr>
              <a:t>Selection Parts of an Image</a:t>
            </a:r>
            <a:endParaRPr lang="en-US" dirty="0"/>
          </a:p>
        </p:txBody>
      </p:sp>
      <p:sp>
        <p:nvSpPr>
          <p:cNvPr id="3" name="Content Placeholder 2">
            <a:extLst>
              <a:ext uri="{FF2B5EF4-FFF2-40B4-BE49-F238E27FC236}">
                <a16:creationId xmlns:a16="http://schemas.microsoft.com/office/drawing/2014/main" id="{1243AE78-1726-558A-3962-67B8F988A836}"/>
              </a:ext>
            </a:extLst>
          </p:cNvPr>
          <p:cNvSpPr>
            <a:spLocks noGrp="1"/>
          </p:cNvSpPr>
          <p:nvPr>
            <p:ph idx="1"/>
          </p:nvPr>
        </p:nvSpPr>
        <p:spPr>
          <a:xfrm>
            <a:off x="407504" y="1635750"/>
            <a:ext cx="5297557" cy="3343754"/>
          </a:xfrm>
        </p:spPr>
        <p:txBody>
          <a:bodyPr>
            <a:normAutofit fontScale="92500" lnSpcReduction="10000"/>
          </a:bodyPr>
          <a:lstStyle/>
          <a:p>
            <a:pPr marL="0" lvl="0" indent="0">
              <a:lnSpc>
                <a:spcPct val="100000"/>
              </a:lnSpc>
              <a:spcBef>
                <a:spcPts val="0"/>
              </a:spcBef>
              <a:buClr>
                <a:schemeClr val="dk1"/>
              </a:buClr>
              <a:buSzPts val="1300"/>
              <a:buNone/>
            </a:pPr>
            <a:r>
              <a:rPr lang="en-US" sz="1400" dirty="0">
                <a:sym typeface="Staatliches"/>
              </a:rPr>
              <a:t>Selections</a:t>
            </a:r>
          </a:p>
          <a:p>
            <a:pPr marL="285750" lvl="0" indent="-285750">
              <a:lnSpc>
                <a:spcPct val="100000"/>
              </a:lnSpc>
              <a:spcBef>
                <a:spcPts val="0"/>
              </a:spcBef>
              <a:buClr>
                <a:srgbClr val="000000"/>
              </a:buClr>
              <a:buSzPts val="1300"/>
            </a:pPr>
            <a:r>
              <a:rPr lang="en-US" sz="1400" dirty="0">
                <a:sym typeface="Raleway"/>
              </a:rPr>
              <a:t>Many of the functions and tools within Photoshop work with selections. There are multiple tools in Photoshop that allow the user to select different parts of an image. When part of an image is selected, any work done only affects the selected part. Selections are denoted by the “Dancing Ants”.</a:t>
            </a:r>
            <a:endParaRPr lang="en-US" sz="1400" dirty="0">
              <a:sym typeface="Staatliches"/>
            </a:endParaRPr>
          </a:p>
          <a:p>
            <a:pPr marL="0" lvl="0" indent="0">
              <a:lnSpc>
                <a:spcPct val="100000"/>
              </a:lnSpc>
              <a:spcBef>
                <a:spcPts val="0"/>
              </a:spcBef>
              <a:buClr>
                <a:srgbClr val="000000"/>
              </a:buClr>
              <a:buSzPts val="1300"/>
              <a:buNone/>
            </a:pPr>
            <a:r>
              <a:rPr lang="en-US" sz="1400" dirty="0">
                <a:sym typeface="Staatliches"/>
              </a:rPr>
              <a:t>Selection Tools</a:t>
            </a:r>
          </a:p>
          <a:p>
            <a:pPr marL="285750" lvl="0" indent="-285750">
              <a:lnSpc>
                <a:spcPct val="100000"/>
              </a:lnSpc>
              <a:spcBef>
                <a:spcPts val="0"/>
              </a:spcBef>
              <a:buClr>
                <a:srgbClr val="000000"/>
              </a:buClr>
              <a:buSzPts val="900"/>
            </a:pPr>
            <a:r>
              <a:rPr lang="en-US" sz="1400" dirty="0">
                <a:sym typeface="Raleway"/>
              </a:rPr>
              <a:t>There are multiple tools in Photoshop that allow the user or the program to select parts of an image. The Marquee selection tools allow the user to select specific shapes. The Lasso selection tools allow the user to trace around something to select it. The Content Aware selections have Photoshop use it’s magic to assist the user in selecting based on color (pixels and numbers).</a:t>
            </a:r>
          </a:p>
          <a:p>
            <a:pPr marL="0" lvl="0" indent="0">
              <a:lnSpc>
                <a:spcPct val="100000"/>
              </a:lnSpc>
              <a:spcBef>
                <a:spcPts val="0"/>
              </a:spcBef>
              <a:buClr>
                <a:schemeClr val="dk1"/>
              </a:buClr>
              <a:buSzPts val="1300"/>
              <a:buNone/>
            </a:pPr>
            <a:r>
              <a:rPr lang="en-US" sz="1400" dirty="0">
                <a:sym typeface="Staatliches"/>
              </a:rPr>
              <a:t>Editing Selections</a:t>
            </a:r>
          </a:p>
          <a:p>
            <a:pPr marL="285750" lvl="0" indent="-285750">
              <a:lnSpc>
                <a:spcPct val="100000"/>
              </a:lnSpc>
              <a:spcBef>
                <a:spcPts val="0"/>
              </a:spcBef>
              <a:buClr>
                <a:schemeClr val="dk1"/>
              </a:buClr>
              <a:buSzPts val="900"/>
            </a:pPr>
            <a:r>
              <a:rPr lang="en-US" sz="1400" dirty="0">
                <a:sym typeface="Raleway"/>
              </a:rPr>
              <a:t>Once you have part of an image selected, you can edit that select by going to the SELECT menu. You can invert a select, expand a selection, modify a selection, and feather a selection.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9" name="Google Shape;569;g13398b5581e_0_16"/>
          <p:cNvSpPr txBox="1"/>
          <p:nvPr/>
        </p:nvSpPr>
        <p:spPr>
          <a:xfrm>
            <a:off x="5974271" y="1783902"/>
            <a:ext cx="2404401"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dirty="0">
                <a:solidFill>
                  <a:schemeClr val="dk2"/>
                </a:solidFill>
                <a:latin typeface="Staatliches"/>
                <a:ea typeface="Staatliches"/>
                <a:cs typeface="Staatliches"/>
                <a:sym typeface="Staatliches"/>
              </a:rPr>
              <a:t>Layer &amp; Image without masks</a:t>
            </a:r>
            <a:endParaRPr sz="1400" b="0" i="0" u="none" strike="noStrike" cap="none" dirty="0">
              <a:solidFill>
                <a:srgbClr val="000000"/>
              </a:solidFill>
              <a:latin typeface="Raleway"/>
              <a:ea typeface="Raleway"/>
              <a:cs typeface="Raleway"/>
              <a:sym typeface="Raleway"/>
            </a:endParaRPr>
          </a:p>
        </p:txBody>
      </p:sp>
      <p:pic>
        <p:nvPicPr>
          <p:cNvPr id="571" name="Google Shape;571;g13398b5581e_0_16"/>
          <p:cNvPicPr preferRelativeResize="0"/>
          <p:nvPr/>
        </p:nvPicPr>
        <p:blipFill rotWithShape="1">
          <a:blip r:embed="rId3">
            <a:alphaModFix/>
          </a:blip>
          <a:srcRect/>
          <a:stretch/>
        </p:blipFill>
        <p:spPr>
          <a:xfrm>
            <a:off x="5586532" y="2147769"/>
            <a:ext cx="3185311" cy="1106875"/>
          </a:xfrm>
          <a:prstGeom prst="rect">
            <a:avLst/>
          </a:prstGeom>
          <a:noFill/>
          <a:ln>
            <a:noFill/>
          </a:ln>
        </p:spPr>
      </p:pic>
      <p:pic>
        <p:nvPicPr>
          <p:cNvPr id="573" name="Google Shape;573;g13398b5581e_0_16"/>
          <p:cNvPicPr preferRelativeResize="0"/>
          <p:nvPr/>
        </p:nvPicPr>
        <p:blipFill rotWithShape="1">
          <a:blip r:embed="rId4">
            <a:alphaModFix/>
          </a:blip>
          <a:srcRect/>
          <a:stretch/>
        </p:blipFill>
        <p:spPr>
          <a:xfrm>
            <a:off x="6065096" y="3276033"/>
            <a:ext cx="2228178" cy="624977"/>
          </a:xfrm>
          <a:prstGeom prst="rect">
            <a:avLst/>
          </a:prstGeom>
          <a:noFill/>
          <a:ln>
            <a:noFill/>
          </a:ln>
        </p:spPr>
      </p:pic>
      <p:sp>
        <p:nvSpPr>
          <p:cNvPr id="2" name="Title 1">
            <a:extLst>
              <a:ext uri="{FF2B5EF4-FFF2-40B4-BE49-F238E27FC236}">
                <a16:creationId xmlns:a16="http://schemas.microsoft.com/office/drawing/2014/main" id="{BCA230D0-394F-8CD6-23D5-389DCE6CB1D9}"/>
              </a:ext>
            </a:extLst>
          </p:cNvPr>
          <p:cNvSpPr>
            <a:spLocks noGrp="1"/>
          </p:cNvSpPr>
          <p:nvPr>
            <p:ph type="title"/>
          </p:nvPr>
        </p:nvSpPr>
        <p:spPr>
          <a:xfrm>
            <a:off x="836676" y="411480"/>
            <a:ext cx="5240441" cy="884682"/>
          </a:xfrm>
        </p:spPr>
        <p:txBody>
          <a:bodyPr>
            <a:normAutofit/>
          </a:bodyPr>
          <a:lstStyle/>
          <a:p>
            <a:r>
              <a:rPr lang="en-US" dirty="0"/>
              <a:t>Removing Parts of an Image</a:t>
            </a:r>
            <a:br>
              <a:rPr lang="en-US" dirty="0"/>
            </a:br>
            <a:r>
              <a:rPr lang="en-US" sz="2000" dirty="0"/>
              <a:t>Masking vs. Erasing</a:t>
            </a:r>
            <a:endParaRPr lang="en-US" dirty="0"/>
          </a:p>
        </p:txBody>
      </p:sp>
      <p:sp>
        <p:nvSpPr>
          <p:cNvPr id="3" name="Content Placeholder 2">
            <a:extLst>
              <a:ext uri="{FF2B5EF4-FFF2-40B4-BE49-F238E27FC236}">
                <a16:creationId xmlns:a16="http://schemas.microsoft.com/office/drawing/2014/main" id="{88134013-B5C8-DE2F-5C77-5F454DEF8714}"/>
              </a:ext>
            </a:extLst>
          </p:cNvPr>
          <p:cNvSpPr>
            <a:spLocks noGrp="1"/>
          </p:cNvSpPr>
          <p:nvPr>
            <p:ph idx="1"/>
          </p:nvPr>
        </p:nvSpPr>
        <p:spPr>
          <a:xfrm>
            <a:off x="501487" y="1630017"/>
            <a:ext cx="4875583" cy="3304520"/>
          </a:xfrm>
        </p:spPr>
        <p:txBody>
          <a:bodyPr>
            <a:normAutofit/>
          </a:bodyPr>
          <a:lstStyle/>
          <a:p>
            <a:pPr marL="0" indent="0">
              <a:lnSpc>
                <a:spcPct val="100000"/>
              </a:lnSpc>
              <a:spcBef>
                <a:spcPts val="0"/>
              </a:spcBef>
              <a:buClr>
                <a:schemeClr val="dk1"/>
              </a:buClr>
              <a:buSzPts val="1300"/>
              <a:buNone/>
            </a:pPr>
            <a:r>
              <a:rPr lang="en-US" sz="1400" b="1" dirty="0">
                <a:sym typeface="Staatliches"/>
              </a:rPr>
              <a:t>Removing parts of an Image</a:t>
            </a:r>
          </a:p>
          <a:p>
            <a:pPr>
              <a:lnSpc>
                <a:spcPct val="100000"/>
              </a:lnSpc>
              <a:spcBef>
                <a:spcPts val="0"/>
              </a:spcBef>
              <a:buClr>
                <a:schemeClr val="dk1"/>
              </a:buClr>
              <a:buSzPts val="1300"/>
            </a:pPr>
            <a:r>
              <a:rPr lang="en-US" sz="1400" dirty="0">
                <a:sym typeface="Raleway"/>
              </a:rPr>
              <a:t>Photoshop can remove parts of an image. When we CROP an image we permanently alter the size of the image. We might crop an image to remove a whole side of a picture or center someone in a picture. ERASING part of an image permanently erases part of an image. When you erase part of an image you do not alter the size of an image. MASKING is like erasing but instead of erasing and permanently altering an image, we hide unwanted parts of an image. Erasing and cropping are called DESTRUCTIVE EDITING. Masking is called NON-DESTRUCTIVE EDITING. Both are useful and have their places.</a:t>
            </a:r>
          </a:p>
          <a:p>
            <a:pPr>
              <a:lnSpc>
                <a:spcPct val="100000"/>
              </a:lnSpc>
              <a:spcBef>
                <a:spcPts val="0"/>
              </a:spcBef>
              <a:buClr>
                <a:schemeClr val="dk1"/>
              </a:buClr>
              <a:buSzPts val="1300"/>
            </a:pPr>
            <a:endParaRPr lang="en-US" sz="1400" dirty="0">
              <a:sym typeface="Raleway"/>
            </a:endParaRPr>
          </a:p>
        </p:txBody>
      </p:sp>
    </p:spTree>
    <p:extLst>
      <p:ext uri="{BB962C8B-B14F-4D97-AF65-F5344CB8AC3E}">
        <p14:creationId xmlns:p14="http://schemas.microsoft.com/office/powerpoint/2010/main" val="720207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70" name="Google Shape;570;g13398b5581e_0_16"/>
          <p:cNvPicPr preferRelativeResize="0"/>
          <p:nvPr/>
        </p:nvPicPr>
        <p:blipFill rotWithShape="1">
          <a:blip r:embed="rId3">
            <a:alphaModFix/>
          </a:blip>
          <a:srcRect/>
          <a:stretch/>
        </p:blipFill>
        <p:spPr>
          <a:xfrm>
            <a:off x="5790366" y="2073930"/>
            <a:ext cx="2977910" cy="1106875"/>
          </a:xfrm>
          <a:prstGeom prst="rect">
            <a:avLst/>
          </a:prstGeom>
          <a:noFill/>
          <a:ln>
            <a:noFill/>
          </a:ln>
        </p:spPr>
      </p:pic>
      <p:pic>
        <p:nvPicPr>
          <p:cNvPr id="572" name="Google Shape;572;g13398b5581e_0_16"/>
          <p:cNvPicPr preferRelativeResize="0"/>
          <p:nvPr/>
        </p:nvPicPr>
        <p:blipFill rotWithShape="1">
          <a:blip r:embed="rId4">
            <a:alphaModFix/>
          </a:blip>
          <a:srcRect/>
          <a:stretch/>
        </p:blipFill>
        <p:spPr>
          <a:xfrm>
            <a:off x="6077121" y="3256789"/>
            <a:ext cx="2409825" cy="590550"/>
          </a:xfrm>
          <a:prstGeom prst="rect">
            <a:avLst/>
          </a:prstGeom>
          <a:noFill/>
          <a:ln>
            <a:noFill/>
          </a:ln>
        </p:spPr>
      </p:pic>
      <p:sp>
        <p:nvSpPr>
          <p:cNvPr id="574" name="Google Shape;574;g13398b5581e_0_16"/>
          <p:cNvSpPr txBox="1"/>
          <p:nvPr/>
        </p:nvSpPr>
        <p:spPr>
          <a:xfrm>
            <a:off x="5921550" y="1702671"/>
            <a:ext cx="2720963" cy="38469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dirty="0">
                <a:solidFill>
                  <a:schemeClr val="dk2"/>
                </a:solidFill>
                <a:latin typeface="Staatliches"/>
                <a:ea typeface="Staatliches"/>
                <a:cs typeface="Staatliches"/>
                <a:sym typeface="Staatliches"/>
              </a:rPr>
              <a:t>Layer &amp; Image WITH</a:t>
            </a:r>
            <a:r>
              <a:rPr lang="en" sz="1300" dirty="0">
                <a:solidFill>
                  <a:schemeClr val="dk2"/>
                </a:solidFill>
                <a:latin typeface="Staatliches"/>
                <a:ea typeface="Staatliches"/>
                <a:cs typeface="Staatliches"/>
                <a:sym typeface="Staatliches"/>
              </a:rPr>
              <a:t> </a:t>
            </a:r>
            <a:r>
              <a:rPr lang="en" sz="1300" b="0" i="0" u="none" strike="noStrike" cap="none" dirty="0">
                <a:solidFill>
                  <a:schemeClr val="dk2"/>
                </a:solidFill>
                <a:latin typeface="Staatliches"/>
                <a:ea typeface="Staatliches"/>
                <a:cs typeface="Staatliches"/>
                <a:sym typeface="Staatliches"/>
              </a:rPr>
              <a:t>masks</a:t>
            </a:r>
            <a:endParaRPr sz="1400" b="0" i="0" u="none" strike="noStrike" cap="none" dirty="0">
              <a:solidFill>
                <a:srgbClr val="000000"/>
              </a:solidFill>
              <a:latin typeface="Raleway"/>
              <a:ea typeface="Raleway"/>
              <a:cs typeface="Raleway"/>
              <a:sym typeface="Raleway"/>
            </a:endParaRPr>
          </a:p>
        </p:txBody>
      </p:sp>
      <p:sp>
        <p:nvSpPr>
          <p:cNvPr id="2" name="Title 1">
            <a:extLst>
              <a:ext uri="{FF2B5EF4-FFF2-40B4-BE49-F238E27FC236}">
                <a16:creationId xmlns:a16="http://schemas.microsoft.com/office/drawing/2014/main" id="{BCA230D0-394F-8CD6-23D5-389DCE6CB1D9}"/>
              </a:ext>
            </a:extLst>
          </p:cNvPr>
          <p:cNvSpPr>
            <a:spLocks noGrp="1"/>
          </p:cNvSpPr>
          <p:nvPr>
            <p:ph type="title"/>
          </p:nvPr>
        </p:nvSpPr>
        <p:spPr>
          <a:xfrm>
            <a:off x="836676" y="411480"/>
            <a:ext cx="5240441" cy="884682"/>
          </a:xfrm>
        </p:spPr>
        <p:txBody>
          <a:bodyPr>
            <a:normAutofit/>
          </a:bodyPr>
          <a:lstStyle/>
          <a:p>
            <a:r>
              <a:rPr lang="en-US" dirty="0"/>
              <a:t>Removing Parts of an Image</a:t>
            </a:r>
            <a:br>
              <a:rPr lang="en-US" dirty="0"/>
            </a:br>
            <a:r>
              <a:rPr lang="en-US" sz="2000" dirty="0"/>
              <a:t>Masking vs. Erasing</a:t>
            </a:r>
            <a:endParaRPr lang="en-US" dirty="0"/>
          </a:p>
        </p:txBody>
      </p:sp>
      <p:sp>
        <p:nvSpPr>
          <p:cNvPr id="3" name="Content Placeholder 2">
            <a:extLst>
              <a:ext uri="{FF2B5EF4-FFF2-40B4-BE49-F238E27FC236}">
                <a16:creationId xmlns:a16="http://schemas.microsoft.com/office/drawing/2014/main" id="{88134013-B5C8-DE2F-5C77-5F454DEF8714}"/>
              </a:ext>
            </a:extLst>
          </p:cNvPr>
          <p:cNvSpPr>
            <a:spLocks noGrp="1"/>
          </p:cNvSpPr>
          <p:nvPr>
            <p:ph idx="1"/>
          </p:nvPr>
        </p:nvSpPr>
        <p:spPr>
          <a:xfrm>
            <a:off x="501487" y="1630017"/>
            <a:ext cx="5074365" cy="3304520"/>
          </a:xfrm>
        </p:spPr>
        <p:txBody>
          <a:bodyPr>
            <a:normAutofit/>
          </a:bodyPr>
          <a:lstStyle/>
          <a:p>
            <a:pPr marL="0" indent="0">
              <a:lnSpc>
                <a:spcPct val="100000"/>
              </a:lnSpc>
              <a:spcBef>
                <a:spcPts val="0"/>
              </a:spcBef>
              <a:buClr>
                <a:schemeClr val="dk1"/>
              </a:buClr>
              <a:buSzPts val="1300"/>
              <a:buNone/>
            </a:pPr>
            <a:r>
              <a:rPr lang="en-US" sz="1300" b="1" dirty="0">
                <a:sym typeface="Staatliches"/>
              </a:rPr>
              <a:t>Masking an Image</a:t>
            </a:r>
          </a:p>
          <a:p>
            <a:pPr>
              <a:lnSpc>
                <a:spcPct val="100000"/>
              </a:lnSpc>
              <a:spcBef>
                <a:spcPts val="0"/>
              </a:spcBef>
              <a:buClr>
                <a:schemeClr val="dk1"/>
              </a:buClr>
              <a:buSzPts val="1300"/>
            </a:pPr>
            <a:r>
              <a:rPr lang="en-US" sz="1300" dirty="0">
                <a:sym typeface="Raleway"/>
              </a:rPr>
              <a:t>When we mask an image we hide unwanted parts of an image. For example, if we wanted to take a picture of someone and put them in a different location, we would “Mask them out” of the background and put them in a different background. Masking works based on the selections from the previous slide. First you select what you want to keep (or hide) and then tell Photoshop to remove the rest.</a:t>
            </a:r>
          </a:p>
          <a:p>
            <a:pPr marL="0" indent="0">
              <a:lnSpc>
                <a:spcPct val="100000"/>
              </a:lnSpc>
              <a:spcBef>
                <a:spcPts val="0"/>
              </a:spcBef>
              <a:buClr>
                <a:schemeClr val="dk1"/>
              </a:buClr>
              <a:buSzPts val="1300"/>
              <a:buNone/>
            </a:pPr>
            <a:r>
              <a:rPr lang="en-US" sz="1300" b="1" dirty="0">
                <a:sym typeface="Staatliches"/>
              </a:rPr>
              <a:t>Understanding Masks </a:t>
            </a:r>
          </a:p>
          <a:p>
            <a:pPr>
              <a:lnSpc>
                <a:spcPct val="100000"/>
              </a:lnSpc>
              <a:spcBef>
                <a:spcPts val="0"/>
              </a:spcBef>
              <a:buClr>
                <a:schemeClr val="dk1"/>
              </a:buClr>
              <a:buSzPts val="1300"/>
            </a:pPr>
            <a:r>
              <a:rPr lang="en-US" sz="1300" dirty="0">
                <a:sym typeface="Raleway"/>
              </a:rPr>
              <a:t>Masks appear in the layers panel and are black and white. What’s black is what is hidden and what’s white is what is still revealed. Masking is valuable because we can always fix a mask and edit it later if we want to bring something back.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81" name="Google Shape;581;g13398b5581e_0_32"/>
          <p:cNvPicPr preferRelativeResize="0"/>
          <p:nvPr/>
        </p:nvPicPr>
        <p:blipFill rotWithShape="1">
          <a:blip r:embed="rId3">
            <a:alphaModFix/>
          </a:blip>
          <a:srcRect/>
          <a:stretch/>
        </p:blipFill>
        <p:spPr>
          <a:xfrm>
            <a:off x="5329338" y="1169169"/>
            <a:ext cx="763350" cy="714100"/>
          </a:xfrm>
          <a:prstGeom prst="rect">
            <a:avLst/>
          </a:prstGeom>
          <a:noFill/>
          <a:ln>
            <a:noFill/>
          </a:ln>
        </p:spPr>
      </p:pic>
      <p:sp>
        <p:nvSpPr>
          <p:cNvPr id="582" name="Google Shape;582;g13398b5581e_0_32"/>
          <p:cNvSpPr txBox="1"/>
          <p:nvPr/>
        </p:nvSpPr>
        <p:spPr>
          <a:xfrm>
            <a:off x="4840263" y="876669"/>
            <a:ext cx="17415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dirty="0">
                <a:solidFill>
                  <a:schemeClr val="dk2"/>
                </a:solidFill>
                <a:latin typeface="Staatliches"/>
                <a:ea typeface="Staatliches"/>
                <a:cs typeface="Staatliches"/>
                <a:sym typeface="Staatliches"/>
              </a:rPr>
              <a:t>LAYER MASK BUTTON</a:t>
            </a:r>
            <a:endParaRPr sz="1300" b="0" i="0" u="none" strike="noStrike" cap="none" dirty="0">
              <a:solidFill>
                <a:schemeClr val="dk2"/>
              </a:solidFill>
              <a:latin typeface="Staatliches"/>
              <a:ea typeface="Staatliches"/>
              <a:cs typeface="Staatliches"/>
              <a:sym typeface="Staatliches"/>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chemeClr val="dk2"/>
              </a:solidFill>
              <a:latin typeface="Staatliches"/>
              <a:ea typeface="Staatliches"/>
              <a:cs typeface="Staatliches"/>
              <a:sym typeface="Staatliches"/>
            </a:endParaRPr>
          </a:p>
        </p:txBody>
      </p:sp>
      <p:pic>
        <p:nvPicPr>
          <p:cNvPr id="583" name="Google Shape;583;g13398b5581e_0_32"/>
          <p:cNvPicPr preferRelativeResize="0"/>
          <p:nvPr/>
        </p:nvPicPr>
        <p:blipFill rotWithShape="1">
          <a:blip r:embed="rId4">
            <a:alphaModFix/>
          </a:blip>
          <a:srcRect/>
          <a:stretch/>
        </p:blipFill>
        <p:spPr>
          <a:xfrm>
            <a:off x="6262887" y="121948"/>
            <a:ext cx="2664675" cy="2348428"/>
          </a:xfrm>
          <a:prstGeom prst="rect">
            <a:avLst/>
          </a:prstGeom>
          <a:noFill/>
          <a:ln>
            <a:noFill/>
          </a:ln>
        </p:spPr>
      </p:pic>
      <p:pic>
        <p:nvPicPr>
          <p:cNvPr id="584" name="Google Shape;584;g13398b5581e_0_32"/>
          <p:cNvPicPr preferRelativeResize="0"/>
          <p:nvPr/>
        </p:nvPicPr>
        <p:blipFill rotWithShape="1">
          <a:blip r:embed="rId5">
            <a:alphaModFix/>
          </a:blip>
          <a:srcRect/>
          <a:stretch/>
        </p:blipFill>
        <p:spPr>
          <a:xfrm>
            <a:off x="6262887" y="2419751"/>
            <a:ext cx="2664676" cy="2532628"/>
          </a:xfrm>
          <a:prstGeom prst="rect">
            <a:avLst/>
          </a:prstGeom>
          <a:noFill/>
          <a:ln>
            <a:noFill/>
          </a:ln>
        </p:spPr>
      </p:pic>
      <p:sp>
        <p:nvSpPr>
          <p:cNvPr id="2" name="Title 1">
            <a:extLst>
              <a:ext uri="{FF2B5EF4-FFF2-40B4-BE49-F238E27FC236}">
                <a16:creationId xmlns:a16="http://schemas.microsoft.com/office/drawing/2014/main" id="{87DB0F7C-A491-BBC7-C950-6CE53B798275}"/>
              </a:ext>
            </a:extLst>
          </p:cNvPr>
          <p:cNvSpPr>
            <a:spLocks noGrp="1"/>
          </p:cNvSpPr>
          <p:nvPr>
            <p:ph type="title"/>
          </p:nvPr>
        </p:nvSpPr>
        <p:spPr/>
        <p:txBody>
          <a:bodyPr/>
          <a:lstStyle/>
          <a:p>
            <a:r>
              <a:rPr lang="en-US" dirty="0"/>
              <a:t>Selecting &amp; Masking</a:t>
            </a:r>
          </a:p>
        </p:txBody>
      </p:sp>
      <p:sp>
        <p:nvSpPr>
          <p:cNvPr id="3" name="Content Placeholder 2">
            <a:extLst>
              <a:ext uri="{FF2B5EF4-FFF2-40B4-BE49-F238E27FC236}">
                <a16:creationId xmlns:a16="http://schemas.microsoft.com/office/drawing/2014/main" id="{39208415-8CB8-76CA-3A84-1ADF1BF59013}"/>
              </a:ext>
            </a:extLst>
          </p:cNvPr>
          <p:cNvSpPr>
            <a:spLocks noGrp="1"/>
          </p:cNvSpPr>
          <p:nvPr>
            <p:ph idx="1"/>
          </p:nvPr>
        </p:nvSpPr>
        <p:spPr>
          <a:xfrm>
            <a:off x="377688" y="1585693"/>
            <a:ext cx="5885198" cy="3453446"/>
          </a:xfrm>
        </p:spPr>
        <p:txBody>
          <a:bodyPr>
            <a:noAutofit/>
          </a:bodyPr>
          <a:lstStyle/>
          <a:p>
            <a:pPr marL="0" lvl="0" indent="0">
              <a:lnSpc>
                <a:spcPct val="120000"/>
              </a:lnSpc>
              <a:spcBef>
                <a:spcPts val="0"/>
              </a:spcBef>
              <a:buNone/>
            </a:pPr>
            <a:r>
              <a:rPr lang="en-US" sz="1100" b="1" dirty="0">
                <a:sym typeface="Staatliches"/>
              </a:rPr>
              <a:t>Masking out the Orange Square</a:t>
            </a:r>
          </a:p>
          <a:p>
            <a:pPr lvl="0">
              <a:lnSpc>
                <a:spcPct val="120000"/>
              </a:lnSpc>
              <a:spcBef>
                <a:spcPts val="0"/>
              </a:spcBef>
            </a:pPr>
            <a:r>
              <a:rPr lang="en-US" sz="1100" dirty="0">
                <a:sym typeface="Raleway"/>
              </a:rPr>
              <a:t>Select the Rectangular Marquee Tool in the tools panel.</a:t>
            </a:r>
          </a:p>
          <a:p>
            <a:pPr lvl="0">
              <a:lnSpc>
                <a:spcPct val="120000"/>
              </a:lnSpc>
              <a:spcBef>
                <a:spcPts val="0"/>
              </a:spcBef>
            </a:pPr>
            <a:r>
              <a:rPr lang="en-US" sz="1100" dirty="0">
                <a:sym typeface="Raleway"/>
              </a:rPr>
              <a:t>Select the Orange Square layer in the layers panel/</a:t>
            </a:r>
          </a:p>
          <a:p>
            <a:pPr lvl="0">
              <a:lnSpc>
                <a:spcPct val="120000"/>
              </a:lnSpc>
              <a:spcBef>
                <a:spcPts val="0"/>
              </a:spcBef>
            </a:pPr>
            <a:r>
              <a:rPr lang="en-US" sz="1100" dirty="0">
                <a:sym typeface="Raleway"/>
              </a:rPr>
              <a:t>Use the Rectangular Marquee Tool to select the square. To use the tool hold left click and drag a box. If you don’t like your selection, start over by clicking on CTRL+D.</a:t>
            </a:r>
          </a:p>
          <a:p>
            <a:pPr lvl="0">
              <a:lnSpc>
                <a:spcPct val="120000"/>
              </a:lnSpc>
              <a:spcBef>
                <a:spcPts val="0"/>
              </a:spcBef>
            </a:pPr>
            <a:r>
              <a:rPr lang="en-US" sz="1100" dirty="0">
                <a:sym typeface="Raleway"/>
              </a:rPr>
              <a:t>Once you have the square selected, click on the Add Layer Mask button at the bottom of the layers panel to add the mask and remove the white.</a:t>
            </a:r>
          </a:p>
          <a:p>
            <a:pPr marL="0" lvl="0" indent="0">
              <a:lnSpc>
                <a:spcPct val="120000"/>
              </a:lnSpc>
              <a:spcBef>
                <a:spcPts val="0"/>
              </a:spcBef>
              <a:buNone/>
            </a:pPr>
            <a:r>
              <a:rPr lang="en-US" sz="1100" b="1" dirty="0">
                <a:sym typeface="Staatliches"/>
              </a:rPr>
              <a:t>Mask out the house</a:t>
            </a:r>
          </a:p>
          <a:p>
            <a:pPr lvl="0">
              <a:lnSpc>
                <a:spcPct val="120000"/>
              </a:lnSpc>
              <a:spcBef>
                <a:spcPts val="0"/>
              </a:spcBef>
            </a:pPr>
            <a:r>
              <a:rPr lang="en-US" sz="1100" dirty="0">
                <a:sym typeface="Raleway"/>
              </a:rPr>
              <a:t>We can’t just select a shape here since the house is multiple shapes!</a:t>
            </a:r>
          </a:p>
          <a:p>
            <a:pPr lvl="0">
              <a:lnSpc>
                <a:spcPct val="120000"/>
              </a:lnSpc>
              <a:spcBef>
                <a:spcPts val="0"/>
              </a:spcBef>
            </a:pPr>
            <a:r>
              <a:rPr lang="en-US" sz="1100" dirty="0">
                <a:sym typeface="Raleway"/>
              </a:rPr>
              <a:t>Right click on the Lasso Tool and select the Polygonal Lasso Tool.</a:t>
            </a:r>
          </a:p>
          <a:p>
            <a:pPr lvl="0">
              <a:lnSpc>
                <a:spcPct val="120000"/>
              </a:lnSpc>
              <a:spcBef>
                <a:spcPts val="0"/>
              </a:spcBef>
            </a:pPr>
            <a:r>
              <a:rPr lang="en-US" sz="1100" dirty="0">
                <a:sym typeface="Raleway"/>
              </a:rPr>
              <a:t>Select the House layer from the layers panel.</a:t>
            </a:r>
          </a:p>
          <a:p>
            <a:pPr lvl="0">
              <a:lnSpc>
                <a:spcPct val="120000"/>
              </a:lnSpc>
              <a:spcBef>
                <a:spcPts val="0"/>
              </a:spcBef>
            </a:pPr>
            <a:r>
              <a:rPr lang="en-US" sz="1100" dirty="0">
                <a:sym typeface="Raleway"/>
              </a:rPr>
              <a:t>To use the Polygonal Lasso Tool you need to click on the corners of the shape to create one selection. </a:t>
            </a:r>
          </a:p>
          <a:p>
            <a:pPr lvl="0">
              <a:lnSpc>
                <a:spcPct val="120000"/>
              </a:lnSpc>
              <a:spcBef>
                <a:spcPts val="0"/>
              </a:spcBef>
            </a:pPr>
            <a:r>
              <a:rPr lang="en-US" sz="1100" dirty="0">
                <a:sym typeface="Raleway"/>
              </a:rPr>
              <a:t>Click at each corner of the house and roof. When you are finished click back on the first corner you clicked on (or hit enter).</a:t>
            </a:r>
          </a:p>
          <a:p>
            <a:pPr lvl="0">
              <a:lnSpc>
                <a:spcPct val="120000"/>
              </a:lnSpc>
              <a:spcBef>
                <a:spcPts val="0"/>
              </a:spcBef>
            </a:pPr>
            <a:r>
              <a:rPr lang="en-US" sz="1100" dirty="0">
                <a:sym typeface="Raleway"/>
              </a:rPr>
              <a:t>Add the Layer Mask by clicking on the Layer Mask Button at the bottom of the layers panel.</a:t>
            </a:r>
            <a:endParaRPr lang="en-US"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91" name="Google Shape;591;g13398b5581e_0_50"/>
          <p:cNvPicPr preferRelativeResize="0"/>
          <p:nvPr/>
        </p:nvPicPr>
        <p:blipFill rotWithShape="1">
          <a:blip r:embed="rId3">
            <a:alphaModFix/>
          </a:blip>
          <a:srcRect/>
          <a:stretch/>
        </p:blipFill>
        <p:spPr>
          <a:xfrm>
            <a:off x="5776830" y="152399"/>
            <a:ext cx="3367170" cy="4838701"/>
          </a:xfrm>
          <a:prstGeom prst="rect">
            <a:avLst/>
          </a:prstGeom>
          <a:noFill/>
          <a:ln>
            <a:noFill/>
          </a:ln>
        </p:spPr>
      </p:pic>
      <p:sp>
        <p:nvSpPr>
          <p:cNvPr id="4" name="Title 3">
            <a:extLst>
              <a:ext uri="{FF2B5EF4-FFF2-40B4-BE49-F238E27FC236}">
                <a16:creationId xmlns:a16="http://schemas.microsoft.com/office/drawing/2014/main" id="{57278D5D-1CEE-FBA8-6DFC-EBABFB80EAB8}"/>
              </a:ext>
            </a:extLst>
          </p:cNvPr>
          <p:cNvSpPr>
            <a:spLocks noGrp="1"/>
          </p:cNvSpPr>
          <p:nvPr>
            <p:ph type="title"/>
          </p:nvPr>
        </p:nvSpPr>
        <p:spPr/>
        <p:txBody>
          <a:bodyPr/>
          <a:lstStyle/>
          <a:p>
            <a:r>
              <a:rPr lang="en-US" dirty="0"/>
              <a:t>Selecting &amp; Masking </a:t>
            </a:r>
            <a:r>
              <a:rPr lang="en-US" dirty="0" err="1"/>
              <a:t>Ctd</a:t>
            </a:r>
            <a:endParaRPr lang="en-US" dirty="0"/>
          </a:p>
        </p:txBody>
      </p:sp>
      <p:sp>
        <p:nvSpPr>
          <p:cNvPr id="5" name="Content Placeholder 4">
            <a:extLst>
              <a:ext uri="{FF2B5EF4-FFF2-40B4-BE49-F238E27FC236}">
                <a16:creationId xmlns:a16="http://schemas.microsoft.com/office/drawing/2014/main" id="{8397ED8F-2AF0-3D99-1AE6-30E051C5C55D}"/>
              </a:ext>
            </a:extLst>
          </p:cNvPr>
          <p:cNvSpPr>
            <a:spLocks noGrp="1"/>
          </p:cNvSpPr>
          <p:nvPr>
            <p:ph idx="1"/>
          </p:nvPr>
        </p:nvSpPr>
        <p:spPr>
          <a:xfrm>
            <a:off x="427383" y="1630017"/>
            <a:ext cx="5078895" cy="3361083"/>
          </a:xfrm>
        </p:spPr>
        <p:txBody>
          <a:bodyPr>
            <a:normAutofit/>
          </a:bodyPr>
          <a:lstStyle/>
          <a:p>
            <a:pPr marL="0" lvl="0" indent="0">
              <a:spcBef>
                <a:spcPts val="0"/>
              </a:spcBef>
              <a:buNone/>
            </a:pPr>
            <a:r>
              <a:rPr lang="en-US" sz="1000" b="1" dirty="0">
                <a:sym typeface="Staatliches"/>
              </a:rPr>
              <a:t>Goals</a:t>
            </a:r>
          </a:p>
          <a:p>
            <a:pPr lvl="0">
              <a:spcBef>
                <a:spcPts val="0"/>
              </a:spcBef>
            </a:pPr>
            <a:r>
              <a:rPr lang="en-US" sz="1000" dirty="0">
                <a:sym typeface="Raleway"/>
              </a:rPr>
              <a:t>Now that we understand masking we will create a little image composite out of masks using the marquee tools and the “SELECT SUBJECT” function.</a:t>
            </a:r>
          </a:p>
          <a:p>
            <a:pPr marL="0" lvl="0" indent="0">
              <a:spcBef>
                <a:spcPts val="0"/>
              </a:spcBef>
              <a:buNone/>
            </a:pPr>
            <a:r>
              <a:rPr lang="en-US" sz="1000" b="1" dirty="0">
                <a:sym typeface="Staatliches"/>
              </a:rPr>
              <a:t>Steps</a:t>
            </a:r>
          </a:p>
          <a:p>
            <a:pPr lvl="0">
              <a:spcBef>
                <a:spcPts val="0"/>
              </a:spcBef>
            </a:pPr>
            <a:r>
              <a:rPr lang="en-US" sz="1000" dirty="0">
                <a:sym typeface="Raleway"/>
              </a:rPr>
              <a:t>First hide the person layer by click on the eye icon.</a:t>
            </a:r>
          </a:p>
          <a:p>
            <a:pPr lvl="0">
              <a:spcBef>
                <a:spcPts val="0"/>
              </a:spcBef>
            </a:pPr>
            <a:r>
              <a:rPr lang="en-US" sz="1000" dirty="0">
                <a:sym typeface="Raleway"/>
              </a:rPr>
              <a:t>Select the Land layer.</a:t>
            </a:r>
          </a:p>
          <a:p>
            <a:pPr lvl="0">
              <a:spcBef>
                <a:spcPts val="0"/>
              </a:spcBef>
            </a:pPr>
            <a:r>
              <a:rPr lang="en-US" sz="1000" dirty="0">
                <a:sym typeface="Raleway"/>
              </a:rPr>
              <a:t>Activate the Rectangular Marquee Tool in the tools panel.</a:t>
            </a:r>
          </a:p>
          <a:p>
            <a:pPr lvl="0">
              <a:spcBef>
                <a:spcPts val="0"/>
              </a:spcBef>
            </a:pPr>
            <a:r>
              <a:rPr lang="en-US" sz="1000" dirty="0">
                <a:sym typeface="Raleway"/>
              </a:rPr>
              <a:t>Use the Rectangular Marquee Tool to select only the land in the land layer.</a:t>
            </a:r>
          </a:p>
          <a:p>
            <a:pPr lvl="0">
              <a:spcBef>
                <a:spcPts val="0"/>
              </a:spcBef>
            </a:pPr>
            <a:r>
              <a:rPr lang="en-US" sz="1000" dirty="0">
                <a:sym typeface="Raleway"/>
              </a:rPr>
              <a:t>Add a mask to the land layer to hide the sky. Now you should have two layers blended together to create a land and sky composite.</a:t>
            </a:r>
          </a:p>
          <a:p>
            <a:pPr lvl="0">
              <a:spcBef>
                <a:spcPts val="0"/>
              </a:spcBef>
            </a:pPr>
            <a:r>
              <a:rPr lang="en-US" sz="1000" dirty="0">
                <a:sym typeface="Raleway"/>
              </a:rPr>
              <a:t>Turn on the Person layer by clicking on the eyeball icon again and select the person layer..</a:t>
            </a:r>
          </a:p>
          <a:p>
            <a:pPr lvl="0">
              <a:spcBef>
                <a:spcPts val="0"/>
              </a:spcBef>
            </a:pPr>
            <a:r>
              <a:rPr lang="en-US" sz="1000" dirty="0">
                <a:sym typeface="Raleway"/>
              </a:rPr>
              <a:t>Grab the “Object Selection Tool” in the content aware selection tools.</a:t>
            </a:r>
          </a:p>
          <a:p>
            <a:pPr lvl="0">
              <a:spcBef>
                <a:spcPts val="0"/>
              </a:spcBef>
            </a:pPr>
            <a:r>
              <a:rPr lang="en-US" sz="1000" dirty="0">
                <a:sym typeface="Raleway"/>
              </a:rPr>
              <a:t>With the Person layer highlighted and the Object Selection Tool activated, click on Select Subject at the top of your screen. Photoshop will do some magic and select the person for us!</a:t>
            </a:r>
          </a:p>
          <a:p>
            <a:pPr lvl="0">
              <a:spcBef>
                <a:spcPts val="0"/>
              </a:spcBef>
            </a:pPr>
            <a:r>
              <a:rPr lang="en-US" sz="1000" dirty="0">
                <a:sym typeface="Raleway"/>
              </a:rPr>
              <a:t>Notice that the selection might not be perfect. Photoshop is still a program and isn’t always 100% accurate.</a:t>
            </a:r>
          </a:p>
          <a:p>
            <a:pPr lvl="0">
              <a:spcBef>
                <a:spcPts val="0"/>
              </a:spcBef>
            </a:pPr>
            <a:r>
              <a:rPr lang="en-US" sz="1000" dirty="0">
                <a:sym typeface="Raleway"/>
              </a:rPr>
              <a:t>Now add the mask to the Person layer! You’ve just created an image composite!</a:t>
            </a:r>
            <a:endParaRPr lang="en-US" sz="1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8" name="Google Shape;598;g13398b5581e_0_60"/>
          <p:cNvPicPr preferRelativeResize="0"/>
          <p:nvPr/>
        </p:nvPicPr>
        <p:blipFill rotWithShape="1">
          <a:blip r:embed="rId3">
            <a:alphaModFix/>
          </a:blip>
          <a:srcRect/>
          <a:stretch/>
        </p:blipFill>
        <p:spPr>
          <a:xfrm>
            <a:off x="5607500" y="103329"/>
            <a:ext cx="3454700" cy="4523799"/>
          </a:xfrm>
          <a:prstGeom prst="rect">
            <a:avLst/>
          </a:prstGeom>
          <a:noFill/>
          <a:ln>
            <a:noFill/>
          </a:ln>
        </p:spPr>
      </p:pic>
      <p:pic>
        <p:nvPicPr>
          <p:cNvPr id="599" name="Google Shape;599;g13398b5581e_0_60"/>
          <p:cNvPicPr preferRelativeResize="0"/>
          <p:nvPr/>
        </p:nvPicPr>
        <p:blipFill rotWithShape="1">
          <a:blip r:embed="rId4">
            <a:alphaModFix/>
          </a:blip>
          <a:srcRect/>
          <a:stretch/>
        </p:blipFill>
        <p:spPr>
          <a:xfrm>
            <a:off x="1034570" y="3519725"/>
            <a:ext cx="4375036" cy="1501378"/>
          </a:xfrm>
          <a:prstGeom prst="rect">
            <a:avLst/>
          </a:prstGeom>
          <a:noFill/>
          <a:ln>
            <a:noFill/>
          </a:ln>
        </p:spPr>
      </p:pic>
      <p:sp>
        <p:nvSpPr>
          <p:cNvPr id="2" name="Title 1">
            <a:extLst>
              <a:ext uri="{FF2B5EF4-FFF2-40B4-BE49-F238E27FC236}">
                <a16:creationId xmlns:a16="http://schemas.microsoft.com/office/drawing/2014/main" id="{7B7A26C9-E919-113D-5DBF-7F0E7913669F}"/>
              </a:ext>
            </a:extLst>
          </p:cNvPr>
          <p:cNvSpPr>
            <a:spLocks noGrp="1"/>
          </p:cNvSpPr>
          <p:nvPr>
            <p:ph type="title"/>
          </p:nvPr>
        </p:nvSpPr>
        <p:spPr/>
        <p:txBody>
          <a:bodyPr/>
          <a:lstStyle/>
          <a:p>
            <a:r>
              <a:rPr lang="en-US" dirty="0"/>
              <a:t>Typography &amp; Text in PS</a:t>
            </a:r>
          </a:p>
        </p:txBody>
      </p:sp>
      <p:sp>
        <p:nvSpPr>
          <p:cNvPr id="3" name="Content Placeholder 2">
            <a:extLst>
              <a:ext uri="{FF2B5EF4-FFF2-40B4-BE49-F238E27FC236}">
                <a16:creationId xmlns:a16="http://schemas.microsoft.com/office/drawing/2014/main" id="{88CB6C3D-5C86-E7F3-AE3A-2C34C5482252}"/>
              </a:ext>
            </a:extLst>
          </p:cNvPr>
          <p:cNvSpPr>
            <a:spLocks noGrp="1"/>
          </p:cNvSpPr>
          <p:nvPr>
            <p:ph idx="1"/>
          </p:nvPr>
        </p:nvSpPr>
        <p:spPr>
          <a:xfrm>
            <a:off x="477078" y="1709530"/>
            <a:ext cx="5130410" cy="1810195"/>
          </a:xfrm>
        </p:spPr>
        <p:txBody>
          <a:bodyPr>
            <a:normAutofit fontScale="47500" lnSpcReduction="20000"/>
          </a:bodyPr>
          <a:lstStyle/>
          <a:p>
            <a:pPr marL="0" lvl="0" indent="0">
              <a:spcBef>
                <a:spcPts val="150"/>
              </a:spcBef>
              <a:buNone/>
            </a:pPr>
            <a:r>
              <a:rPr lang="en-US" b="1" dirty="0">
                <a:sym typeface="Staatliches"/>
              </a:rPr>
              <a:t>Typography</a:t>
            </a:r>
          </a:p>
          <a:p>
            <a:pPr lvl="0">
              <a:spcBef>
                <a:spcPts val="150"/>
              </a:spcBef>
            </a:pPr>
            <a:r>
              <a:rPr lang="en-US" dirty="0">
                <a:sym typeface="Raleway"/>
              </a:rPr>
              <a:t>One of the most important parts of graphic design is Typography. Typography is the study of why and how we communicate messages with text and words on a page. To best understand typography principles it is important to know how to use the Type tool and functions in Photoshop.</a:t>
            </a:r>
          </a:p>
          <a:p>
            <a:pPr lvl="0">
              <a:spcBef>
                <a:spcPts val="150"/>
              </a:spcBef>
            </a:pPr>
            <a:endParaRPr lang="en-US" dirty="0">
              <a:sym typeface="Staatliches"/>
            </a:endParaRPr>
          </a:p>
          <a:p>
            <a:pPr lvl="0">
              <a:spcBef>
                <a:spcPts val="150"/>
              </a:spcBef>
            </a:pPr>
            <a:r>
              <a:rPr lang="en-US" dirty="0">
                <a:sym typeface="Raleway"/>
              </a:rPr>
              <a:t>Font: What font you are using.</a:t>
            </a:r>
          </a:p>
          <a:p>
            <a:pPr lvl="0">
              <a:spcBef>
                <a:spcPts val="150"/>
              </a:spcBef>
            </a:pPr>
            <a:r>
              <a:rPr lang="en-US" dirty="0">
                <a:sym typeface="Raleway"/>
              </a:rPr>
              <a:t>Font Size: How large the font is.</a:t>
            </a:r>
          </a:p>
          <a:p>
            <a:pPr lvl="0">
              <a:spcBef>
                <a:spcPts val="150"/>
              </a:spcBef>
            </a:pPr>
            <a:r>
              <a:rPr lang="en-US" dirty="0">
                <a:sym typeface="Raleway"/>
              </a:rPr>
              <a:t>Tracking: Horizontal space between all of the letters in a layer.</a:t>
            </a:r>
          </a:p>
          <a:p>
            <a:pPr lvl="0">
              <a:spcBef>
                <a:spcPts val="150"/>
              </a:spcBef>
            </a:pPr>
            <a:r>
              <a:rPr lang="en-US" dirty="0">
                <a:sym typeface="Raleway"/>
              </a:rPr>
              <a:t>Kerning: Horizontal space between two individual letters.</a:t>
            </a:r>
          </a:p>
          <a:p>
            <a:pPr lvl="0">
              <a:spcBef>
                <a:spcPts val="150"/>
              </a:spcBef>
            </a:pPr>
            <a:r>
              <a:rPr lang="en-US" dirty="0">
                <a:sym typeface="Raleway"/>
              </a:rPr>
              <a:t>Leaning: Line spacing</a:t>
            </a:r>
          </a:p>
          <a:p>
            <a:pPr lvl="0">
              <a:spcBef>
                <a:spcPts val="150"/>
              </a:spcBef>
            </a:pPr>
            <a:endParaRPr lang="en-US" dirty="0">
              <a:sym typeface="Raleway"/>
            </a:endParaRPr>
          </a:p>
          <a:p>
            <a:pPr lvl="0">
              <a:spcBef>
                <a:spcPts val="150"/>
              </a:spcBef>
            </a:pPr>
            <a:endParaRPr lang="en-US" dirty="0">
              <a:sym typeface="Raleway"/>
            </a:endParaRPr>
          </a:p>
          <a:p>
            <a:pPr>
              <a:spcBef>
                <a:spcPts val="150"/>
              </a:spcBef>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6" name="Google Shape;606;g13398b5581e_0_68"/>
          <p:cNvPicPr preferRelativeResize="0"/>
          <p:nvPr/>
        </p:nvPicPr>
        <p:blipFill rotWithShape="1">
          <a:blip r:embed="rId3">
            <a:alphaModFix/>
          </a:blip>
          <a:srcRect/>
          <a:stretch/>
        </p:blipFill>
        <p:spPr>
          <a:xfrm>
            <a:off x="6188148" y="564450"/>
            <a:ext cx="2533650" cy="4286250"/>
          </a:xfrm>
          <a:prstGeom prst="rect">
            <a:avLst/>
          </a:prstGeom>
          <a:noFill/>
          <a:ln>
            <a:noFill/>
          </a:ln>
        </p:spPr>
      </p:pic>
      <p:pic>
        <p:nvPicPr>
          <p:cNvPr id="607" name="Google Shape;607;g13398b5581e_0_68"/>
          <p:cNvPicPr preferRelativeResize="0"/>
          <p:nvPr/>
        </p:nvPicPr>
        <p:blipFill rotWithShape="1">
          <a:blip r:embed="rId4">
            <a:alphaModFix/>
          </a:blip>
          <a:srcRect/>
          <a:stretch/>
        </p:blipFill>
        <p:spPr>
          <a:xfrm>
            <a:off x="4399198" y="993164"/>
            <a:ext cx="1733550" cy="762000"/>
          </a:xfrm>
          <a:prstGeom prst="rect">
            <a:avLst/>
          </a:prstGeom>
          <a:noFill/>
          <a:ln>
            <a:noFill/>
          </a:ln>
        </p:spPr>
      </p:pic>
      <p:sp>
        <p:nvSpPr>
          <p:cNvPr id="608" name="Google Shape;608;g13398b5581e_0_68"/>
          <p:cNvSpPr txBox="1"/>
          <p:nvPr/>
        </p:nvSpPr>
        <p:spPr>
          <a:xfrm>
            <a:off x="5188776" y="1860431"/>
            <a:ext cx="999372"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chemeClr val="dk2"/>
                </a:solidFill>
                <a:latin typeface="Staatliches"/>
                <a:ea typeface="Staatliches"/>
                <a:cs typeface="Staatliches"/>
                <a:sym typeface="Staatliches"/>
              </a:rPr>
              <a:t>TYPE</a:t>
            </a:r>
            <a:endParaRPr sz="1300" b="0" i="0" u="none" strike="noStrike" cap="none" dirty="0">
              <a:solidFill>
                <a:schemeClr val="dk2"/>
              </a:solidFill>
              <a:latin typeface="Staatliches"/>
              <a:ea typeface="Staatliches"/>
              <a:cs typeface="Staatliches"/>
              <a:sym typeface="Staatliches"/>
            </a:endParaRPr>
          </a:p>
          <a:p>
            <a:pPr marL="0" marR="0" lvl="0" indent="0" algn="l" rtl="0">
              <a:lnSpc>
                <a:spcPct val="100000"/>
              </a:lnSpc>
              <a:spcBef>
                <a:spcPts val="0"/>
              </a:spcBef>
              <a:spcAft>
                <a:spcPts val="0"/>
              </a:spcAft>
              <a:buClr>
                <a:schemeClr val="dk1"/>
              </a:buClr>
              <a:buSzPts val="1300"/>
              <a:buFont typeface="Arial"/>
              <a:buNone/>
            </a:pPr>
            <a:r>
              <a:rPr lang="en" sz="1300" b="0" i="0" u="none" strike="noStrike" cap="none" dirty="0">
                <a:solidFill>
                  <a:schemeClr val="dk2"/>
                </a:solidFill>
                <a:latin typeface="Staatliches"/>
                <a:ea typeface="Staatliches"/>
                <a:cs typeface="Staatliches"/>
                <a:sym typeface="Staatliches"/>
              </a:rPr>
              <a:t>TOOLS</a:t>
            </a:r>
            <a:endParaRPr sz="1300" b="0" i="0" u="none" strike="noStrike" cap="none" dirty="0">
              <a:solidFill>
                <a:schemeClr val="dk2"/>
              </a:solidFill>
              <a:latin typeface="Staatliches"/>
              <a:ea typeface="Staatliches"/>
              <a:cs typeface="Staatliches"/>
              <a:sym typeface="Staatliches"/>
            </a:endParaRPr>
          </a:p>
        </p:txBody>
      </p:sp>
      <p:sp>
        <p:nvSpPr>
          <p:cNvPr id="609" name="Google Shape;609;g13398b5581e_0_68"/>
          <p:cNvSpPr txBox="1"/>
          <p:nvPr/>
        </p:nvSpPr>
        <p:spPr>
          <a:xfrm>
            <a:off x="6845523" y="219030"/>
            <a:ext cx="12189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chemeClr val="dk2"/>
                </a:solidFill>
                <a:latin typeface="Staatliches"/>
                <a:ea typeface="Staatliches"/>
                <a:cs typeface="Staatliches"/>
                <a:sym typeface="Staatliches"/>
              </a:rPr>
              <a:t>TEXT PROPERTIES</a:t>
            </a:r>
            <a:endParaRPr sz="1300" b="0" i="0" u="none" strike="noStrike" cap="none" dirty="0">
              <a:solidFill>
                <a:schemeClr val="dk2"/>
              </a:solidFill>
              <a:latin typeface="Staatliches"/>
              <a:ea typeface="Staatliches"/>
              <a:cs typeface="Staatliches"/>
              <a:sym typeface="Staatliches"/>
            </a:endParaRPr>
          </a:p>
        </p:txBody>
      </p:sp>
      <p:sp>
        <p:nvSpPr>
          <p:cNvPr id="2" name="Title 1">
            <a:extLst>
              <a:ext uri="{FF2B5EF4-FFF2-40B4-BE49-F238E27FC236}">
                <a16:creationId xmlns:a16="http://schemas.microsoft.com/office/drawing/2014/main" id="{DEDB1C25-8D09-8C4D-C2B2-1A049E19A37A}"/>
              </a:ext>
            </a:extLst>
          </p:cNvPr>
          <p:cNvSpPr>
            <a:spLocks noGrp="1"/>
          </p:cNvSpPr>
          <p:nvPr>
            <p:ph type="title"/>
          </p:nvPr>
        </p:nvSpPr>
        <p:spPr/>
        <p:txBody>
          <a:bodyPr/>
          <a:lstStyle/>
          <a:p>
            <a:r>
              <a:rPr lang="en-US" dirty="0"/>
              <a:t>Working with Text in PS</a:t>
            </a:r>
          </a:p>
        </p:txBody>
      </p:sp>
      <p:sp>
        <p:nvSpPr>
          <p:cNvPr id="3" name="Content Placeholder 2">
            <a:extLst>
              <a:ext uri="{FF2B5EF4-FFF2-40B4-BE49-F238E27FC236}">
                <a16:creationId xmlns:a16="http://schemas.microsoft.com/office/drawing/2014/main" id="{804D1BDB-D66A-388C-391E-5E04C0A22931}"/>
              </a:ext>
            </a:extLst>
          </p:cNvPr>
          <p:cNvSpPr>
            <a:spLocks noGrp="1"/>
          </p:cNvSpPr>
          <p:nvPr>
            <p:ph idx="1"/>
          </p:nvPr>
        </p:nvSpPr>
        <p:spPr>
          <a:xfrm>
            <a:off x="422202" y="1649895"/>
            <a:ext cx="5710546" cy="3299791"/>
          </a:xfrm>
        </p:spPr>
        <p:txBody>
          <a:bodyPr>
            <a:normAutofit lnSpcReduction="10000"/>
          </a:bodyPr>
          <a:lstStyle/>
          <a:p>
            <a:pPr marL="0" lvl="0" indent="0">
              <a:lnSpc>
                <a:spcPct val="120000"/>
              </a:lnSpc>
              <a:spcBef>
                <a:spcPts val="0"/>
              </a:spcBef>
              <a:buNone/>
            </a:pPr>
            <a:r>
              <a:rPr lang="en-US" sz="1050" b="1" dirty="0">
                <a:sym typeface="Staatliches"/>
              </a:rPr>
              <a:t>Goal</a:t>
            </a:r>
          </a:p>
          <a:p>
            <a:pPr lvl="0">
              <a:lnSpc>
                <a:spcPct val="120000"/>
              </a:lnSpc>
              <a:spcBef>
                <a:spcPts val="0"/>
              </a:spcBef>
            </a:pPr>
            <a:r>
              <a:rPr lang="en-US" sz="1050" dirty="0">
                <a:sym typeface="Raleway"/>
              </a:rPr>
              <a:t>Our goal is to make the “Text” artboard look like the “Text Example” artboard.</a:t>
            </a:r>
          </a:p>
          <a:p>
            <a:pPr marL="0" lvl="0" indent="0">
              <a:lnSpc>
                <a:spcPct val="120000"/>
              </a:lnSpc>
              <a:spcBef>
                <a:spcPts val="0"/>
              </a:spcBef>
              <a:buNone/>
            </a:pPr>
            <a:r>
              <a:rPr lang="en-US" sz="1050" b="1" dirty="0">
                <a:sym typeface="Staatliches"/>
              </a:rPr>
              <a:t>Steps</a:t>
            </a:r>
          </a:p>
          <a:p>
            <a:pPr lvl="0">
              <a:lnSpc>
                <a:spcPct val="120000"/>
              </a:lnSpc>
              <a:spcBef>
                <a:spcPts val="0"/>
              </a:spcBef>
            </a:pPr>
            <a:r>
              <a:rPr lang="en-US" sz="1050" dirty="0">
                <a:sym typeface="Raleway"/>
              </a:rPr>
              <a:t>Select the “Background” layer in the Text artboard.</a:t>
            </a:r>
          </a:p>
          <a:p>
            <a:pPr lvl="0">
              <a:lnSpc>
                <a:spcPct val="120000"/>
              </a:lnSpc>
              <a:spcBef>
                <a:spcPts val="0"/>
              </a:spcBef>
            </a:pPr>
            <a:r>
              <a:rPr lang="en-US" sz="1050" dirty="0">
                <a:sym typeface="Raleway"/>
              </a:rPr>
              <a:t>Select the HORIZONTAL TYPE TOOL from the tools panel.</a:t>
            </a:r>
          </a:p>
          <a:p>
            <a:pPr lvl="0">
              <a:lnSpc>
                <a:spcPct val="120000"/>
              </a:lnSpc>
              <a:spcBef>
                <a:spcPts val="0"/>
              </a:spcBef>
            </a:pPr>
            <a:r>
              <a:rPr lang="en-US" sz="1050" dirty="0">
                <a:sym typeface="Raleway"/>
              </a:rPr>
              <a:t>Before using the text tool we want to set some default options.</a:t>
            </a:r>
          </a:p>
          <a:p>
            <a:pPr lvl="0">
              <a:lnSpc>
                <a:spcPct val="120000"/>
              </a:lnSpc>
              <a:spcBef>
                <a:spcPts val="0"/>
              </a:spcBef>
            </a:pPr>
            <a:r>
              <a:rPr lang="en-US" sz="1050" dirty="0">
                <a:sym typeface="Raleway"/>
              </a:rPr>
              <a:t>At the top of the screen select the proper font and font size.</a:t>
            </a:r>
          </a:p>
          <a:p>
            <a:pPr lvl="0">
              <a:lnSpc>
                <a:spcPct val="120000"/>
              </a:lnSpc>
              <a:spcBef>
                <a:spcPts val="0"/>
              </a:spcBef>
            </a:pPr>
            <a:r>
              <a:rPr lang="en-US" sz="1050" dirty="0">
                <a:sym typeface="Raleway"/>
              </a:rPr>
              <a:t>With the HORIZONTAL TYPE TOOL selected click once (do not drag and click) to start writing. </a:t>
            </a:r>
          </a:p>
          <a:p>
            <a:pPr lvl="0">
              <a:lnSpc>
                <a:spcPct val="120000"/>
              </a:lnSpc>
              <a:spcBef>
                <a:spcPts val="0"/>
              </a:spcBef>
            </a:pPr>
            <a:r>
              <a:rPr lang="en-US" sz="1050" dirty="0">
                <a:sym typeface="Raleway"/>
              </a:rPr>
              <a:t>Write out the quote.</a:t>
            </a:r>
          </a:p>
          <a:p>
            <a:pPr lvl="0">
              <a:lnSpc>
                <a:spcPct val="120000"/>
              </a:lnSpc>
              <a:spcBef>
                <a:spcPts val="0"/>
              </a:spcBef>
            </a:pPr>
            <a:r>
              <a:rPr lang="en-US" sz="1050" dirty="0">
                <a:sym typeface="Raleway"/>
              </a:rPr>
              <a:t>When you are finished writing either go back to the MOVE TOOL or hit CTRL+ENTER to finalize your text.</a:t>
            </a:r>
          </a:p>
          <a:p>
            <a:pPr lvl="0">
              <a:lnSpc>
                <a:spcPct val="120000"/>
              </a:lnSpc>
              <a:spcBef>
                <a:spcPts val="0"/>
              </a:spcBef>
            </a:pPr>
            <a:r>
              <a:rPr lang="en-US" sz="1050" dirty="0">
                <a:sym typeface="Raleway"/>
              </a:rPr>
              <a:t>Navigate to the Properties Panel and adjust the Tracking, Leading, and Color of the text.</a:t>
            </a:r>
          </a:p>
          <a:p>
            <a:pPr lvl="0">
              <a:lnSpc>
                <a:spcPct val="120000"/>
              </a:lnSpc>
              <a:spcBef>
                <a:spcPts val="0"/>
              </a:spcBef>
            </a:pPr>
            <a:r>
              <a:rPr lang="en-US" sz="1050" dirty="0">
                <a:sym typeface="Raleway"/>
              </a:rPr>
              <a:t>With the text layer selected, add a Drop Shadow to the text by going into your Layer Styles menu.</a:t>
            </a:r>
          </a:p>
          <a:p>
            <a:pPr lvl="0">
              <a:lnSpc>
                <a:spcPct val="120000"/>
              </a:lnSpc>
              <a:spcBef>
                <a:spcPts val="0"/>
              </a:spcBef>
            </a:pPr>
            <a:r>
              <a:rPr lang="en-US" sz="1050" dirty="0">
                <a:sym typeface="Raleway"/>
              </a:rPr>
              <a:t>Grab the Type Tool again, change the font to whatever you like, click once, and attribute the quote!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5" name="Google Shape;615;g1324e98a8dc_0_0"/>
          <p:cNvSpPr txBox="1">
            <a:spLocks noGrp="1"/>
          </p:cNvSpPr>
          <p:nvPr>
            <p:ph type="title"/>
          </p:nvPr>
        </p:nvSpPr>
        <p:spPr/>
        <p:txBody>
          <a:bodyPr/>
          <a:lstStyle/>
          <a:p>
            <a:pPr lvl="0"/>
            <a:r>
              <a:rPr lang="en-US" dirty="0"/>
              <a:t>Want to Learn More?</a:t>
            </a:r>
          </a:p>
        </p:txBody>
      </p:sp>
      <p:sp>
        <p:nvSpPr>
          <p:cNvPr id="2" name="Content Placeholder 1">
            <a:extLst>
              <a:ext uri="{FF2B5EF4-FFF2-40B4-BE49-F238E27FC236}">
                <a16:creationId xmlns:a16="http://schemas.microsoft.com/office/drawing/2014/main" id="{1229B9C6-9F7E-61C7-03AC-118F2EAFFDA2}"/>
              </a:ext>
            </a:extLst>
          </p:cNvPr>
          <p:cNvSpPr>
            <a:spLocks noGrp="1"/>
          </p:cNvSpPr>
          <p:nvPr>
            <p:ph idx="1"/>
          </p:nvPr>
        </p:nvSpPr>
        <p:spPr>
          <a:xfrm>
            <a:off x="467139" y="1699591"/>
            <a:ext cx="7995633" cy="3120887"/>
          </a:xfrm>
        </p:spPr>
        <p:txBody>
          <a:bodyPr>
            <a:normAutofit/>
          </a:bodyPr>
          <a:lstStyle/>
          <a:p>
            <a:pPr marL="0" lvl="0" indent="0">
              <a:lnSpc>
                <a:spcPct val="120000"/>
              </a:lnSpc>
              <a:spcBef>
                <a:spcPts val="0"/>
              </a:spcBef>
              <a:buNone/>
            </a:pPr>
            <a:r>
              <a:rPr lang="en-US" sz="1100" dirty="0">
                <a:sym typeface="Staatliches"/>
              </a:rPr>
              <a:t>Scales’ Class Website</a:t>
            </a:r>
          </a:p>
          <a:p>
            <a:pPr marL="0" lvl="0">
              <a:lnSpc>
                <a:spcPct val="120000"/>
              </a:lnSpc>
              <a:spcBef>
                <a:spcPts val="0"/>
              </a:spcBef>
            </a:pPr>
            <a:r>
              <a:rPr lang="en-US" sz="1100" dirty="0">
                <a:sym typeface="Raleway"/>
                <a:hlinkClick r:id="rId3">
                  <a:extLst>
                    <a:ext uri="{A12FA001-AC4F-418D-AE19-62706E023703}">
                      <ahyp:hlinkClr xmlns:ahyp="http://schemas.microsoft.com/office/drawing/2018/hyperlinkcolor" val="tx"/>
                    </a:ext>
                  </a:extLst>
                </a:hlinkClick>
              </a:rPr>
              <a:t>https://whsdigitalmedia.weebly.com/photoshop-projects.html</a:t>
            </a:r>
            <a:endParaRPr lang="en-US" sz="1100" dirty="0">
              <a:sym typeface="Raleway"/>
            </a:endParaRPr>
          </a:p>
          <a:p>
            <a:pPr marL="0" lvl="0">
              <a:lnSpc>
                <a:spcPct val="120000"/>
              </a:lnSpc>
              <a:spcBef>
                <a:spcPts val="0"/>
              </a:spcBef>
            </a:pPr>
            <a:endParaRPr lang="en-US" sz="1100" dirty="0">
              <a:sym typeface="Staatliches"/>
            </a:endParaRPr>
          </a:p>
          <a:p>
            <a:pPr marL="0" lvl="0" indent="0">
              <a:lnSpc>
                <a:spcPct val="120000"/>
              </a:lnSpc>
              <a:spcBef>
                <a:spcPts val="0"/>
              </a:spcBef>
              <a:buNone/>
            </a:pPr>
            <a:r>
              <a:rPr lang="en-US" sz="1100" dirty="0">
                <a:sym typeface="Staatliches"/>
              </a:rPr>
              <a:t>Adobe </a:t>
            </a:r>
            <a:r>
              <a:rPr lang="en-US" sz="1100" dirty="0" err="1">
                <a:sym typeface="Staatliches"/>
              </a:rPr>
              <a:t>HelpX</a:t>
            </a:r>
            <a:endParaRPr lang="en-US" sz="1100" dirty="0">
              <a:sym typeface="Staatliches"/>
            </a:endParaRPr>
          </a:p>
          <a:p>
            <a:pPr marL="0" lvl="0">
              <a:lnSpc>
                <a:spcPct val="120000"/>
              </a:lnSpc>
              <a:spcBef>
                <a:spcPts val="0"/>
              </a:spcBef>
            </a:pPr>
            <a:r>
              <a:rPr lang="en-US" sz="1100" dirty="0">
                <a:sym typeface="Raleway"/>
                <a:hlinkClick r:id="rId4">
                  <a:extLst>
                    <a:ext uri="{A12FA001-AC4F-418D-AE19-62706E023703}">
                      <ahyp:hlinkClr xmlns:ahyp="http://schemas.microsoft.com/office/drawing/2018/hyperlinkcolor" val="tx"/>
                    </a:ext>
                  </a:extLst>
                </a:hlinkClick>
              </a:rPr>
              <a:t>https://helpx.adobe.com/photoshop/get-started.html?promoid=VPM4KCNL&amp;mv=other</a:t>
            </a:r>
            <a:endParaRPr lang="en-US" sz="1100" dirty="0">
              <a:sym typeface="Raleway"/>
            </a:endParaRPr>
          </a:p>
          <a:p>
            <a:pPr marL="0" lvl="0" indent="0">
              <a:lnSpc>
                <a:spcPct val="120000"/>
              </a:lnSpc>
              <a:spcBef>
                <a:spcPts val="0"/>
              </a:spcBef>
              <a:buNone/>
            </a:pPr>
            <a:endParaRPr lang="en-US" sz="1100" dirty="0">
              <a:sym typeface="Staatliches"/>
            </a:endParaRPr>
          </a:p>
          <a:p>
            <a:pPr marL="0" lvl="0" indent="0">
              <a:lnSpc>
                <a:spcPct val="120000"/>
              </a:lnSpc>
              <a:spcBef>
                <a:spcPts val="0"/>
              </a:spcBef>
              <a:buNone/>
            </a:pPr>
            <a:r>
              <a:rPr lang="en-US" sz="1100" dirty="0">
                <a:sym typeface="Staatliches"/>
              </a:rPr>
              <a:t>Photoshop Essentials</a:t>
            </a:r>
          </a:p>
          <a:p>
            <a:pPr marL="0" lvl="0">
              <a:lnSpc>
                <a:spcPct val="120000"/>
              </a:lnSpc>
              <a:spcBef>
                <a:spcPts val="0"/>
              </a:spcBef>
            </a:pPr>
            <a:r>
              <a:rPr lang="en-US" sz="1100" dirty="0">
                <a:sym typeface="Raleway"/>
              </a:rPr>
              <a:t>https://</a:t>
            </a:r>
            <a:r>
              <a:rPr lang="en-US" sz="1100" dirty="0" err="1">
                <a:sym typeface="Raleway"/>
              </a:rPr>
              <a:t>www.photoshopessentials.com</a:t>
            </a:r>
            <a:r>
              <a:rPr lang="en-US" sz="1100" dirty="0">
                <a:sym typeface="Raleway"/>
              </a:rPr>
              <a:t>/</a:t>
            </a:r>
          </a:p>
          <a:p>
            <a:pPr marL="0" lvl="0" indent="0">
              <a:lnSpc>
                <a:spcPct val="120000"/>
              </a:lnSpc>
              <a:spcBef>
                <a:spcPts val="0"/>
              </a:spcBef>
              <a:buNone/>
            </a:pPr>
            <a:endParaRPr lang="en-US" sz="1100" dirty="0">
              <a:sym typeface="Staatliches"/>
            </a:endParaRPr>
          </a:p>
          <a:p>
            <a:pPr marL="0" lvl="0" indent="0">
              <a:lnSpc>
                <a:spcPct val="120000"/>
              </a:lnSpc>
              <a:spcBef>
                <a:spcPts val="0"/>
              </a:spcBef>
              <a:buNone/>
            </a:pPr>
            <a:r>
              <a:rPr lang="en-US" sz="1100" dirty="0">
                <a:sym typeface="Staatliches"/>
              </a:rPr>
              <a:t>Photoshop for Beginners (YouTube)</a:t>
            </a:r>
          </a:p>
          <a:p>
            <a:pPr marL="0" lvl="0">
              <a:lnSpc>
                <a:spcPct val="120000"/>
              </a:lnSpc>
              <a:spcBef>
                <a:spcPts val="0"/>
              </a:spcBef>
            </a:pPr>
            <a:r>
              <a:rPr lang="en-US" sz="1100" dirty="0">
                <a:sym typeface="Raleway"/>
                <a:hlinkClick r:id="rId5">
                  <a:extLst>
                    <a:ext uri="{A12FA001-AC4F-418D-AE19-62706E023703}">
                      <ahyp:hlinkClr xmlns:ahyp="http://schemas.microsoft.com/office/drawing/2018/hyperlinkcolor" val="tx"/>
                    </a:ext>
                  </a:extLst>
                </a:hlinkClick>
              </a:rPr>
              <a:t>https://</a:t>
            </a:r>
            <a:r>
              <a:rPr lang="en-US" sz="1100" dirty="0" err="1">
                <a:sym typeface="Raleway"/>
                <a:hlinkClick r:id="rId5">
                  <a:extLst>
                    <a:ext uri="{A12FA001-AC4F-418D-AE19-62706E023703}">
                      <ahyp:hlinkClr xmlns:ahyp="http://schemas.microsoft.com/office/drawing/2018/hyperlinkcolor" val="tx"/>
                    </a:ext>
                  </a:extLst>
                </a:hlinkClick>
              </a:rPr>
              <a:t>www.youtube.com</a:t>
            </a:r>
            <a:r>
              <a:rPr lang="en-US" sz="1100" dirty="0">
                <a:sym typeface="Raleway"/>
                <a:hlinkClick r:id="rId5">
                  <a:extLst>
                    <a:ext uri="{A12FA001-AC4F-418D-AE19-62706E023703}">
                      <ahyp:hlinkClr xmlns:ahyp="http://schemas.microsoft.com/office/drawing/2018/hyperlinkcolor" val="tx"/>
                    </a:ext>
                  </a:extLst>
                </a:hlinkClick>
              </a:rPr>
              <a:t>/</a:t>
            </a:r>
            <a:r>
              <a:rPr lang="en-US" sz="1100" dirty="0" err="1">
                <a:sym typeface="Raleway"/>
                <a:hlinkClick r:id="rId5">
                  <a:extLst>
                    <a:ext uri="{A12FA001-AC4F-418D-AE19-62706E023703}">
                      <ahyp:hlinkClr xmlns:ahyp="http://schemas.microsoft.com/office/drawing/2018/hyperlinkcolor" val="tx"/>
                    </a:ext>
                  </a:extLst>
                </a:hlinkClick>
              </a:rPr>
              <a:t>watch?v</a:t>
            </a:r>
            <a:r>
              <a:rPr lang="en-US" sz="1100" dirty="0">
                <a:sym typeface="Raleway"/>
                <a:hlinkClick r:id="rId5">
                  <a:extLst>
                    <a:ext uri="{A12FA001-AC4F-418D-AE19-62706E023703}">
                      <ahyp:hlinkClr xmlns:ahyp="http://schemas.microsoft.com/office/drawing/2018/hyperlinkcolor" val="tx"/>
                    </a:ext>
                  </a:extLst>
                </a:hlinkClick>
              </a:rPr>
              <a:t>=</a:t>
            </a:r>
            <a:r>
              <a:rPr lang="en-US" sz="1100" dirty="0" err="1">
                <a:sym typeface="Raleway"/>
                <a:hlinkClick r:id="rId5">
                  <a:extLst>
                    <a:ext uri="{A12FA001-AC4F-418D-AE19-62706E023703}">
                      <ahyp:hlinkClr xmlns:ahyp="http://schemas.microsoft.com/office/drawing/2018/hyperlinkcolor" val="tx"/>
                    </a:ext>
                  </a:extLst>
                </a:hlinkClick>
              </a:rPr>
              <a:t>IyR_uYsRdPs</a:t>
            </a:r>
            <a:endParaRPr lang="en-US" sz="1100" dirty="0">
              <a:sym typeface="Raleway"/>
            </a:endParaRPr>
          </a:p>
          <a:p>
            <a:pPr marL="0" lvl="0" indent="0">
              <a:lnSpc>
                <a:spcPct val="120000"/>
              </a:lnSpc>
              <a:spcBef>
                <a:spcPts val="0"/>
              </a:spcBef>
              <a:buNone/>
            </a:pPr>
            <a:endParaRPr lang="en-US" sz="1100" dirty="0">
              <a:sym typeface="Staatliches"/>
            </a:endParaRPr>
          </a:p>
          <a:p>
            <a:pPr marL="0" lvl="0" indent="0">
              <a:lnSpc>
                <a:spcPct val="120000"/>
              </a:lnSpc>
              <a:spcBef>
                <a:spcPts val="0"/>
              </a:spcBef>
              <a:buNone/>
            </a:pPr>
            <a:r>
              <a:rPr lang="en-US" sz="1100" dirty="0">
                <a:sym typeface="Staatliches"/>
              </a:rPr>
              <a:t>Every tool is explained (YouTube)</a:t>
            </a:r>
          </a:p>
          <a:p>
            <a:pPr marL="0" lvl="0">
              <a:lnSpc>
                <a:spcPct val="120000"/>
              </a:lnSpc>
              <a:spcBef>
                <a:spcPts val="0"/>
              </a:spcBef>
            </a:pPr>
            <a:r>
              <a:rPr lang="en-US" sz="1100" dirty="0">
                <a:sym typeface="Raleway"/>
                <a:hlinkClick r:id="rId6">
                  <a:extLst>
                    <a:ext uri="{A12FA001-AC4F-418D-AE19-62706E023703}">
                      <ahyp:hlinkClr xmlns:ahyp="http://schemas.microsoft.com/office/drawing/2018/hyperlinkcolor" val="tx"/>
                    </a:ext>
                  </a:extLst>
                </a:hlinkClick>
              </a:rPr>
              <a:t>https://</a:t>
            </a:r>
            <a:r>
              <a:rPr lang="en-US" sz="1100" dirty="0" err="1">
                <a:sym typeface="Raleway"/>
                <a:hlinkClick r:id="rId6">
                  <a:extLst>
                    <a:ext uri="{A12FA001-AC4F-418D-AE19-62706E023703}">
                      <ahyp:hlinkClr xmlns:ahyp="http://schemas.microsoft.com/office/drawing/2018/hyperlinkcolor" val="tx"/>
                    </a:ext>
                  </a:extLst>
                </a:hlinkClick>
              </a:rPr>
              <a:t>www.youtube.com</a:t>
            </a:r>
            <a:r>
              <a:rPr lang="en-US" sz="1100" dirty="0">
                <a:sym typeface="Raleway"/>
                <a:hlinkClick r:id="rId6">
                  <a:extLst>
                    <a:ext uri="{A12FA001-AC4F-418D-AE19-62706E023703}">
                      <ahyp:hlinkClr xmlns:ahyp="http://schemas.microsoft.com/office/drawing/2018/hyperlinkcolor" val="tx"/>
                    </a:ext>
                  </a:extLst>
                </a:hlinkClick>
              </a:rPr>
              <a:t>/</a:t>
            </a:r>
            <a:r>
              <a:rPr lang="en-US" sz="1100" dirty="0" err="1">
                <a:sym typeface="Raleway"/>
                <a:hlinkClick r:id="rId6">
                  <a:extLst>
                    <a:ext uri="{A12FA001-AC4F-418D-AE19-62706E023703}">
                      <ahyp:hlinkClr xmlns:ahyp="http://schemas.microsoft.com/office/drawing/2018/hyperlinkcolor" val="tx"/>
                    </a:ext>
                  </a:extLst>
                </a:hlinkClick>
              </a:rPr>
              <a:t>watch?v</a:t>
            </a:r>
            <a:r>
              <a:rPr lang="en-US" sz="1100" dirty="0">
                <a:sym typeface="Raleway"/>
                <a:hlinkClick r:id="rId6">
                  <a:extLst>
                    <a:ext uri="{A12FA001-AC4F-418D-AE19-62706E023703}">
                      <ahyp:hlinkClr xmlns:ahyp="http://schemas.microsoft.com/office/drawing/2018/hyperlinkcolor" val="tx"/>
                    </a:ext>
                  </a:extLst>
                </a:hlinkClick>
              </a:rPr>
              <a:t>=2cQT1ZgvgGI</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324e98aafe_0_5"/>
          <p:cNvSpPr txBox="1"/>
          <p:nvPr/>
        </p:nvSpPr>
        <p:spPr>
          <a:xfrm>
            <a:off x="1002400" y="610175"/>
            <a:ext cx="3129000" cy="40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4B0E7"/>
              </a:solidFill>
              <a:latin typeface="Staatliches"/>
              <a:ea typeface="Staatliches"/>
              <a:cs typeface="Staatliches"/>
              <a:sym typeface="Staatliches"/>
            </a:endParaRPr>
          </a:p>
        </p:txBody>
      </p:sp>
      <p:pic>
        <p:nvPicPr>
          <p:cNvPr id="294" name="Google Shape;294;g1324e98aafe_0_5"/>
          <p:cNvPicPr preferRelativeResize="0"/>
          <p:nvPr/>
        </p:nvPicPr>
        <p:blipFill rotWithShape="1">
          <a:blip r:embed="rId3">
            <a:alphaModFix/>
          </a:blip>
          <a:srcRect/>
          <a:stretch/>
        </p:blipFill>
        <p:spPr>
          <a:xfrm>
            <a:off x="0" y="-17300"/>
            <a:ext cx="2880360" cy="5120643"/>
          </a:xfrm>
          <a:prstGeom prst="rect">
            <a:avLst/>
          </a:prstGeom>
          <a:noFill/>
          <a:ln>
            <a:noFill/>
          </a:ln>
        </p:spPr>
      </p:pic>
      <p:sp>
        <p:nvSpPr>
          <p:cNvPr id="2" name="Title 1">
            <a:extLst>
              <a:ext uri="{FF2B5EF4-FFF2-40B4-BE49-F238E27FC236}">
                <a16:creationId xmlns:a16="http://schemas.microsoft.com/office/drawing/2014/main" id="{98A5B2A9-C97E-39FE-9B8F-E2A89627019A}"/>
              </a:ext>
            </a:extLst>
          </p:cNvPr>
          <p:cNvSpPr>
            <a:spLocks noGrp="1"/>
          </p:cNvSpPr>
          <p:nvPr>
            <p:ph type="title"/>
          </p:nvPr>
        </p:nvSpPr>
        <p:spPr/>
        <p:txBody>
          <a:bodyPr/>
          <a:lstStyle/>
          <a:p>
            <a:r>
              <a:rPr lang="en-US" dirty="0"/>
              <a:t>Raster Graphics</a:t>
            </a:r>
          </a:p>
        </p:txBody>
      </p:sp>
      <p:sp>
        <p:nvSpPr>
          <p:cNvPr id="3" name="Content Placeholder 2">
            <a:extLst>
              <a:ext uri="{FF2B5EF4-FFF2-40B4-BE49-F238E27FC236}">
                <a16:creationId xmlns:a16="http://schemas.microsoft.com/office/drawing/2014/main" id="{2D847381-4673-5E3E-0201-2DBF2F142A61}"/>
              </a:ext>
            </a:extLst>
          </p:cNvPr>
          <p:cNvSpPr>
            <a:spLocks noGrp="1"/>
          </p:cNvSpPr>
          <p:nvPr>
            <p:ph idx="1"/>
          </p:nvPr>
        </p:nvSpPr>
        <p:spPr/>
        <p:txBody>
          <a:bodyPr>
            <a:normAutofit/>
          </a:bodyPr>
          <a:lstStyle/>
          <a:p>
            <a:r>
              <a:rPr lang="en-US" sz="1800" dirty="0">
                <a:sym typeface="Staatliches"/>
              </a:rPr>
              <a:t>Before we dive into Photoshop it’s important to understand some basics about raster images (photographs).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4"/>
          <p:cNvSpPr txBox="1">
            <a:spLocks noGrp="1"/>
          </p:cNvSpPr>
          <p:nvPr>
            <p:ph type="title"/>
          </p:nvPr>
        </p:nvSpPr>
        <p:spPr>
          <a:prstGeom prst="rect">
            <a:avLst/>
          </a:prstGeom>
          <a:noFill/>
          <a:ln>
            <a:noFill/>
          </a:ln>
        </p:spPr>
        <p:txBody>
          <a:bodyPr spcFirstLastPara="1" wrap="square" lIns="68550" tIns="34275" rIns="68550" bIns="34275" anchor="ctr" anchorCtr="0">
            <a:normAutofit/>
          </a:bodyPr>
          <a:lstStyle/>
          <a:p>
            <a:pPr marL="0" lvl="0" indent="0" algn="l" rtl="0">
              <a:lnSpc>
                <a:spcPct val="90000"/>
              </a:lnSpc>
              <a:spcBef>
                <a:spcPts val="0"/>
              </a:spcBef>
              <a:spcAft>
                <a:spcPts val="0"/>
              </a:spcAft>
              <a:buSzPts val="6000"/>
              <a:buNone/>
            </a:pPr>
            <a:r>
              <a:rPr lang="en" sz="4500"/>
              <a:t>2 Types of Graphics</a:t>
            </a:r>
            <a:endParaRPr/>
          </a:p>
        </p:txBody>
      </p:sp>
      <p:sp>
        <p:nvSpPr>
          <p:cNvPr id="300" name="Google Shape;300;p54"/>
          <p:cNvSpPr txBox="1">
            <a:spLocks noGrp="1"/>
          </p:cNvSpPr>
          <p:nvPr>
            <p:ph type="body" idx="1"/>
          </p:nvPr>
        </p:nvSpPr>
        <p:spPr>
          <a:xfrm>
            <a:off x="1063610" y="1656620"/>
            <a:ext cx="2916936" cy="504854"/>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400"/>
              <a:buNone/>
            </a:pPr>
            <a:r>
              <a:rPr lang="en" sz="2400" dirty="0"/>
              <a:t>Vector</a:t>
            </a:r>
            <a:endParaRPr sz="2400" dirty="0"/>
          </a:p>
        </p:txBody>
      </p:sp>
      <p:sp>
        <p:nvSpPr>
          <p:cNvPr id="302" name="Google Shape;302;p54"/>
          <p:cNvSpPr txBox="1">
            <a:spLocks noGrp="1"/>
          </p:cNvSpPr>
          <p:nvPr>
            <p:ph sz="half" idx="2"/>
          </p:nvPr>
        </p:nvSpPr>
        <p:spPr>
          <a:xfrm>
            <a:off x="4572000" y="1765375"/>
            <a:ext cx="2916936" cy="504854"/>
          </a:xfrm>
          <a:prstGeom prst="rect">
            <a:avLst/>
          </a:prstGeom>
          <a:noFill/>
          <a:ln>
            <a:noFill/>
          </a:ln>
        </p:spPr>
        <p:txBody>
          <a:bodyPr spcFirstLastPara="1" wrap="square" lIns="68550" tIns="34275" rIns="68550" bIns="34275" anchor="b" anchorCtr="0">
            <a:normAutofit/>
          </a:bodyPr>
          <a:lstStyle/>
          <a:p>
            <a:pPr marL="0" lvl="0" indent="0" algn="l" rtl="0">
              <a:lnSpc>
                <a:spcPct val="90000"/>
              </a:lnSpc>
              <a:spcBef>
                <a:spcPts val="0"/>
              </a:spcBef>
              <a:spcAft>
                <a:spcPts val="0"/>
              </a:spcAft>
              <a:buSzPts val="4000"/>
              <a:buNone/>
            </a:pPr>
            <a:r>
              <a:rPr lang="en" sz="2400" b="1" dirty="0"/>
              <a:t>Raster</a:t>
            </a:r>
            <a:endParaRPr sz="2400" b="1" dirty="0"/>
          </a:p>
        </p:txBody>
      </p:sp>
      <p:pic>
        <p:nvPicPr>
          <p:cNvPr id="301" name="Google Shape;301;p54"/>
          <p:cNvPicPr preferRelativeResize="0">
            <a:picLocks noGrp="1"/>
          </p:cNvPicPr>
          <p:nvPr>
            <p:ph type="body" sz="quarter" idx="3"/>
          </p:nvPr>
        </p:nvPicPr>
        <p:blipFill rotWithShape="1">
          <a:blip r:embed="rId3">
            <a:alphaModFix/>
          </a:blip>
          <a:srcRect/>
          <a:stretch/>
        </p:blipFill>
        <p:spPr>
          <a:xfrm>
            <a:off x="1156477" y="2270229"/>
            <a:ext cx="2563226" cy="2577349"/>
          </a:xfrm>
          <a:prstGeom prst="rect">
            <a:avLst/>
          </a:prstGeom>
          <a:noFill/>
          <a:ln>
            <a:noFill/>
          </a:ln>
        </p:spPr>
      </p:pic>
      <p:pic>
        <p:nvPicPr>
          <p:cNvPr id="303" name="Google Shape;303;p54"/>
          <p:cNvPicPr preferRelativeResize="0">
            <a:picLocks noGrp="1"/>
          </p:cNvPicPr>
          <p:nvPr>
            <p:ph sz="quarter" idx="4"/>
          </p:nvPr>
        </p:nvPicPr>
        <p:blipFill rotWithShape="1">
          <a:blip r:embed="rId4">
            <a:alphaModFix/>
          </a:blip>
          <a:srcRect/>
          <a:stretch/>
        </p:blipFill>
        <p:spPr>
          <a:xfrm>
            <a:off x="4749407" y="2270229"/>
            <a:ext cx="2562121" cy="25762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324e98aafe_0_105"/>
          <p:cNvSpPr txBox="1">
            <a:spLocks noGrp="1"/>
          </p:cNvSpPr>
          <p:nvPr>
            <p:ph type="title"/>
          </p:nvPr>
        </p:nvSpPr>
        <p:spPr/>
        <p:txBody>
          <a:bodyPr/>
          <a:lstStyle/>
          <a:p>
            <a:pPr lvl="0"/>
            <a:r>
              <a:rPr lang="en-US" dirty="0"/>
              <a:t>What is a raster image?</a:t>
            </a:r>
          </a:p>
        </p:txBody>
      </p:sp>
      <p:sp>
        <p:nvSpPr>
          <p:cNvPr id="309" name="Google Shape;309;g1324e98aafe_0_105"/>
          <p:cNvSpPr txBox="1">
            <a:spLocks noGrp="1"/>
          </p:cNvSpPr>
          <p:nvPr>
            <p:ph idx="1"/>
          </p:nvPr>
        </p:nvSpPr>
        <p:spPr>
          <a:xfrm>
            <a:off x="836676" y="1411652"/>
            <a:ext cx="3735324" cy="3447220"/>
          </a:xfrm>
        </p:spPr>
        <p:txBody>
          <a:bodyPr>
            <a:normAutofit fontScale="85000" lnSpcReduction="20000"/>
          </a:bodyPr>
          <a:lstStyle/>
          <a:p>
            <a:pPr lvl="0"/>
            <a:r>
              <a:rPr lang="en-US" dirty="0"/>
              <a:t>Raster images are digital images made up of tiny individual squares of color called </a:t>
            </a:r>
            <a:r>
              <a:rPr lang="en-US" b="1" dirty="0"/>
              <a:t>PIXELS</a:t>
            </a:r>
            <a:r>
              <a:rPr lang="en-US" dirty="0"/>
              <a:t>.</a:t>
            </a:r>
          </a:p>
          <a:p>
            <a:pPr lvl="0"/>
            <a:r>
              <a:rPr lang="en-US" dirty="0"/>
              <a:t>The number of pixels in a specific space is called </a:t>
            </a:r>
            <a:r>
              <a:rPr lang="en-US" b="1" dirty="0"/>
              <a:t>RESOLUTION</a:t>
            </a:r>
            <a:r>
              <a:rPr lang="en-US" dirty="0"/>
              <a:t>.</a:t>
            </a:r>
          </a:p>
          <a:p>
            <a:pPr lvl="0"/>
            <a:r>
              <a:rPr lang="en-US" dirty="0"/>
              <a:t>The more pixels an image has, the larger the resolution, the larger an image can become before it gets blurry.</a:t>
            </a:r>
          </a:p>
          <a:p>
            <a:pPr lvl="0"/>
            <a:r>
              <a:rPr lang="en-US" dirty="0"/>
              <a:t>Higher resolution images have larger file sizes.</a:t>
            </a:r>
          </a:p>
        </p:txBody>
      </p:sp>
      <p:pic>
        <p:nvPicPr>
          <p:cNvPr id="310" name="Google Shape;310;g1324e98aafe_0_105"/>
          <p:cNvPicPr preferRelativeResize="0"/>
          <p:nvPr/>
        </p:nvPicPr>
        <p:blipFill rotWithShape="1">
          <a:blip r:embed="rId3">
            <a:alphaModFix/>
          </a:blip>
          <a:srcRect/>
          <a:stretch/>
        </p:blipFill>
        <p:spPr>
          <a:xfrm>
            <a:off x="4572000" y="1296162"/>
            <a:ext cx="2144483" cy="3217497"/>
          </a:xfrm>
          <a:prstGeom prst="rect">
            <a:avLst/>
          </a:prstGeom>
          <a:noFill/>
          <a:ln>
            <a:noFill/>
          </a:ln>
        </p:spPr>
      </p:pic>
      <p:sp>
        <p:nvSpPr>
          <p:cNvPr id="311" name="Google Shape;311;g1324e98aafe_0_105"/>
          <p:cNvSpPr txBox="1"/>
          <p:nvPr/>
        </p:nvSpPr>
        <p:spPr>
          <a:xfrm>
            <a:off x="4572000" y="950949"/>
            <a:ext cx="4516831"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aleway"/>
                <a:ea typeface="Raleway"/>
                <a:cs typeface="Raleway"/>
                <a:sym typeface="Raleway"/>
              </a:rPr>
              <a:t>Original Image                      Close up of Veggies</a:t>
            </a:r>
            <a:endParaRPr sz="1400" b="0" i="0" u="none" strike="noStrike" cap="none" dirty="0">
              <a:solidFill>
                <a:srgbClr val="000000"/>
              </a:solidFill>
              <a:latin typeface="Raleway"/>
              <a:ea typeface="Raleway"/>
              <a:cs typeface="Raleway"/>
              <a:sym typeface="Raleway"/>
            </a:endParaRPr>
          </a:p>
        </p:txBody>
      </p:sp>
      <p:pic>
        <p:nvPicPr>
          <p:cNvPr id="312" name="Google Shape;312;g1324e98aafe_0_105"/>
          <p:cNvPicPr preferRelativeResize="0"/>
          <p:nvPr/>
        </p:nvPicPr>
        <p:blipFill rotWithShape="1">
          <a:blip r:embed="rId4">
            <a:alphaModFix/>
          </a:blip>
          <a:srcRect/>
          <a:stretch/>
        </p:blipFill>
        <p:spPr>
          <a:xfrm>
            <a:off x="6909155" y="1296161"/>
            <a:ext cx="2016070" cy="32174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5"/>
          <p:cNvSpPr txBox="1">
            <a:spLocks noGrp="1"/>
          </p:cNvSpPr>
          <p:nvPr>
            <p:ph type="title"/>
          </p:nvPr>
        </p:nvSpPr>
        <p:spPr>
          <a:xfrm>
            <a:off x="3813048" y="809244"/>
            <a:ext cx="4704588" cy="1152144"/>
          </a:xfrm>
        </p:spPr>
        <p:txBody>
          <a:bodyPr anchor="b">
            <a:normAutofit/>
          </a:bodyPr>
          <a:lstStyle/>
          <a:p>
            <a:pPr lvl="0"/>
            <a:r>
              <a:rPr lang="en-US"/>
              <a:t>Raster Graphics</a:t>
            </a:r>
          </a:p>
        </p:txBody>
      </p:sp>
      <p:sp>
        <p:nvSpPr>
          <p:cNvPr id="4" name="Text Placeholder 3">
            <a:extLst>
              <a:ext uri="{FF2B5EF4-FFF2-40B4-BE49-F238E27FC236}">
                <a16:creationId xmlns:a16="http://schemas.microsoft.com/office/drawing/2014/main" id="{018552B9-9FEF-A8B5-D305-06C10CB53BF6}"/>
              </a:ext>
            </a:extLst>
          </p:cNvPr>
          <p:cNvSpPr>
            <a:spLocks noGrp="1"/>
          </p:cNvSpPr>
          <p:nvPr>
            <p:ph idx="1"/>
          </p:nvPr>
        </p:nvSpPr>
        <p:spPr>
          <a:xfrm>
            <a:off x="3813048" y="2516886"/>
            <a:ext cx="4704588" cy="2119122"/>
          </a:xfrm>
        </p:spPr>
        <p:txBody>
          <a:bodyPr>
            <a:normAutofit/>
          </a:bodyPr>
          <a:lstStyle/>
          <a:p>
            <a:pPr lvl="0"/>
            <a:r>
              <a:rPr lang="en-US" dirty="0"/>
              <a:t> Also called Bitmap Graphic </a:t>
            </a:r>
          </a:p>
          <a:p>
            <a:pPr lvl="0"/>
            <a:r>
              <a:rPr lang="en-US" dirty="0"/>
              <a:t> Raster graphics are from small squares of specified color called Pixels on a grid to create a graphic image</a:t>
            </a:r>
          </a:p>
          <a:p>
            <a:pPr lvl="0"/>
            <a:r>
              <a:rPr lang="en-US" dirty="0"/>
              <a:t> Best for Photography</a:t>
            </a:r>
          </a:p>
          <a:p>
            <a:pPr lvl="0"/>
            <a:r>
              <a:rPr lang="en-US" dirty="0"/>
              <a:t> Loses clarity when zoomed in</a:t>
            </a:r>
          </a:p>
          <a:p>
            <a:pPr lvl="0"/>
            <a:r>
              <a:rPr lang="en-US" dirty="0"/>
              <a:t> Edited in Painting programs</a:t>
            </a:r>
          </a:p>
        </p:txBody>
      </p:sp>
      <p:pic>
        <p:nvPicPr>
          <p:cNvPr id="319" name="Google Shape;319;p55"/>
          <p:cNvPicPr preferRelativeResize="0"/>
          <p:nvPr/>
        </p:nvPicPr>
        <p:blipFill rotWithShape="1">
          <a:blip r:embed="rId3"/>
          <a:stretch/>
        </p:blipFill>
        <p:spPr>
          <a:xfrm>
            <a:off x="332266" y="1961388"/>
            <a:ext cx="3346177" cy="22335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g1324e98aafe_0_113"/>
          <p:cNvSpPr txBox="1">
            <a:spLocks noGrp="1"/>
          </p:cNvSpPr>
          <p:nvPr>
            <p:ph type="title"/>
          </p:nvPr>
        </p:nvSpPr>
        <p:spPr/>
        <p:txBody>
          <a:bodyPr/>
          <a:lstStyle/>
          <a:p>
            <a:pPr lvl="0"/>
            <a:r>
              <a:rPr lang="en-US"/>
              <a:t>Understanding pixels</a:t>
            </a:r>
          </a:p>
          <a:p>
            <a:pPr lvl="0"/>
            <a:endParaRPr lang="en-US"/>
          </a:p>
        </p:txBody>
      </p:sp>
      <p:sp>
        <p:nvSpPr>
          <p:cNvPr id="324" name="Google Shape;324;g1324e98aafe_0_113"/>
          <p:cNvSpPr txBox="1">
            <a:spLocks noGrp="1"/>
          </p:cNvSpPr>
          <p:nvPr>
            <p:ph idx="1"/>
          </p:nvPr>
        </p:nvSpPr>
        <p:spPr>
          <a:xfrm>
            <a:off x="836676" y="1858517"/>
            <a:ext cx="4554031" cy="3043092"/>
          </a:xfrm>
        </p:spPr>
        <p:txBody>
          <a:bodyPr>
            <a:normAutofit fontScale="70000" lnSpcReduction="20000"/>
          </a:bodyPr>
          <a:lstStyle/>
          <a:p>
            <a:pPr lvl="0"/>
            <a:r>
              <a:rPr lang="en-US" dirty="0"/>
              <a:t>Each pixel is a square of color.</a:t>
            </a:r>
          </a:p>
          <a:p>
            <a:pPr lvl="0"/>
            <a:r>
              <a:rPr lang="en-US" dirty="0"/>
              <a:t>Digital images use different colors and color modes to correctly display the intended color.</a:t>
            </a:r>
          </a:p>
          <a:p>
            <a:pPr lvl="0"/>
            <a:r>
              <a:rPr lang="en-US" b="1" dirty="0"/>
              <a:t>RGB</a:t>
            </a:r>
            <a:r>
              <a:rPr lang="en-US" dirty="0"/>
              <a:t> - Red / Green / Blue is the color mode used by screens. If you magnify a screen you can see little Red, Green, and Blue squares.</a:t>
            </a:r>
          </a:p>
          <a:p>
            <a:pPr lvl="0"/>
            <a:r>
              <a:rPr lang="en-US" b="1" dirty="0"/>
              <a:t>CMYK</a:t>
            </a:r>
            <a:r>
              <a:rPr lang="en-US" dirty="0"/>
              <a:t> - Cyan / Magenta / Yellow / Black is the color mode traditionally used for printing purposes. </a:t>
            </a:r>
          </a:p>
          <a:p>
            <a:pPr lvl="0"/>
            <a:r>
              <a:rPr lang="en-US" b="1" dirty="0" err="1"/>
              <a:t>Hexcode</a:t>
            </a:r>
            <a:r>
              <a:rPr lang="en-US" dirty="0"/>
              <a:t> - A six digit alphanumeric combination that is used to identify colors. For example #FFFFFF is white and #000000 is black.</a:t>
            </a:r>
          </a:p>
        </p:txBody>
      </p:sp>
      <p:pic>
        <p:nvPicPr>
          <p:cNvPr id="326" name="Google Shape;326;g1324e98aafe_0_113"/>
          <p:cNvPicPr preferRelativeResize="0"/>
          <p:nvPr/>
        </p:nvPicPr>
        <p:blipFill rotWithShape="1">
          <a:blip r:embed="rId3">
            <a:alphaModFix/>
          </a:blip>
          <a:srcRect/>
          <a:stretch/>
        </p:blipFill>
        <p:spPr>
          <a:xfrm>
            <a:off x="5661707" y="1296162"/>
            <a:ext cx="3118500" cy="311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g1324e98aafe_0_121"/>
          <p:cNvSpPr txBox="1">
            <a:spLocks noGrp="1"/>
          </p:cNvSpPr>
          <p:nvPr>
            <p:ph type="title"/>
          </p:nvPr>
        </p:nvSpPr>
        <p:spPr/>
        <p:txBody>
          <a:bodyPr/>
          <a:lstStyle/>
          <a:p>
            <a:pPr lvl="0"/>
            <a:r>
              <a:rPr lang="en-US" dirty="0"/>
              <a:t>Color Examples</a:t>
            </a:r>
          </a:p>
        </p:txBody>
      </p:sp>
      <p:sp>
        <p:nvSpPr>
          <p:cNvPr id="9" name="Text Placeholder 8">
            <a:extLst>
              <a:ext uri="{FF2B5EF4-FFF2-40B4-BE49-F238E27FC236}">
                <a16:creationId xmlns:a16="http://schemas.microsoft.com/office/drawing/2014/main" id="{935A37B7-DC25-9190-92D5-3F1F5DADAD8E}"/>
              </a:ext>
            </a:extLst>
          </p:cNvPr>
          <p:cNvSpPr>
            <a:spLocks noGrp="1"/>
          </p:cNvSpPr>
          <p:nvPr>
            <p:ph type="body" idx="1"/>
          </p:nvPr>
        </p:nvSpPr>
        <p:spPr/>
        <p:txBody>
          <a:bodyPr/>
          <a:lstStyle/>
          <a:p>
            <a:r>
              <a:rPr lang="en-US" dirty="0"/>
              <a:t>Blue</a:t>
            </a:r>
          </a:p>
        </p:txBody>
      </p:sp>
      <p:sp>
        <p:nvSpPr>
          <p:cNvPr id="10" name="Content Placeholder 9">
            <a:extLst>
              <a:ext uri="{FF2B5EF4-FFF2-40B4-BE49-F238E27FC236}">
                <a16:creationId xmlns:a16="http://schemas.microsoft.com/office/drawing/2014/main" id="{6BF5A7C9-F8B2-FF34-A6CA-01E89FBC1AE5}"/>
              </a:ext>
            </a:extLst>
          </p:cNvPr>
          <p:cNvSpPr>
            <a:spLocks noGrp="1"/>
          </p:cNvSpPr>
          <p:nvPr>
            <p:ph sz="half" idx="2"/>
          </p:nvPr>
        </p:nvSpPr>
        <p:spPr/>
        <p:txBody>
          <a:bodyPr/>
          <a:lstStyle/>
          <a:p>
            <a:pPr lvl="0">
              <a:lnSpc>
                <a:spcPct val="100000"/>
              </a:lnSpc>
              <a:spcBef>
                <a:spcPts val="150"/>
              </a:spcBef>
            </a:pPr>
            <a:r>
              <a:rPr lang="en-US" dirty="0">
                <a:sym typeface="Raleway"/>
              </a:rPr>
              <a:t>#0000ff</a:t>
            </a:r>
          </a:p>
          <a:p>
            <a:pPr lvl="0">
              <a:lnSpc>
                <a:spcPct val="100000"/>
              </a:lnSpc>
              <a:spcBef>
                <a:spcPts val="150"/>
              </a:spcBef>
            </a:pPr>
            <a:r>
              <a:rPr lang="en-US" dirty="0">
                <a:sym typeface="Raleway"/>
              </a:rPr>
              <a:t>RGB (0,0,255)</a:t>
            </a:r>
          </a:p>
          <a:p>
            <a:pPr lvl="0">
              <a:lnSpc>
                <a:spcPct val="100000"/>
              </a:lnSpc>
              <a:spcBef>
                <a:spcPts val="150"/>
              </a:spcBef>
            </a:pPr>
            <a:r>
              <a:rPr lang="en-US" dirty="0">
                <a:sym typeface="Raleway"/>
              </a:rPr>
              <a:t>C: 100%</a:t>
            </a:r>
          </a:p>
          <a:p>
            <a:pPr lvl="0">
              <a:lnSpc>
                <a:spcPct val="100000"/>
              </a:lnSpc>
              <a:spcBef>
                <a:spcPts val="150"/>
              </a:spcBef>
            </a:pPr>
            <a:r>
              <a:rPr lang="en-US" dirty="0">
                <a:sym typeface="Raleway"/>
              </a:rPr>
              <a:t>M: 100%</a:t>
            </a:r>
          </a:p>
          <a:p>
            <a:pPr lvl="0">
              <a:lnSpc>
                <a:spcPct val="100000"/>
              </a:lnSpc>
              <a:spcBef>
                <a:spcPts val="150"/>
              </a:spcBef>
            </a:pPr>
            <a:r>
              <a:rPr lang="en-US" dirty="0">
                <a:sym typeface="Raleway"/>
              </a:rPr>
              <a:t>Y: 0%</a:t>
            </a:r>
          </a:p>
          <a:p>
            <a:pPr lvl="0">
              <a:lnSpc>
                <a:spcPct val="100000"/>
              </a:lnSpc>
              <a:spcBef>
                <a:spcPts val="150"/>
              </a:spcBef>
            </a:pPr>
            <a:r>
              <a:rPr lang="en-US" dirty="0">
                <a:sym typeface="Raleway"/>
              </a:rPr>
              <a:t>K: 0%</a:t>
            </a:r>
          </a:p>
          <a:p>
            <a:pPr>
              <a:lnSpc>
                <a:spcPct val="100000"/>
              </a:lnSpc>
              <a:spcBef>
                <a:spcPts val="150"/>
              </a:spcBef>
            </a:pPr>
            <a:endParaRPr lang="en-US" dirty="0"/>
          </a:p>
        </p:txBody>
      </p:sp>
      <p:sp>
        <p:nvSpPr>
          <p:cNvPr id="11" name="Text Placeholder 10">
            <a:extLst>
              <a:ext uri="{FF2B5EF4-FFF2-40B4-BE49-F238E27FC236}">
                <a16:creationId xmlns:a16="http://schemas.microsoft.com/office/drawing/2014/main" id="{8BAB59FF-633E-5575-3A55-37E175490297}"/>
              </a:ext>
            </a:extLst>
          </p:cNvPr>
          <p:cNvSpPr>
            <a:spLocks noGrp="1"/>
          </p:cNvSpPr>
          <p:nvPr>
            <p:ph type="body" sz="quarter" idx="3"/>
          </p:nvPr>
        </p:nvSpPr>
        <p:spPr/>
        <p:txBody>
          <a:bodyPr/>
          <a:lstStyle/>
          <a:p>
            <a:r>
              <a:rPr lang="en-US" dirty="0"/>
              <a:t>Red</a:t>
            </a:r>
          </a:p>
        </p:txBody>
      </p:sp>
      <p:sp>
        <p:nvSpPr>
          <p:cNvPr id="12" name="Content Placeholder 11">
            <a:extLst>
              <a:ext uri="{FF2B5EF4-FFF2-40B4-BE49-F238E27FC236}">
                <a16:creationId xmlns:a16="http://schemas.microsoft.com/office/drawing/2014/main" id="{449661C7-DB71-2BA0-4588-E4CD449570DD}"/>
              </a:ext>
            </a:extLst>
          </p:cNvPr>
          <p:cNvSpPr>
            <a:spLocks noGrp="1"/>
          </p:cNvSpPr>
          <p:nvPr>
            <p:ph sz="quarter" idx="4"/>
          </p:nvPr>
        </p:nvSpPr>
        <p:spPr/>
        <p:txBody>
          <a:bodyPr>
            <a:normAutofit/>
          </a:bodyPr>
          <a:lstStyle/>
          <a:p>
            <a:pPr lvl="0">
              <a:lnSpc>
                <a:spcPct val="100000"/>
              </a:lnSpc>
              <a:spcBef>
                <a:spcPts val="150"/>
              </a:spcBef>
            </a:pPr>
            <a:r>
              <a:rPr lang="en-US" dirty="0">
                <a:sym typeface="Raleway"/>
              </a:rPr>
              <a:t>#fe0200</a:t>
            </a:r>
          </a:p>
          <a:p>
            <a:pPr lvl="0">
              <a:lnSpc>
                <a:spcPct val="100000"/>
              </a:lnSpc>
              <a:spcBef>
                <a:spcPts val="150"/>
              </a:spcBef>
            </a:pPr>
            <a:r>
              <a:rPr lang="en-US" dirty="0">
                <a:sym typeface="Raleway"/>
              </a:rPr>
              <a:t>RGB (255,0,0)</a:t>
            </a:r>
          </a:p>
          <a:p>
            <a:pPr lvl="0">
              <a:lnSpc>
                <a:spcPct val="100000"/>
              </a:lnSpc>
              <a:spcBef>
                <a:spcPts val="150"/>
              </a:spcBef>
            </a:pPr>
            <a:r>
              <a:rPr lang="en-US" dirty="0">
                <a:sym typeface="Raleway"/>
              </a:rPr>
              <a:t>C: 0%</a:t>
            </a:r>
          </a:p>
          <a:p>
            <a:pPr lvl="0">
              <a:lnSpc>
                <a:spcPct val="100000"/>
              </a:lnSpc>
              <a:spcBef>
                <a:spcPts val="150"/>
              </a:spcBef>
            </a:pPr>
            <a:r>
              <a:rPr lang="en-US" dirty="0">
                <a:sym typeface="Raleway"/>
              </a:rPr>
              <a:t>M: 100%</a:t>
            </a:r>
          </a:p>
          <a:p>
            <a:pPr lvl="0">
              <a:lnSpc>
                <a:spcPct val="100000"/>
              </a:lnSpc>
              <a:spcBef>
                <a:spcPts val="150"/>
              </a:spcBef>
            </a:pPr>
            <a:r>
              <a:rPr lang="en-US" dirty="0">
                <a:sym typeface="Raleway"/>
              </a:rPr>
              <a:t>Y: 100%</a:t>
            </a:r>
          </a:p>
          <a:p>
            <a:pPr lvl="0">
              <a:lnSpc>
                <a:spcPct val="100000"/>
              </a:lnSpc>
              <a:spcBef>
                <a:spcPts val="150"/>
              </a:spcBef>
            </a:pPr>
            <a:r>
              <a:rPr lang="en-US" dirty="0">
                <a:sym typeface="Raleway"/>
              </a:rPr>
              <a:t>K: 0%</a:t>
            </a:r>
          </a:p>
          <a:p>
            <a:pPr>
              <a:lnSpc>
                <a:spcPct val="100000"/>
              </a:lnSpc>
              <a:spcBef>
                <a:spcPts val="150"/>
              </a:spcBef>
            </a:pPr>
            <a:endParaRPr lang="en-US" dirty="0"/>
          </a:p>
        </p:txBody>
      </p:sp>
      <p:sp>
        <p:nvSpPr>
          <p:cNvPr id="13" name="Text Placeholder 12">
            <a:extLst>
              <a:ext uri="{FF2B5EF4-FFF2-40B4-BE49-F238E27FC236}">
                <a16:creationId xmlns:a16="http://schemas.microsoft.com/office/drawing/2014/main" id="{67E9A57B-821E-9589-38D7-03A1CCEBD9D7}"/>
              </a:ext>
            </a:extLst>
          </p:cNvPr>
          <p:cNvSpPr>
            <a:spLocks noGrp="1"/>
          </p:cNvSpPr>
          <p:nvPr>
            <p:ph type="body" sz="quarter" idx="13"/>
          </p:nvPr>
        </p:nvSpPr>
        <p:spPr/>
        <p:txBody>
          <a:bodyPr/>
          <a:lstStyle/>
          <a:p>
            <a:r>
              <a:rPr lang="en-US" dirty="0"/>
              <a:t>Green</a:t>
            </a:r>
          </a:p>
        </p:txBody>
      </p:sp>
      <p:sp>
        <p:nvSpPr>
          <p:cNvPr id="14" name="Content Placeholder 13">
            <a:extLst>
              <a:ext uri="{FF2B5EF4-FFF2-40B4-BE49-F238E27FC236}">
                <a16:creationId xmlns:a16="http://schemas.microsoft.com/office/drawing/2014/main" id="{92DD1CBC-BA58-81BC-404A-7088D6A75474}"/>
              </a:ext>
            </a:extLst>
          </p:cNvPr>
          <p:cNvSpPr>
            <a:spLocks noGrp="1"/>
          </p:cNvSpPr>
          <p:nvPr>
            <p:ph sz="quarter" idx="14"/>
          </p:nvPr>
        </p:nvSpPr>
        <p:spPr/>
        <p:txBody>
          <a:bodyPr>
            <a:normAutofit/>
          </a:bodyPr>
          <a:lstStyle/>
          <a:p>
            <a:pPr lvl="0">
              <a:lnSpc>
                <a:spcPct val="100000"/>
              </a:lnSpc>
              <a:spcBef>
                <a:spcPts val="150"/>
              </a:spcBef>
            </a:pPr>
            <a:r>
              <a:rPr lang="en-US" dirty="0">
                <a:sym typeface="Raleway"/>
              </a:rPr>
              <a:t>#28ff00</a:t>
            </a:r>
          </a:p>
          <a:p>
            <a:pPr lvl="0">
              <a:lnSpc>
                <a:spcPct val="100000"/>
              </a:lnSpc>
              <a:spcBef>
                <a:spcPts val="150"/>
              </a:spcBef>
            </a:pPr>
            <a:r>
              <a:rPr lang="en-US" dirty="0">
                <a:sym typeface="Raleway"/>
              </a:rPr>
              <a:t>RGB (0,255,0)</a:t>
            </a:r>
          </a:p>
          <a:p>
            <a:pPr lvl="0">
              <a:lnSpc>
                <a:spcPct val="100000"/>
              </a:lnSpc>
              <a:spcBef>
                <a:spcPts val="150"/>
              </a:spcBef>
            </a:pPr>
            <a:r>
              <a:rPr lang="en-US" dirty="0">
                <a:sym typeface="Raleway"/>
              </a:rPr>
              <a:t>C: 100%</a:t>
            </a:r>
          </a:p>
          <a:p>
            <a:pPr lvl="0">
              <a:lnSpc>
                <a:spcPct val="100000"/>
              </a:lnSpc>
              <a:spcBef>
                <a:spcPts val="150"/>
              </a:spcBef>
            </a:pPr>
            <a:r>
              <a:rPr lang="en-US" dirty="0">
                <a:sym typeface="Raleway"/>
              </a:rPr>
              <a:t>M: 0%</a:t>
            </a:r>
          </a:p>
          <a:p>
            <a:pPr lvl="0">
              <a:lnSpc>
                <a:spcPct val="100000"/>
              </a:lnSpc>
              <a:spcBef>
                <a:spcPts val="150"/>
              </a:spcBef>
            </a:pPr>
            <a:r>
              <a:rPr lang="en-US" dirty="0">
                <a:sym typeface="Raleway"/>
              </a:rPr>
              <a:t>Y: 100%</a:t>
            </a:r>
          </a:p>
          <a:p>
            <a:pPr lvl="0">
              <a:lnSpc>
                <a:spcPct val="100000"/>
              </a:lnSpc>
              <a:spcBef>
                <a:spcPts val="150"/>
              </a:spcBef>
            </a:pPr>
            <a:r>
              <a:rPr lang="en-US" dirty="0">
                <a:sym typeface="Raleway"/>
              </a:rPr>
              <a:t>K: 0%</a:t>
            </a:r>
          </a:p>
          <a:p>
            <a:pPr>
              <a:lnSpc>
                <a:spcPct val="100000"/>
              </a:lnSpc>
              <a:spcBef>
                <a:spcPts val="150"/>
              </a:spcBef>
            </a:pPr>
            <a:endParaRPr lang="en-US" dirty="0"/>
          </a:p>
        </p:txBody>
      </p:sp>
      <p:sp>
        <p:nvSpPr>
          <p:cNvPr id="333" name="Google Shape;333;g1324e98aafe_0_121"/>
          <p:cNvSpPr/>
          <p:nvPr/>
        </p:nvSpPr>
        <p:spPr>
          <a:xfrm>
            <a:off x="1394730" y="3214205"/>
            <a:ext cx="1349100" cy="1349100"/>
          </a:xfrm>
          <a:prstGeom prst="ellipse">
            <a:avLst/>
          </a:prstGeom>
          <a:solidFill>
            <a:srgbClr val="0000FF"/>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g1324e98aafe_0_121"/>
          <p:cNvSpPr/>
          <p:nvPr/>
        </p:nvSpPr>
        <p:spPr>
          <a:xfrm>
            <a:off x="4500774" y="3214205"/>
            <a:ext cx="1349100" cy="1349100"/>
          </a:xfrm>
          <a:prstGeom prst="ellipse">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1324e98aafe_0_121"/>
          <p:cNvSpPr/>
          <p:nvPr/>
        </p:nvSpPr>
        <p:spPr>
          <a:xfrm>
            <a:off x="7362846" y="3067901"/>
            <a:ext cx="1349100" cy="1349100"/>
          </a:xfrm>
          <a:prstGeom prst="ellipse">
            <a:avLst/>
          </a:prstGeom>
          <a:solidFill>
            <a:srgbClr val="00FF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324e98aafe_0_132"/>
          <p:cNvSpPr txBox="1">
            <a:spLocks noGrp="1"/>
          </p:cNvSpPr>
          <p:nvPr>
            <p:ph type="title"/>
          </p:nvPr>
        </p:nvSpPr>
        <p:spPr/>
        <p:txBody>
          <a:bodyPr/>
          <a:lstStyle/>
          <a:p>
            <a:pPr lvl="0"/>
            <a:r>
              <a:rPr lang="en-US" dirty="0"/>
              <a:t>Why does this matter?</a:t>
            </a:r>
          </a:p>
        </p:txBody>
      </p:sp>
      <p:sp>
        <p:nvSpPr>
          <p:cNvPr id="343" name="Google Shape;343;g1324e98aafe_0_132"/>
          <p:cNvSpPr txBox="1">
            <a:spLocks noGrp="1"/>
          </p:cNvSpPr>
          <p:nvPr>
            <p:ph idx="1"/>
          </p:nvPr>
        </p:nvSpPr>
        <p:spPr/>
        <p:txBody>
          <a:bodyPr>
            <a:normAutofit fontScale="77500" lnSpcReduction="20000"/>
          </a:bodyPr>
          <a:lstStyle/>
          <a:p>
            <a:pPr lvl="0"/>
            <a:r>
              <a:rPr lang="en-US" dirty="0"/>
              <a:t>95% of work in Photoshop is deleting, hiding, or changing pixels. If you make an image brighter, you change the color of the pixels. If you make an image darker, you change the color of the pixels. If you remove a background you erase or hide pixels. If you crop an image you delete pixels. If you remove skin blemishes…you guessed it, you change the color of the pixels to match surrounding pixels.</a:t>
            </a:r>
          </a:p>
          <a:p>
            <a:pPr lvl="0"/>
            <a:r>
              <a:rPr lang="en-US" dirty="0"/>
              <a:t>A lot of the magic of Photoshop is the program knowing what pixels have what colors and using that information to make changes for the user. Since colors are just numbers, Photoshop can identify those numbers (and similar numbers) and use that information to make changes.</a:t>
            </a:r>
          </a:p>
        </p:txBody>
      </p:sp>
      <p:sp>
        <p:nvSpPr>
          <p:cNvPr id="344" name="Google Shape;344;g1324e98aafe_0_132"/>
          <p:cNvSpPr txBox="1"/>
          <p:nvPr/>
        </p:nvSpPr>
        <p:spPr>
          <a:xfrm>
            <a:off x="941625" y="1447875"/>
            <a:ext cx="5832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Accent box">
  <a:themeElements>
    <a:clrScheme name="Adobe Photoshop">
      <a:dk1>
        <a:srgbClr val="000000"/>
      </a:dk1>
      <a:lt1>
        <a:srgbClr val="FFFFFF"/>
      </a:lt1>
      <a:dk2>
        <a:srgbClr val="242852"/>
      </a:dk2>
      <a:lt2>
        <a:srgbClr val="ACCBF9"/>
      </a:lt2>
      <a:accent1>
        <a:srgbClr val="2E99E9"/>
      </a:accent1>
      <a:accent2>
        <a:srgbClr val="001D35"/>
      </a:accent2>
      <a:accent3>
        <a:srgbClr val="297FD5"/>
      </a:accent3>
      <a:accent4>
        <a:srgbClr val="0432FF"/>
      </a:accent4>
      <a:accent5>
        <a:srgbClr val="005392"/>
      </a:accent5>
      <a:accent6>
        <a:srgbClr val="9D90A0"/>
      </a:accent6>
      <a:hlink>
        <a:srgbClr val="00FCFF"/>
      </a:hlink>
      <a:folHlink>
        <a:srgbClr val="3EBBF0"/>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 box" id="{7D962B33-6825-074A-906B-058A62C01EC6}" vid="{76138882-E944-F24F-9475-980144503D8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Accent box</Template>
  <TotalTime>35</TotalTime>
  <Words>3597</Words>
  <Application>Microsoft Macintosh PowerPoint</Application>
  <PresentationFormat>On-screen Show (16:9)</PresentationFormat>
  <Paragraphs>285</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Staatliches</vt:lpstr>
      <vt:lpstr>Poppins Medium</vt:lpstr>
      <vt:lpstr>Calibri</vt:lpstr>
      <vt:lpstr>Arial</vt:lpstr>
      <vt:lpstr>Raleway</vt:lpstr>
      <vt:lpstr>Avenir Next LT Pro</vt:lpstr>
      <vt:lpstr>Accent box</vt:lpstr>
      <vt:lpstr>Introduction  to Photoshop</vt:lpstr>
      <vt:lpstr>Understanding Raster images</vt:lpstr>
      <vt:lpstr>Raster Graphics</vt:lpstr>
      <vt:lpstr>2 Types of Graphics</vt:lpstr>
      <vt:lpstr>What is a raster image?</vt:lpstr>
      <vt:lpstr>Raster Graphics</vt:lpstr>
      <vt:lpstr>Understanding pixels </vt:lpstr>
      <vt:lpstr>Color Examples</vt:lpstr>
      <vt:lpstr>Why does this matter?</vt:lpstr>
      <vt:lpstr>Photoshop in Action</vt:lpstr>
      <vt:lpstr>Photoshop Basics</vt:lpstr>
      <vt:lpstr>PowerPoint Presentation</vt:lpstr>
      <vt:lpstr>Questions to ask before you begin:</vt:lpstr>
      <vt:lpstr>Creating a New Document</vt:lpstr>
      <vt:lpstr>PowerPoint Presentation</vt:lpstr>
      <vt:lpstr>The Toolbar</vt:lpstr>
      <vt:lpstr>Move (V)</vt:lpstr>
      <vt:lpstr>Layer &amp; Layer Styles</vt:lpstr>
      <vt:lpstr>Layer &amp; Layer Styles</vt:lpstr>
      <vt:lpstr>Layer &amp; Layer Styles</vt:lpstr>
      <vt:lpstr>Image Adjustment</vt:lpstr>
      <vt:lpstr>Selection Parts of an Image</vt:lpstr>
      <vt:lpstr>Removing Parts of an Image Masking vs. Erasing</vt:lpstr>
      <vt:lpstr>Removing Parts of an Image Masking vs. Erasing</vt:lpstr>
      <vt:lpstr>Selecting &amp; Masking</vt:lpstr>
      <vt:lpstr>Selecting &amp; Masking Ctd</vt:lpstr>
      <vt:lpstr>Typography &amp; Text in PS</vt:lpstr>
      <vt:lpstr>Working with Text in PS</vt:lpstr>
      <vt:lpstr>Want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Photoshop</dc:title>
  <cp:lastModifiedBy>Emily Scales _ Staff - WakefieldHS</cp:lastModifiedBy>
  <cp:revision>3</cp:revision>
  <dcterms:modified xsi:type="dcterms:W3CDTF">2022-06-28T16:45:14Z</dcterms:modified>
</cp:coreProperties>
</file>