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28"/>
  </p:notesMasterIdLst>
  <p:sldIdLst>
    <p:sldId id="256" r:id="rId2"/>
    <p:sldId id="273" r:id="rId3"/>
    <p:sldId id="258" r:id="rId4"/>
    <p:sldId id="260" r:id="rId5"/>
    <p:sldId id="265" r:id="rId6"/>
    <p:sldId id="266" r:id="rId7"/>
    <p:sldId id="269" r:id="rId8"/>
    <p:sldId id="270" r:id="rId9"/>
    <p:sldId id="271" r:id="rId10"/>
    <p:sldId id="272" r:id="rId11"/>
    <p:sldId id="259" r:id="rId12"/>
    <p:sldId id="274" r:id="rId13"/>
    <p:sldId id="275" r:id="rId14"/>
    <p:sldId id="276" r:id="rId15"/>
    <p:sldId id="277" r:id="rId16"/>
    <p:sldId id="279" r:id="rId17"/>
    <p:sldId id="278" r:id="rId18"/>
    <p:sldId id="280" r:id="rId19"/>
    <p:sldId id="281" r:id="rId20"/>
    <p:sldId id="282" r:id="rId21"/>
    <p:sldId id="283" r:id="rId22"/>
    <p:sldId id="284" r:id="rId23"/>
    <p:sldId id="285" r:id="rId24"/>
    <p:sldId id="286" r:id="rId25"/>
    <p:sldId id="287" r:id="rId26"/>
    <p:sldId id="288" r:id="rId27"/>
  </p:sldIdLst>
  <p:sldSz cx="12192000" cy="6858000"/>
  <p:notesSz cx="6858000" cy="9144000"/>
  <p:embeddedFontLst>
    <p:embeddedFont>
      <p:font typeface="Avenir Next LT Pro" panose="020B0504020202020204" pitchFamily="34" charset="77"/>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Poppins Medium" panose="020B0604020202020204" pitchFamily="34" charset="0"/>
      <p:regular r:id="rId37"/>
      <p:italic r:id="rId38"/>
    </p:embeddedFont>
    <p:embeddedFont>
      <p:font typeface="Raleway" panose="020B0003030101060003" pitchFamily="34" charset="0"/>
      <p:regular r:id="rId39"/>
      <p:bold r:id="rId40"/>
      <p:italic r:id="rId41"/>
      <p:boldItalic r:id="rId42"/>
    </p:embeddedFont>
    <p:embeddedFont>
      <p:font typeface="Staatliches" pitchFamily="2"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OJDT5Fh4ZVeJyG03F5SsUnjC+d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35"/>
    <p:restoredTop sz="94757"/>
  </p:normalViewPr>
  <p:slideViewPr>
    <p:cSldViewPr snapToGrid="0" snapToObjects="1">
      <p:cViewPr varScale="1">
        <p:scale>
          <a:sx n="104" d="100"/>
          <a:sy n="104" d="100"/>
        </p:scale>
        <p:origin x="7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33c81c31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g133c81c31a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5" name="Google Shape;15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f429422bd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f429422bd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72cbe8d14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72cbe8d14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5C50C9-5CB7-4938-BEDF-DD2FC7529FA9}"/>
              </a:ext>
            </a:extLst>
          </p:cNvPr>
          <p:cNvSpPr/>
          <p:nvPr/>
        </p:nvSpPr>
        <p:spPr>
          <a:xfrm>
            <a:off x="1528762" y="1473243"/>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1801368" y="1664208"/>
            <a:ext cx="8586216" cy="2176272"/>
          </a:xfrm>
        </p:spPr>
        <p:txBody>
          <a:bodyPr anchor="ctr">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2487168" y="4142232"/>
            <a:ext cx="7223760" cy="685800"/>
          </a:xfrm>
          <a:solidFill>
            <a:schemeClr val="accent1"/>
          </a:solidFill>
        </p:spPr>
        <p:txBody>
          <a:bodyPr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599150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with 3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p:nvSpPr>
        <p:spPr>
          <a:xfrm>
            <a:off x="409575" y="633619"/>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anchor="ct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41248" y="2359152"/>
            <a:ext cx="4059936" cy="3429000"/>
          </a:xfrm>
        </p:spPr>
        <p:txBody>
          <a:bodyPr/>
          <a:lstStyle>
            <a:lvl1pPr marL="0" indent="0">
              <a:buNone/>
              <a:defRPr sz="1800"/>
            </a:lvl1pPr>
          </a:lstStyle>
          <a:p>
            <a:pPr lvl="0"/>
            <a:r>
              <a:rPr lang="en-US"/>
              <a:t>Click to edit Master text styles</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B3EDCB6-603C-4A22-80E6-232A6202452A}"/>
              </a:ext>
            </a:extLst>
          </p:cNvPr>
          <p:cNvSpPr/>
          <p:nvPr/>
        </p:nvSpPr>
        <p:spPr>
          <a:xfrm>
            <a:off x="877459" y="2121408"/>
            <a:ext cx="395865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fld id="{8E7E7A04-8E8D-8E4E-B398-D260556C92FF}" type="datetimeFigureOut">
              <a:rPr lang="en-US" smtClean="0"/>
              <a:t>6/28/22</a:t>
            </a:fld>
            <a:endParaRPr lang="en-US"/>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endParaRPr lang="en-US"/>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829287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with 4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p:nvSpPr>
        <p:spPr>
          <a:xfrm>
            <a:off x="7324344" y="630936"/>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anchor="ctr">
            <a:normAutofit/>
          </a:bodyPr>
          <a:lstStyle>
            <a:lvl1pPr>
              <a:defRPr sz="2800"/>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p:nvSpPr>
        <p:spPr>
          <a:xfrm>
            <a:off x="7260336" y="117957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fld id="{8E7E7A04-8E8D-8E4E-B398-D260556C92FF}" type="datetimeFigureOut">
              <a:rPr lang="en-US" smtClean="0"/>
              <a:t>6/28/22</a:t>
            </a:fld>
            <a:endParaRPr lang="en-US"/>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endParaRPr lang="en-US"/>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Rectangle 5">
            <a:extLst>
              <a:ext uri="{FF2B5EF4-FFF2-40B4-BE49-F238E27FC236}">
                <a16:creationId xmlns:a16="http://schemas.microsoft.com/office/drawing/2014/main" id="{525280B1-DD77-4ADB-A6FC-71309BCB66E1}"/>
              </a:ext>
            </a:extLst>
          </p:cNvPr>
          <p:cNvSpPr/>
          <p:nvPr/>
        </p:nvSpPr>
        <p:spPr>
          <a:xfrm>
            <a:off x="7792216"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D33A8D-B0BB-4920-AAC4-6EE9952AA556}"/>
              </a:ext>
            </a:extLst>
          </p:cNvPr>
          <p:cNvSpPr>
            <a:spLocks noGrp="1"/>
          </p:cNvSpPr>
          <p:nvPr>
            <p:ph type="body" sz="quarter" idx="22"/>
          </p:nvPr>
        </p:nvSpPr>
        <p:spPr>
          <a:xfrm>
            <a:off x="7772400" y="3099816"/>
            <a:ext cx="3721100" cy="447675"/>
          </a:xfrm>
        </p:spPr>
        <p:txBody>
          <a:bodyPr/>
          <a:lstStyle>
            <a:lvl1pPr marL="0" indent="0">
              <a:buNone/>
              <a:defRPr sz="1600"/>
            </a:lvl1pPr>
          </a:lstStyle>
          <a:p>
            <a:pPr lvl="0"/>
            <a:r>
              <a:rPr lang="en-US"/>
              <a:t>Click to edit Master text styles</a:t>
            </a:r>
          </a:p>
        </p:txBody>
      </p:sp>
      <p:sp>
        <p:nvSpPr>
          <p:cNvPr id="21" name="Text Placeholder 7">
            <a:extLst>
              <a:ext uri="{FF2B5EF4-FFF2-40B4-BE49-F238E27FC236}">
                <a16:creationId xmlns:a16="http://schemas.microsoft.com/office/drawing/2014/main" id="{FC2F80E1-DA5D-4EBA-BDBC-FFD24776ED07}"/>
              </a:ext>
            </a:extLst>
          </p:cNvPr>
          <p:cNvSpPr>
            <a:spLocks noGrp="1"/>
          </p:cNvSpPr>
          <p:nvPr>
            <p:ph type="body" sz="quarter" idx="23"/>
          </p:nvPr>
        </p:nvSpPr>
        <p:spPr>
          <a:xfrm>
            <a:off x="7772400" y="4215384"/>
            <a:ext cx="3721100" cy="447675"/>
          </a:xfrm>
        </p:spPr>
        <p:txBody>
          <a:bodyPr/>
          <a:lstStyle>
            <a:lvl1pPr marL="0" indent="0">
              <a:buNone/>
              <a:defRPr sz="1600"/>
            </a:lvl1pPr>
          </a:lstStyle>
          <a:p>
            <a:pPr lvl="0"/>
            <a:r>
              <a:rPr lang="en-US"/>
              <a:t>Click to edit Master text styles</a:t>
            </a:r>
          </a:p>
        </p:txBody>
      </p:sp>
      <p:sp>
        <p:nvSpPr>
          <p:cNvPr id="22" name="Text Placeholder 7">
            <a:extLst>
              <a:ext uri="{FF2B5EF4-FFF2-40B4-BE49-F238E27FC236}">
                <a16:creationId xmlns:a16="http://schemas.microsoft.com/office/drawing/2014/main" id="{536A3E74-5D94-4FE5-A5F8-7DA032AD48AF}"/>
              </a:ext>
            </a:extLst>
          </p:cNvPr>
          <p:cNvSpPr>
            <a:spLocks noGrp="1"/>
          </p:cNvSpPr>
          <p:nvPr>
            <p:ph type="body" sz="quarter" idx="24"/>
          </p:nvPr>
        </p:nvSpPr>
        <p:spPr>
          <a:xfrm>
            <a:off x="7772400" y="5321808"/>
            <a:ext cx="3721100" cy="447675"/>
          </a:xfrm>
        </p:spPr>
        <p:txBody>
          <a:bodyPr/>
          <a:lstStyle>
            <a:lvl1pPr marL="0" indent="0">
              <a:buNone/>
              <a:defRPr sz="1600"/>
            </a:lvl1pPr>
          </a:lstStyle>
          <a:p>
            <a:pPr lvl="0"/>
            <a:r>
              <a:rPr lang="en-US"/>
              <a:t>Click to edit Master text styles</a:t>
            </a:r>
          </a:p>
        </p:txBody>
      </p:sp>
      <p:sp>
        <p:nvSpPr>
          <p:cNvPr id="23" name="Picture Placeholder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anchor="ctr"/>
          <a:lstStyle>
            <a:lvl1pPr algn="ctr">
              <a:buNone/>
              <a:defRPr sz="900"/>
            </a:lvl1pPr>
          </a:lstStyle>
          <a:p>
            <a:r>
              <a:rPr lang="en-US" dirty="0"/>
              <a:t>Icon</a:t>
            </a:r>
          </a:p>
        </p:txBody>
      </p:sp>
      <p:sp>
        <p:nvSpPr>
          <p:cNvPr id="24" name="Picture Placeholder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anchor="ctr"/>
          <a:lstStyle>
            <a:lvl1pPr algn="ctr">
              <a:buNone/>
              <a:defRPr sz="900"/>
            </a:lvl1pPr>
          </a:lstStyle>
          <a:p>
            <a:r>
              <a:rPr lang="en-US" dirty="0"/>
              <a:t>Icon</a:t>
            </a:r>
          </a:p>
        </p:txBody>
      </p:sp>
      <p:sp>
        <p:nvSpPr>
          <p:cNvPr id="25" name="Picture Placeholder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anchor="ctr"/>
          <a:lstStyle>
            <a:lvl1pPr algn="ctr">
              <a:buNone/>
              <a:defRPr sz="900"/>
            </a:lvl1pPr>
          </a:lstStyle>
          <a:p>
            <a:r>
              <a:rPr lang="en-US" dirty="0"/>
              <a:t>Icon</a:t>
            </a:r>
          </a:p>
        </p:txBody>
      </p:sp>
    </p:spTree>
    <p:extLst>
      <p:ext uri="{BB962C8B-B14F-4D97-AF65-F5344CB8AC3E}">
        <p14:creationId xmlns:p14="http://schemas.microsoft.com/office/powerpoint/2010/main" val="24349111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8E7E7A04-8E8D-8E4E-B398-D260556C92FF}" type="datetimeFigureOut">
              <a:rPr lang="en-US" smtClean="0"/>
              <a:t>6/28/22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9571705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8E7E7A04-8E8D-8E4E-B398-D260556C92FF}" type="datetimeFigureOut">
              <a:rPr lang="en-US" smtClean="0"/>
              <a:t>6/28/22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68380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8E7E7A04-8E8D-8E4E-B398-D260556C92FF}" type="datetimeFigureOut">
              <a:rPr lang="en-US" smtClean="0"/>
              <a:t>6/28/22</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6170465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r>
              <a:rPr lang="en-US"/>
              <a:t>2/8/20XX</a:t>
            </a:r>
            <a:endParaRPr lang="en-US" dirty="0"/>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3087398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12703401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245396562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lvl1pPr>
              <a:defRPr>
                <a:solidFill>
                  <a:schemeClr val="bg2"/>
                </a:solidFill>
              </a:defRPr>
            </a:lvl1pPr>
          </a:lstStyle>
          <a:p>
            <a:fld id="{8E7E7A04-8E8D-8E4E-B398-D260556C92FF}" type="datetimeFigureOut">
              <a:rPr lang="en-US" smtClean="0"/>
              <a:t>6/28/22</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lvl1pPr>
              <a:defRPr>
                <a:solidFill>
                  <a:schemeClr val="bg2"/>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79293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54"/>
        <p:cNvGrpSpPr/>
        <p:nvPr/>
      </p:nvGrpSpPr>
      <p:grpSpPr>
        <a:xfrm>
          <a:off x="0" y="0"/>
          <a:ext cx="0" cy="0"/>
          <a:chOff x="0" y="0"/>
          <a:chExt cx="0" cy="0"/>
        </a:xfrm>
      </p:grpSpPr>
      <p:sp>
        <p:nvSpPr>
          <p:cNvPr id="55" name="Google Shape;55;gf428a5bdae_0_104"/>
          <p:cNvSpPr txBox="1">
            <a:spLocks noGrp="1"/>
          </p:cNvSpPr>
          <p:nvPr>
            <p:ph type="title"/>
          </p:nvPr>
        </p:nvSpPr>
        <p:spPr>
          <a:xfrm>
            <a:off x="7968000" y="1926800"/>
            <a:ext cx="3297300" cy="3004500"/>
          </a:xfrm>
          <a:prstGeom prst="rect">
            <a:avLst/>
          </a:prstGeom>
          <a:noFill/>
          <a:ln>
            <a:noFill/>
          </a:ln>
        </p:spPr>
        <p:txBody>
          <a:bodyPr spcFirstLastPara="1" wrap="square" lIns="91425" tIns="91425" rIns="91425" bIns="91425" anchor="ctr" anchorCtr="0">
            <a:noAutofit/>
          </a:bodyPr>
          <a:lstStyle>
            <a:lvl1pPr lvl="0" algn="l" rtl="0">
              <a:lnSpc>
                <a:spcPct val="90000"/>
              </a:lnSpc>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1pPr>
            <a:lvl2pPr lvl="1"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2pPr>
            <a:lvl3pPr lvl="2"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3pPr>
            <a:lvl4pPr lvl="3"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4pPr>
            <a:lvl5pPr lvl="4"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5pPr>
            <a:lvl6pPr lvl="5"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6pPr>
            <a:lvl7pPr lvl="6"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7pPr>
            <a:lvl8pPr lvl="7"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8pPr>
            <a:lvl9pPr lvl="8"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9pPr>
          </a:lstStyle>
          <a:p>
            <a:r>
              <a:rPr lang="en-US"/>
              <a:t>Click to edit Master title style</a:t>
            </a:r>
            <a:endParaRPr/>
          </a:p>
        </p:txBody>
      </p:sp>
    </p:spTree>
    <p:extLst>
      <p:ext uri="{BB962C8B-B14F-4D97-AF65-F5344CB8AC3E}">
        <p14:creationId xmlns:p14="http://schemas.microsoft.com/office/powerpoint/2010/main" val="2903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a:lstStyle/>
          <a:p>
            <a:fld id="{8E7E7A04-8E8D-8E4E-B398-D260556C92FF}" type="datetimeFigureOut">
              <a:rPr lang="en-US" smtClean="0"/>
              <a:t>6/28/22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7" name="Rectangle 6">
            <a:extLst>
              <a:ext uri="{FF2B5EF4-FFF2-40B4-BE49-F238E27FC236}">
                <a16:creationId xmlns:a16="http://schemas.microsoft.com/office/drawing/2014/main" id="{C3EEEC07-DA87-4415-8D6B-72E1B2686535}"/>
              </a:ext>
            </a:extLst>
          </p:cNvPr>
          <p:cNvSpPr/>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41479032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dk2"/>
        </a:solidFill>
        <a:effectLst/>
      </p:bgPr>
    </p:bg>
    <p:spTree>
      <p:nvGrpSpPr>
        <p:cNvPr id="1" name="Shape 56"/>
        <p:cNvGrpSpPr/>
        <p:nvPr/>
      </p:nvGrpSpPr>
      <p:grpSpPr>
        <a:xfrm>
          <a:off x="0" y="0"/>
          <a:ext cx="0" cy="0"/>
          <a:chOff x="0" y="0"/>
          <a:chExt cx="0" cy="0"/>
        </a:xfrm>
      </p:grpSpPr>
      <p:sp>
        <p:nvSpPr>
          <p:cNvPr id="57" name="Google Shape;57;gf428a5bdae_0_106"/>
          <p:cNvSpPr txBox="1">
            <a:spLocks noGrp="1"/>
          </p:cNvSpPr>
          <p:nvPr>
            <p:ph type="body" idx="1"/>
          </p:nvPr>
        </p:nvSpPr>
        <p:spPr>
          <a:xfrm>
            <a:off x="946367" y="2044367"/>
            <a:ext cx="5796900" cy="3852900"/>
          </a:xfrm>
          <a:prstGeom prst="rect">
            <a:avLst/>
          </a:prstGeom>
          <a:noFill/>
          <a:ln>
            <a:noFill/>
          </a:ln>
        </p:spPr>
        <p:txBody>
          <a:bodyPr spcFirstLastPara="1" wrap="square" lIns="91425" tIns="91425" rIns="91425" bIns="91425" anchor="t" anchorCtr="0">
            <a:noAutofit/>
          </a:bodyPr>
          <a:lstStyle>
            <a:lvl1pPr marL="457200" lvl="0" indent="-317500" algn="l" rtl="0">
              <a:lnSpc>
                <a:spcPct val="90000"/>
              </a:lnSpc>
              <a:spcBef>
                <a:spcPts val="0"/>
              </a:spcBef>
              <a:spcAft>
                <a:spcPts val="0"/>
              </a:spcAft>
              <a:buClr>
                <a:schemeClr val="dk2"/>
              </a:buClr>
              <a:buSzPts val="1400"/>
              <a:buChar char="●"/>
              <a:defRPr sz="1867">
                <a:solidFill>
                  <a:schemeClr val="dk2"/>
                </a:solidFill>
              </a:defRPr>
            </a:lvl1pPr>
            <a:lvl2pPr marL="914400" lvl="1" indent="-317500" algn="l" rtl="0">
              <a:lnSpc>
                <a:spcPct val="90000"/>
              </a:lnSpc>
              <a:spcBef>
                <a:spcPts val="2133"/>
              </a:spcBef>
              <a:spcAft>
                <a:spcPts val="0"/>
              </a:spcAft>
              <a:buClr>
                <a:schemeClr val="dk2"/>
              </a:buClr>
              <a:buSzPts val="1400"/>
              <a:buChar char="○"/>
              <a:defRPr>
                <a:solidFill>
                  <a:schemeClr val="dk2"/>
                </a:solidFill>
              </a:defRPr>
            </a:lvl2pPr>
            <a:lvl3pPr marL="1371600" lvl="2" indent="-317500" algn="l" rtl="0">
              <a:lnSpc>
                <a:spcPct val="90000"/>
              </a:lnSpc>
              <a:spcBef>
                <a:spcPts val="2133"/>
              </a:spcBef>
              <a:spcAft>
                <a:spcPts val="0"/>
              </a:spcAft>
              <a:buClr>
                <a:schemeClr val="dk2"/>
              </a:buClr>
              <a:buSzPts val="1400"/>
              <a:buChar char="■"/>
              <a:defRPr>
                <a:solidFill>
                  <a:schemeClr val="dk2"/>
                </a:solidFill>
              </a:defRPr>
            </a:lvl3pPr>
            <a:lvl4pPr marL="1828800" lvl="3" indent="-317500" algn="l" rtl="0">
              <a:lnSpc>
                <a:spcPct val="90000"/>
              </a:lnSpc>
              <a:spcBef>
                <a:spcPts val="2133"/>
              </a:spcBef>
              <a:spcAft>
                <a:spcPts val="0"/>
              </a:spcAft>
              <a:buClr>
                <a:schemeClr val="dk2"/>
              </a:buClr>
              <a:buSzPts val="1400"/>
              <a:buChar char="●"/>
              <a:defRPr>
                <a:solidFill>
                  <a:schemeClr val="dk2"/>
                </a:solidFill>
              </a:defRPr>
            </a:lvl4pPr>
            <a:lvl5pPr marL="2286000" lvl="4" indent="-317500" algn="l" rtl="0">
              <a:lnSpc>
                <a:spcPct val="90000"/>
              </a:lnSpc>
              <a:spcBef>
                <a:spcPts val="2133"/>
              </a:spcBef>
              <a:spcAft>
                <a:spcPts val="0"/>
              </a:spcAft>
              <a:buClr>
                <a:schemeClr val="dk2"/>
              </a:buClr>
              <a:buSzPts val="1400"/>
              <a:buChar char="○"/>
              <a:defRPr>
                <a:solidFill>
                  <a:schemeClr val="dk2"/>
                </a:solidFill>
              </a:defRPr>
            </a:lvl5pPr>
            <a:lvl6pPr marL="2743200" lvl="5" indent="-317500" algn="l" rtl="0">
              <a:lnSpc>
                <a:spcPct val="90000"/>
              </a:lnSpc>
              <a:spcBef>
                <a:spcPts val="2133"/>
              </a:spcBef>
              <a:spcAft>
                <a:spcPts val="0"/>
              </a:spcAft>
              <a:buClr>
                <a:schemeClr val="dk2"/>
              </a:buClr>
              <a:buSzPts val="1400"/>
              <a:buChar char="■"/>
              <a:defRPr>
                <a:solidFill>
                  <a:schemeClr val="dk2"/>
                </a:solidFill>
              </a:defRPr>
            </a:lvl6pPr>
            <a:lvl7pPr marL="3200400" lvl="6" indent="-317500" algn="l" rtl="0">
              <a:lnSpc>
                <a:spcPct val="90000"/>
              </a:lnSpc>
              <a:spcBef>
                <a:spcPts val="2133"/>
              </a:spcBef>
              <a:spcAft>
                <a:spcPts val="0"/>
              </a:spcAft>
              <a:buClr>
                <a:schemeClr val="dk2"/>
              </a:buClr>
              <a:buSzPts val="1400"/>
              <a:buChar char="●"/>
              <a:defRPr>
                <a:solidFill>
                  <a:schemeClr val="dk2"/>
                </a:solidFill>
              </a:defRPr>
            </a:lvl7pPr>
            <a:lvl8pPr marL="3657600" lvl="7" indent="-317500" algn="l" rtl="0">
              <a:lnSpc>
                <a:spcPct val="90000"/>
              </a:lnSpc>
              <a:spcBef>
                <a:spcPts val="2133"/>
              </a:spcBef>
              <a:spcAft>
                <a:spcPts val="0"/>
              </a:spcAft>
              <a:buClr>
                <a:schemeClr val="dk2"/>
              </a:buClr>
              <a:buSzPts val="1400"/>
              <a:buChar char="○"/>
              <a:defRPr>
                <a:solidFill>
                  <a:schemeClr val="dk2"/>
                </a:solidFill>
              </a:defRPr>
            </a:lvl8pPr>
            <a:lvl9pPr marL="4114800" lvl="8" indent="-317500" algn="l" rtl="0">
              <a:lnSpc>
                <a:spcPct val="90000"/>
              </a:lnSpc>
              <a:spcBef>
                <a:spcPts val="2133"/>
              </a:spcBef>
              <a:spcAft>
                <a:spcPts val="2133"/>
              </a:spcAft>
              <a:buClr>
                <a:schemeClr val="dk2"/>
              </a:buClr>
              <a:buSzPts val="1400"/>
              <a:buChar char="■"/>
              <a:defRPr>
                <a:solidFill>
                  <a:schemeClr val="dk2"/>
                </a:solidFill>
              </a:defRPr>
            </a:lvl9pPr>
          </a:lstStyle>
          <a:p>
            <a:pPr lvl="0"/>
            <a:r>
              <a:rPr lang="en-US"/>
              <a:t>Click to edit Master text styles</a:t>
            </a:r>
          </a:p>
        </p:txBody>
      </p:sp>
      <p:sp>
        <p:nvSpPr>
          <p:cNvPr id="58" name="Google Shape;58;gf428a5bdae_0_106"/>
          <p:cNvSpPr txBox="1">
            <a:spLocks noGrp="1"/>
          </p:cNvSpPr>
          <p:nvPr>
            <p:ph type="title"/>
          </p:nvPr>
        </p:nvSpPr>
        <p:spPr>
          <a:xfrm>
            <a:off x="935467" y="816900"/>
            <a:ext cx="5796900" cy="12276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2"/>
              </a:buClr>
              <a:buSzPts val="3600"/>
              <a:buFont typeface="Poppins Medium"/>
              <a:buNone/>
              <a:defRPr sz="4800">
                <a:solidFill>
                  <a:schemeClr val="dk2"/>
                </a:solidFill>
              </a:defRPr>
            </a:lvl1pPr>
            <a:lvl2pPr lvl="1" rtl="0">
              <a:spcBef>
                <a:spcPts val="0"/>
              </a:spcBef>
              <a:spcAft>
                <a:spcPts val="0"/>
              </a:spcAft>
              <a:buClr>
                <a:schemeClr val="dk2"/>
              </a:buClr>
              <a:buSzPts val="4800"/>
              <a:buNone/>
              <a:defRPr sz="6400">
                <a:solidFill>
                  <a:schemeClr val="dk2"/>
                </a:solidFill>
              </a:defRPr>
            </a:lvl2pPr>
            <a:lvl3pPr lvl="2" rtl="0">
              <a:spcBef>
                <a:spcPts val="0"/>
              </a:spcBef>
              <a:spcAft>
                <a:spcPts val="0"/>
              </a:spcAft>
              <a:buClr>
                <a:schemeClr val="dk2"/>
              </a:buClr>
              <a:buSzPts val="4800"/>
              <a:buNone/>
              <a:defRPr sz="6400">
                <a:solidFill>
                  <a:schemeClr val="dk2"/>
                </a:solidFill>
              </a:defRPr>
            </a:lvl3pPr>
            <a:lvl4pPr lvl="3" rtl="0">
              <a:spcBef>
                <a:spcPts val="0"/>
              </a:spcBef>
              <a:spcAft>
                <a:spcPts val="0"/>
              </a:spcAft>
              <a:buClr>
                <a:schemeClr val="dk2"/>
              </a:buClr>
              <a:buSzPts val="4800"/>
              <a:buNone/>
              <a:defRPr sz="6400">
                <a:solidFill>
                  <a:schemeClr val="dk2"/>
                </a:solidFill>
              </a:defRPr>
            </a:lvl4pPr>
            <a:lvl5pPr lvl="4" rtl="0">
              <a:spcBef>
                <a:spcPts val="0"/>
              </a:spcBef>
              <a:spcAft>
                <a:spcPts val="0"/>
              </a:spcAft>
              <a:buClr>
                <a:schemeClr val="dk2"/>
              </a:buClr>
              <a:buSzPts val="4800"/>
              <a:buNone/>
              <a:defRPr sz="6400">
                <a:solidFill>
                  <a:schemeClr val="dk2"/>
                </a:solidFill>
              </a:defRPr>
            </a:lvl5pPr>
            <a:lvl6pPr lvl="5" rtl="0">
              <a:spcBef>
                <a:spcPts val="0"/>
              </a:spcBef>
              <a:spcAft>
                <a:spcPts val="0"/>
              </a:spcAft>
              <a:buClr>
                <a:schemeClr val="dk2"/>
              </a:buClr>
              <a:buSzPts val="4800"/>
              <a:buNone/>
              <a:defRPr sz="6400">
                <a:solidFill>
                  <a:schemeClr val="dk2"/>
                </a:solidFill>
              </a:defRPr>
            </a:lvl6pPr>
            <a:lvl7pPr lvl="6" rtl="0">
              <a:spcBef>
                <a:spcPts val="0"/>
              </a:spcBef>
              <a:spcAft>
                <a:spcPts val="0"/>
              </a:spcAft>
              <a:buClr>
                <a:schemeClr val="dk2"/>
              </a:buClr>
              <a:buSzPts val="4800"/>
              <a:buNone/>
              <a:defRPr sz="6400">
                <a:solidFill>
                  <a:schemeClr val="dk2"/>
                </a:solidFill>
              </a:defRPr>
            </a:lvl7pPr>
            <a:lvl8pPr lvl="7" rtl="0">
              <a:spcBef>
                <a:spcPts val="0"/>
              </a:spcBef>
              <a:spcAft>
                <a:spcPts val="0"/>
              </a:spcAft>
              <a:buClr>
                <a:schemeClr val="dk2"/>
              </a:buClr>
              <a:buSzPts val="4800"/>
              <a:buNone/>
              <a:defRPr sz="6400">
                <a:solidFill>
                  <a:schemeClr val="dk2"/>
                </a:solidFill>
              </a:defRPr>
            </a:lvl8pPr>
            <a:lvl9pPr lvl="8" rtl="0">
              <a:spcBef>
                <a:spcPts val="0"/>
              </a:spcBef>
              <a:spcAft>
                <a:spcPts val="0"/>
              </a:spcAft>
              <a:buClr>
                <a:schemeClr val="dk2"/>
              </a:buClr>
              <a:buSzPts val="4800"/>
              <a:buNone/>
              <a:defRPr sz="6400">
                <a:solidFill>
                  <a:schemeClr val="dk2"/>
                </a:solidFill>
              </a:defRPr>
            </a:lvl9pPr>
          </a:lstStyle>
          <a:p>
            <a:r>
              <a:rPr lang="en-US"/>
              <a:t>Click to edit Master title style</a:t>
            </a:r>
            <a:endParaRPr/>
          </a:p>
        </p:txBody>
      </p:sp>
    </p:spTree>
    <p:extLst>
      <p:ext uri="{BB962C8B-B14F-4D97-AF65-F5344CB8AC3E}">
        <p14:creationId xmlns:p14="http://schemas.microsoft.com/office/powerpoint/2010/main" val="11015478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gf428a5bdae_0_7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r>
              <a:rPr lang="en-US"/>
              <a:t>Click to edit Master title style</a:t>
            </a:r>
            <a:endParaRPr/>
          </a:p>
        </p:txBody>
      </p:sp>
      <p:sp>
        <p:nvSpPr>
          <p:cNvPr id="22" name="Google Shape;22;gf428a5bdae_0_7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pPr lvl="0"/>
            <a:r>
              <a:rPr lang="en-US"/>
              <a:t>Click to edit Master text styles</a:t>
            </a:r>
          </a:p>
        </p:txBody>
      </p:sp>
      <p:sp>
        <p:nvSpPr>
          <p:cNvPr id="23" name="Google Shape;23;gf428a5bdae_0_7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2" name="Rectangle 1">
            <a:extLst>
              <a:ext uri="{FF2B5EF4-FFF2-40B4-BE49-F238E27FC236}">
                <a16:creationId xmlns:a16="http://schemas.microsoft.com/office/drawing/2014/main" id="{980AD945-0F84-95AB-F411-19AF8B341C07}"/>
              </a:ext>
            </a:extLst>
          </p:cNvPr>
          <p:cNvSpPr/>
          <p:nvPr/>
        </p:nvSpPr>
        <p:spPr>
          <a:xfrm>
            <a:off x="415600" y="6217622"/>
            <a:ext cx="7157508" cy="148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24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gf428a5bdae_0_7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r>
              <a:rPr lang="en-US"/>
              <a:t>Click to edit Master title style</a:t>
            </a:r>
            <a:endParaRPr/>
          </a:p>
        </p:txBody>
      </p:sp>
      <p:sp>
        <p:nvSpPr>
          <p:cNvPr id="26" name="Google Shape;26;gf428a5bdae_0_74"/>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pPr lvl="0"/>
            <a:r>
              <a:rPr lang="en-US"/>
              <a:t>Click to edit Master text styles</a:t>
            </a:r>
          </a:p>
        </p:txBody>
      </p:sp>
      <p:sp>
        <p:nvSpPr>
          <p:cNvPr id="27" name="Google Shape;27;gf428a5bdae_0_74"/>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pPr lvl="0"/>
            <a:r>
              <a:rPr lang="en-US"/>
              <a:t>Click to edit Master text styles</a:t>
            </a:r>
          </a:p>
        </p:txBody>
      </p:sp>
      <p:sp>
        <p:nvSpPr>
          <p:cNvPr id="28" name="Google Shape;28;gf428a5bdae_0_7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10606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1"/>
        <p:cNvGrpSpPr/>
        <p:nvPr/>
      </p:nvGrpSpPr>
      <p:grpSpPr>
        <a:xfrm>
          <a:off x="0" y="0"/>
          <a:ext cx="0" cy="0"/>
          <a:chOff x="0" y="0"/>
          <a:chExt cx="0" cy="0"/>
        </a:xfrm>
      </p:grpSpPr>
      <p:sp>
        <p:nvSpPr>
          <p:cNvPr id="22" name="Google Shape;22;g133c81c31a5_0_13"/>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3" name="Google Shape;23;g133c81c31a5_0_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233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with 2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7" name="Rectangle 6">
            <a:extLst>
              <a:ext uri="{FF2B5EF4-FFF2-40B4-BE49-F238E27FC236}">
                <a16:creationId xmlns:a16="http://schemas.microsoft.com/office/drawing/2014/main" id="{C3EEEC07-DA87-4415-8D6B-72E1B2686535}"/>
              </a:ext>
            </a:extLst>
          </p:cNvPr>
          <p:cNvSpPr/>
          <p:nvPr/>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EFA3CC7-31ED-4E5A-87A6-AA1D8F4251FC}"/>
              </a:ext>
            </a:extLst>
          </p:cNvPr>
          <p:cNvSpPr/>
          <p:nvPr/>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5559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541A812-4D3F-4D65-BA64-BA64E37F2C1D}"/>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1078992" y="1938528"/>
            <a:ext cx="7013448" cy="2990088"/>
          </a:xfrm>
        </p:spPr>
        <p:txBody>
          <a:bodyPr anchor="ctr">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613648" y="1938528"/>
            <a:ext cx="2688336" cy="2990088"/>
          </a:xfrm>
          <a:solidFill>
            <a:schemeClr val="accent1"/>
          </a:solidFill>
        </p:spPr>
        <p:txBody>
          <a:bodyPr anchor="ct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5716BBE9-8A9C-450B-A235-677945C7ED44}"/>
              </a:ext>
            </a:extLst>
          </p:cNvPr>
          <p:cNvSpPr/>
          <p:nvPr/>
        </p:nvSpPr>
        <p:spPr>
          <a:xfrm>
            <a:off x="609084" y="2965074"/>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855E7BF-3629-4C02-98DF-CFC1C93CE036}"/>
              </a:ext>
            </a:extLst>
          </p:cNvPr>
          <p:cNvSpPr/>
          <p:nvPr/>
        </p:nvSpPr>
        <p:spPr>
          <a:xfrm rot="5400000">
            <a:off x="7360539" y="3424428"/>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1875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01852" y="6356350"/>
            <a:ext cx="2743200" cy="365125"/>
          </a:xfrm>
        </p:spPr>
        <p:txBody>
          <a:bodyPr/>
          <a:lstStyle/>
          <a:p>
            <a:fld id="{8E7E7A04-8E8D-8E4E-B398-D260556C92FF}" type="datetimeFigureOut">
              <a:rPr lang="en-US" smtClean="0"/>
              <a:t>6/28/22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15CA5DD3-D8DE-044D-B294-3439A58467E1}" type="slidenum">
              <a:rPr lang="en-US" smtClean="0"/>
              <a:t>‹#›</a:t>
            </a:fld>
            <a:endParaRPr lang="en-US"/>
          </a:p>
        </p:txBody>
      </p:sp>
    </p:spTree>
    <p:extLst>
      <p:ext uri="{BB962C8B-B14F-4D97-AF65-F5344CB8AC3E}">
        <p14:creationId xmlns:p14="http://schemas.microsoft.com/office/powerpoint/2010/main" val="304254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ctr">
            <a:normAutofit/>
          </a:bodyPr>
          <a:lstStyle>
            <a:lvl1pPr algn="ctr">
              <a:defRPr sz="4800"/>
            </a:lvl1pPr>
          </a:lstStyle>
          <a:p>
            <a:r>
              <a:rPr lang="en-US"/>
              <a:t>Click to edit Master title style</a:t>
            </a:r>
            <a:endParaRPr lang="en-US" dirty="0"/>
          </a:p>
        </p:txBody>
      </p:sp>
      <p:sp useBgFill="1">
        <p:nvSpPr>
          <p:cNvPr id="4" name="Rectangle 3">
            <a:extLst>
              <a:ext uri="{FF2B5EF4-FFF2-40B4-BE49-F238E27FC236}">
                <a16:creationId xmlns:a16="http://schemas.microsoft.com/office/drawing/2014/main" id="{673635DF-99E4-4A0C-A272-D9FF87695DE7}"/>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590C76F-6331-4485-AA5B-D61483481F68}"/>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a:solidFill>
            <a:schemeClr val="accent1"/>
          </a:solidFill>
        </p:spPr>
        <p:txBody>
          <a:bodyPr anchor="ct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ECB2BA4C-9ADA-41DB-B758-9E3CFECDF528}"/>
              </a:ext>
            </a:extLst>
          </p:cNvPr>
          <p:cNvSpPr>
            <a:spLocks noGrp="1"/>
          </p:cNvSpPr>
          <p:nvPr>
            <p:ph type="dt" sz="half" idx="10"/>
          </p:nvPr>
        </p:nvSpPr>
        <p:spPr>
          <a:xfrm>
            <a:off x="905256" y="6356350"/>
            <a:ext cx="2743200" cy="365125"/>
          </a:xfrm>
        </p:spPr>
        <p:txBody>
          <a:bodyPr/>
          <a:lstStyle/>
          <a:p>
            <a:fld id="{8E7E7A04-8E8D-8E4E-B398-D260556C92FF}" type="datetimeFigureOut">
              <a:rPr lang="en-US" smtClean="0"/>
              <a:t>6/28/22</a:t>
            </a:fld>
            <a:endParaRPr lang="en-US"/>
          </a:p>
        </p:txBody>
      </p:sp>
      <p:sp>
        <p:nvSpPr>
          <p:cNvPr id="10" name="Footer Placeholder 9">
            <a:extLst>
              <a:ext uri="{FF2B5EF4-FFF2-40B4-BE49-F238E27FC236}">
                <a16:creationId xmlns:a16="http://schemas.microsoft.com/office/drawing/2014/main" id="{20957ADB-410A-48BE-AA95-3A708314B02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5112591B-8032-4FDF-9B26-8F505642C5C2}"/>
              </a:ext>
            </a:extLst>
          </p:cNvPr>
          <p:cNvSpPr>
            <a:spLocks noGrp="1"/>
          </p:cNvSpPr>
          <p:nvPr>
            <p:ph type="sldNum" sz="quarter" idx="12"/>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2906723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F4163-FF9F-453F-99BB-82B8FDB0A1F9}"/>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anchor="ctr"/>
          <a:lstStyle>
            <a:lvl1pPr algn="ctr">
              <a:buNone/>
              <a:defRPr/>
            </a:lvl1pPr>
          </a:lstStyle>
          <a:p>
            <a:r>
              <a:rPr lang="en-US" dirty="0"/>
              <a:t>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anchor="ctr"/>
          <a:lstStyle>
            <a:lvl1pPr algn="ctr">
              <a:buNone/>
              <a:defRPr/>
            </a:lvl1pPr>
          </a:lstStyle>
          <a:p>
            <a:r>
              <a:rPr lang="en-US" dirty="0"/>
              <a:t>Picture</a:t>
            </a: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anchor="ctr"/>
          <a:lstStyle>
            <a:lvl1pPr algn="ctr">
              <a:buNone/>
              <a:defRPr/>
            </a:lvl1pPr>
          </a:lstStyle>
          <a:p>
            <a:r>
              <a:rPr lang="en-US" dirty="0"/>
              <a:t>Picture</a:t>
            </a:r>
          </a:p>
        </p:txBody>
      </p:sp>
      <p:sp>
        <p:nvSpPr>
          <p:cNvPr id="27" name="Rectangle 26">
            <a:extLst>
              <a:ext uri="{FF2B5EF4-FFF2-40B4-BE49-F238E27FC236}">
                <a16:creationId xmlns:a16="http://schemas.microsoft.com/office/drawing/2014/main" id="{76763C05-47FB-4725-A20D-066889246220}"/>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2" name="Picture Placeholder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anchor="ctr"/>
          <a:lstStyle>
            <a:lvl1pPr algn="ctr">
              <a:buNone/>
              <a:defRPr/>
            </a:lvl1pPr>
          </a:lstStyle>
          <a:p>
            <a:r>
              <a:rPr lang="en-US" dirty="0"/>
              <a:t>Picture</a:t>
            </a:r>
          </a:p>
        </p:txBody>
      </p:sp>
      <p:sp>
        <p:nvSpPr>
          <p:cNvPr id="33" name="Picture Placeholder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anchor="ctr"/>
          <a:lstStyle>
            <a:lvl1pPr algn="ctr">
              <a:buNone/>
              <a:defRPr/>
            </a:lvl1pPr>
          </a:lstStyle>
          <a:p>
            <a:r>
              <a:rPr lang="en-US" dirty="0"/>
              <a:t>Picture</a:t>
            </a:r>
          </a:p>
        </p:txBody>
      </p:sp>
      <p:sp>
        <p:nvSpPr>
          <p:cNvPr id="11" name="Date Placeholder 10">
            <a:extLst>
              <a:ext uri="{FF2B5EF4-FFF2-40B4-BE49-F238E27FC236}">
                <a16:creationId xmlns:a16="http://schemas.microsoft.com/office/drawing/2014/main" id="{C4A1E4D4-19E0-496B-BBAF-99A720781C00}"/>
              </a:ext>
            </a:extLst>
          </p:cNvPr>
          <p:cNvSpPr>
            <a:spLocks noGrp="1"/>
          </p:cNvSpPr>
          <p:nvPr>
            <p:ph type="dt" sz="half" idx="32"/>
          </p:nvPr>
        </p:nvSpPr>
        <p:spPr>
          <a:xfrm>
            <a:off x="905256" y="6356350"/>
            <a:ext cx="2743200" cy="365125"/>
          </a:xfrm>
        </p:spPr>
        <p:txBody>
          <a:bodyPr/>
          <a:lstStyle/>
          <a:p>
            <a:fld id="{8E7E7A04-8E8D-8E4E-B398-D260556C92FF}" type="datetimeFigureOut">
              <a:rPr lang="en-US" smtClean="0"/>
              <a:t>6/28/22</a:t>
            </a:fld>
            <a:endParaRPr lang="en-US"/>
          </a:p>
        </p:txBody>
      </p:sp>
      <p:sp>
        <p:nvSpPr>
          <p:cNvPr id="12" name="Footer Placeholder 11">
            <a:extLst>
              <a:ext uri="{FF2B5EF4-FFF2-40B4-BE49-F238E27FC236}">
                <a16:creationId xmlns:a16="http://schemas.microsoft.com/office/drawing/2014/main" id="{D0281C10-EAAA-4F45-8CC9-87F9F9116C21}"/>
              </a:ext>
            </a:extLst>
          </p:cNvPr>
          <p:cNvSpPr>
            <a:spLocks noGrp="1"/>
          </p:cNvSpPr>
          <p:nvPr>
            <p:ph type="ftr" sz="quarter" idx="33"/>
          </p:nvPr>
        </p:nvSpPr>
        <p:spPr/>
        <p:txBody>
          <a:bodyPr/>
          <a:lstStyle/>
          <a:p>
            <a:endParaRPr lang="en-US"/>
          </a:p>
        </p:txBody>
      </p:sp>
      <p:sp>
        <p:nvSpPr>
          <p:cNvPr id="13" name="Slide Number Placeholder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37" name="Text Placeholder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8" name="Text Placeholder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9" name="Text Placeholder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0" name="Text Placeholder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1" name="Text Placeholder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Tree>
    <p:extLst>
      <p:ext uri="{BB962C8B-B14F-4D97-AF65-F5344CB8AC3E}">
        <p14:creationId xmlns:p14="http://schemas.microsoft.com/office/powerpoint/2010/main" val="177969453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fld id="{8E7E7A04-8E8D-8E4E-B398-D260556C92FF}" type="datetimeFigureOut">
              <a:rPr lang="en-US" smtClean="0"/>
              <a:t>6/28/22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848963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3 colum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50799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fld id="{8E7E7A04-8E8D-8E4E-B398-D260556C92FF}" type="datetimeFigureOut">
              <a:rPr lang="en-US" smtClean="0"/>
              <a:t>6/28/22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4" name="Text Placeholder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879501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E7A04-8E8D-8E4E-B398-D260556C92FF}" type="datetimeFigureOut">
              <a:rPr lang="en-US" smtClean="0"/>
              <a:t>6/28/22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2587863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133c81c31a5_0_0"/>
          <p:cNvSpPr txBox="1">
            <a:spLocks noGrp="1"/>
          </p:cNvSpPr>
          <p:nvPr>
            <p:ph type="ctrTitle"/>
          </p:nvPr>
        </p:nvSpPr>
        <p:spPr/>
        <p:txBody>
          <a:bodyPr/>
          <a:lstStyle/>
          <a:p>
            <a:pPr lvl="0"/>
            <a:r>
              <a:rPr lang="en-US" dirty="0"/>
              <a:t>Introduction to InDesign</a:t>
            </a:r>
          </a:p>
        </p:txBody>
      </p:sp>
      <p:sp>
        <p:nvSpPr>
          <p:cNvPr id="61" name="Google Shape;61;g133c81c31a5_0_0"/>
          <p:cNvSpPr txBox="1">
            <a:spLocks noGrp="1"/>
          </p:cNvSpPr>
          <p:nvPr>
            <p:ph type="subTitle" idx="1"/>
          </p:nvPr>
        </p:nvSpPr>
        <p:spPr/>
        <p:txBody>
          <a:bodyPr/>
          <a:lstStyle/>
          <a:p>
            <a:pPr lvl="0"/>
            <a:r>
              <a:rPr lang="en-US" dirty="0"/>
              <a:t>CTE Summer Conference</a:t>
            </a:r>
          </a:p>
        </p:txBody>
      </p:sp>
      <p:sp>
        <p:nvSpPr>
          <p:cNvPr id="2" name="TextBox 1">
            <a:extLst>
              <a:ext uri="{FF2B5EF4-FFF2-40B4-BE49-F238E27FC236}">
                <a16:creationId xmlns:a16="http://schemas.microsoft.com/office/drawing/2014/main" id="{CD07041C-A25D-195A-2D02-D4EAE479872F}"/>
              </a:ext>
            </a:extLst>
          </p:cNvPr>
          <p:cNvSpPr txBox="1"/>
          <p:nvPr/>
        </p:nvSpPr>
        <p:spPr>
          <a:xfrm>
            <a:off x="2965622" y="5016843"/>
            <a:ext cx="6017740" cy="461665"/>
          </a:xfrm>
          <a:prstGeom prst="rect">
            <a:avLst/>
          </a:prstGeom>
          <a:noFill/>
        </p:spPr>
        <p:txBody>
          <a:bodyPr wrap="square" rtlCol="0">
            <a:spAutoFit/>
          </a:bodyPr>
          <a:lstStyle/>
          <a:p>
            <a:pPr algn="ctr"/>
            <a:r>
              <a:rPr lang="en-US" sz="2400" dirty="0"/>
              <a:t>Michael </a:t>
            </a:r>
            <a:r>
              <a:rPr lang="en-US" sz="2400" dirty="0" err="1"/>
              <a:t>Poller</a:t>
            </a:r>
            <a:r>
              <a:rPr lang="en-US" sz="2400" dirty="0"/>
              <a:t> and Emily Scales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2" name="Title 1">
            <a:extLst>
              <a:ext uri="{FF2B5EF4-FFF2-40B4-BE49-F238E27FC236}">
                <a16:creationId xmlns:a16="http://schemas.microsoft.com/office/drawing/2014/main" id="{628A4C03-2FAB-7A19-15BA-AF64E8F69544}"/>
              </a:ext>
            </a:extLst>
          </p:cNvPr>
          <p:cNvSpPr>
            <a:spLocks noGrp="1"/>
          </p:cNvSpPr>
          <p:nvPr>
            <p:ph type="title"/>
          </p:nvPr>
        </p:nvSpPr>
        <p:spPr/>
        <p:txBody>
          <a:bodyPr>
            <a:normAutofit fontScale="90000"/>
          </a:bodyPr>
          <a:lstStyle/>
          <a:p>
            <a:r>
              <a:rPr lang="en-US" dirty="0"/>
              <a:t>Pages Panel</a:t>
            </a:r>
          </a:p>
        </p:txBody>
      </p:sp>
      <p:sp>
        <p:nvSpPr>
          <p:cNvPr id="120" name="Google Shape;120;p18"/>
          <p:cNvSpPr txBox="1">
            <a:spLocks noGrp="1"/>
          </p:cNvSpPr>
          <p:nvPr>
            <p:ph type="body" idx="1"/>
          </p:nvPr>
        </p:nvSpPr>
        <p:spPr>
          <a:xfrm>
            <a:off x="415599" y="1536632"/>
            <a:ext cx="7702703" cy="5061876"/>
          </a:xfrm>
        </p:spPr>
        <p:txBody>
          <a:bodyPr>
            <a:noAutofit/>
          </a:bodyPr>
          <a:lstStyle/>
          <a:p>
            <a:pPr>
              <a:lnSpc>
                <a:spcPct val="100000"/>
              </a:lnSpc>
            </a:pPr>
            <a:r>
              <a:rPr lang="en-US" sz="1400" dirty="0">
                <a:sym typeface="Roboto"/>
              </a:rPr>
              <a:t>Pages Panel</a:t>
            </a:r>
          </a:p>
          <a:p>
            <a:pPr lvl="1">
              <a:lnSpc>
                <a:spcPct val="100000"/>
              </a:lnSpc>
            </a:pPr>
            <a:r>
              <a:rPr lang="en-US" sz="1400" dirty="0">
                <a:sym typeface="Roboto"/>
              </a:rPr>
              <a:t>The Pages panel allows you to select, adjust, move, and navigate pages in a publication.  The Pages panel, which you open by choosing Window→    Pages, also lets you add new pages to the document, duplicate pages, delete a page, or change the size of a page. The pages panel contains two main areas: the master pages (upper) section and the (lower) section containing the document’s pages.</a:t>
            </a:r>
          </a:p>
          <a:p>
            <a:pPr>
              <a:lnSpc>
                <a:spcPct val="100000"/>
              </a:lnSpc>
            </a:pPr>
            <a:r>
              <a:rPr lang="en-US" sz="1400" dirty="0">
                <a:sym typeface="Roboto"/>
              </a:rPr>
              <a:t>Master Pages</a:t>
            </a:r>
          </a:p>
          <a:p>
            <a:pPr lvl="1">
              <a:lnSpc>
                <a:spcPct val="100000"/>
              </a:lnSpc>
            </a:pPr>
            <a:r>
              <a:rPr lang="en-US" sz="1400" dirty="0">
                <a:sym typeface="Roboto"/>
              </a:rPr>
              <a:t>A Master Page is a nonprinting page that you can use as the template for the rest of the pages in your document.  Master pages can contain text and graphic elements that will appear on all pages of a publication (i.e. headers, footers, page numbers, etc.)  By default, every InDesign document you create contains two masters, one for pages on the left and one for those on the right. In the image to the right, the creator is able to assign the proper Master Page by dragging the appropriate style onto the page.  </a:t>
            </a:r>
          </a:p>
          <a:p>
            <a:pPr>
              <a:lnSpc>
                <a:spcPct val="100000"/>
              </a:lnSpc>
            </a:pPr>
            <a:r>
              <a:rPr lang="en-US" sz="1400" dirty="0">
                <a:sym typeface="Roboto"/>
              </a:rPr>
              <a:t>Facing Pages</a:t>
            </a:r>
          </a:p>
          <a:p>
            <a:pPr lvl="1">
              <a:lnSpc>
                <a:spcPct val="100000"/>
              </a:lnSpc>
            </a:pPr>
            <a:r>
              <a:rPr lang="en-US" sz="1400" dirty="0">
                <a:sym typeface="Roboto"/>
              </a:rPr>
              <a:t>When you use default settings, pages are created as facing pages, which means that they’re laid out as two-page pairs, or spreads. This format is meant to mimic the needs for printing a book. Page one is always on the right  because when folded it will appear as the cover. Otherwise, pages are laid out individually. Whether a page is part of a spread or a single page is reflected in the Pages panel, the option is specified when you create a new document and can be changed in the Document Setup window.</a:t>
            </a:r>
          </a:p>
        </p:txBody>
      </p:sp>
      <p:pic>
        <p:nvPicPr>
          <p:cNvPr id="122" name="Google Shape;122;p18"/>
          <p:cNvPicPr preferRelativeResize="0"/>
          <p:nvPr/>
        </p:nvPicPr>
        <p:blipFill>
          <a:blip r:embed="rId3">
            <a:alphaModFix/>
          </a:blip>
          <a:stretch>
            <a:fillRect/>
          </a:stretch>
        </p:blipFill>
        <p:spPr>
          <a:xfrm>
            <a:off x="8724633" y="1211567"/>
            <a:ext cx="2576667" cy="4797533"/>
          </a:xfrm>
          <a:prstGeom prst="rect">
            <a:avLst/>
          </a:prstGeom>
          <a:noFill/>
          <a:ln w="28575" cap="flat" cmpd="sng">
            <a:solidFill>
              <a:schemeClr val="accent5"/>
            </a:solidFill>
            <a:prstDash val="solid"/>
            <a:round/>
            <a:headEnd type="none" w="sm" len="sm"/>
            <a:tailEnd type="none" w="sm" len="sm"/>
          </a:ln>
        </p:spPr>
      </p:pic>
      <p:cxnSp>
        <p:nvCxnSpPr>
          <p:cNvPr id="126" name="Google Shape;126;p18"/>
          <p:cNvCxnSpPr/>
          <p:nvPr/>
        </p:nvCxnSpPr>
        <p:spPr>
          <a:xfrm>
            <a:off x="10446900" y="3683667"/>
            <a:ext cx="1279200" cy="0"/>
          </a:xfrm>
          <a:prstGeom prst="straightConnector1">
            <a:avLst/>
          </a:prstGeom>
          <a:noFill/>
          <a:ln w="28575" cap="flat" cmpd="sng">
            <a:solidFill>
              <a:srgbClr val="FF00FF"/>
            </a:solidFill>
            <a:prstDash val="solid"/>
            <a:round/>
            <a:headEnd type="stealth" w="med" len="med"/>
            <a:tailEnd type="none" w="med" len="med"/>
          </a:ln>
        </p:spPr>
      </p:cxnSp>
      <p:cxnSp>
        <p:nvCxnSpPr>
          <p:cNvPr id="127" name="Google Shape;127;p18"/>
          <p:cNvCxnSpPr/>
          <p:nvPr/>
        </p:nvCxnSpPr>
        <p:spPr>
          <a:xfrm rot="10800000">
            <a:off x="11714200" y="2026100"/>
            <a:ext cx="0" cy="1658400"/>
          </a:xfrm>
          <a:prstGeom prst="straightConnector1">
            <a:avLst/>
          </a:prstGeom>
          <a:noFill/>
          <a:ln w="28575" cap="flat" cmpd="sng">
            <a:solidFill>
              <a:srgbClr val="FF00FF"/>
            </a:solidFill>
            <a:prstDash val="solid"/>
            <a:round/>
            <a:headEnd type="none" w="med" len="med"/>
            <a:tailEnd type="none" w="med" len="med"/>
          </a:ln>
        </p:spPr>
      </p:cxnSp>
      <p:cxnSp>
        <p:nvCxnSpPr>
          <p:cNvPr id="128" name="Google Shape;128;p18"/>
          <p:cNvCxnSpPr/>
          <p:nvPr/>
        </p:nvCxnSpPr>
        <p:spPr>
          <a:xfrm>
            <a:off x="11240500" y="2013567"/>
            <a:ext cx="497600" cy="0"/>
          </a:xfrm>
          <a:prstGeom prst="straightConnector1">
            <a:avLst/>
          </a:prstGeom>
          <a:noFill/>
          <a:ln w="28575" cap="flat" cmpd="sng">
            <a:solidFill>
              <a:srgbClr val="FF00FF"/>
            </a:solidFill>
            <a:prstDash val="solid"/>
            <a:round/>
            <a:headEnd type="stealth" w="med" len="med"/>
            <a:tailEnd type="none" w="med" len="med"/>
          </a:ln>
        </p:spPr>
      </p:cxnSp>
      <p:cxnSp>
        <p:nvCxnSpPr>
          <p:cNvPr id="129" name="Google Shape;129;p18"/>
          <p:cNvCxnSpPr/>
          <p:nvPr/>
        </p:nvCxnSpPr>
        <p:spPr>
          <a:xfrm>
            <a:off x="11181267" y="1717467"/>
            <a:ext cx="734400" cy="0"/>
          </a:xfrm>
          <a:prstGeom prst="straightConnector1">
            <a:avLst/>
          </a:prstGeom>
          <a:noFill/>
          <a:ln w="28575" cap="flat" cmpd="sng">
            <a:solidFill>
              <a:srgbClr val="00FF00"/>
            </a:solidFill>
            <a:prstDash val="solid"/>
            <a:round/>
            <a:headEnd type="stealth" w="med" len="med"/>
            <a:tailEnd type="none" w="med" len="med"/>
          </a:ln>
        </p:spPr>
      </p:cxnSp>
      <p:cxnSp>
        <p:nvCxnSpPr>
          <p:cNvPr id="130" name="Google Shape;130;p18"/>
          <p:cNvCxnSpPr/>
          <p:nvPr/>
        </p:nvCxnSpPr>
        <p:spPr>
          <a:xfrm>
            <a:off x="11951167" y="1717467"/>
            <a:ext cx="0" cy="2641200"/>
          </a:xfrm>
          <a:prstGeom prst="straightConnector1">
            <a:avLst/>
          </a:prstGeom>
          <a:noFill/>
          <a:ln w="28575" cap="flat" cmpd="sng">
            <a:solidFill>
              <a:srgbClr val="00FF00"/>
            </a:solidFill>
            <a:prstDash val="solid"/>
            <a:round/>
            <a:headEnd type="none" w="med" len="med"/>
            <a:tailEnd type="none" w="med" len="med"/>
          </a:ln>
        </p:spPr>
      </p:cxnSp>
      <p:cxnSp>
        <p:nvCxnSpPr>
          <p:cNvPr id="131" name="Google Shape;131;p18"/>
          <p:cNvCxnSpPr/>
          <p:nvPr/>
        </p:nvCxnSpPr>
        <p:spPr>
          <a:xfrm>
            <a:off x="10482433" y="4346967"/>
            <a:ext cx="1504400" cy="0"/>
          </a:xfrm>
          <a:prstGeom prst="straightConnector1">
            <a:avLst/>
          </a:prstGeom>
          <a:noFill/>
          <a:ln w="28575" cap="flat" cmpd="sng">
            <a:solidFill>
              <a:srgbClr val="00FF00"/>
            </a:solidFill>
            <a:prstDash val="solid"/>
            <a:round/>
            <a:headEnd type="stealth" w="med" len="med"/>
            <a:tailEnd type="none" w="med" len="med"/>
          </a:ln>
        </p:spPr>
      </p:cxnSp>
      <p:cxnSp>
        <p:nvCxnSpPr>
          <p:cNvPr id="132" name="Google Shape;132;p18"/>
          <p:cNvCxnSpPr/>
          <p:nvPr/>
        </p:nvCxnSpPr>
        <p:spPr>
          <a:xfrm rot="10800000">
            <a:off x="8421500" y="5069467"/>
            <a:ext cx="1125200" cy="0"/>
          </a:xfrm>
          <a:prstGeom prst="straightConnector1">
            <a:avLst/>
          </a:prstGeom>
          <a:noFill/>
          <a:ln w="28575" cap="flat" cmpd="sng">
            <a:solidFill>
              <a:srgbClr val="00FFFF"/>
            </a:solidFill>
            <a:prstDash val="solid"/>
            <a:round/>
            <a:headEnd type="stealth" w="med" len="med"/>
            <a:tailEnd type="none" w="med" len="med"/>
          </a:ln>
        </p:spPr>
      </p:cxnSp>
      <p:cxnSp>
        <p:nvCxnSpPr>
          <p:cNvPr id="133" name="Google Shape;133;p18"/>
          <p:cNvCxnSpPr/>
          <p:nvPr/>
        </p:nvCxnSpPr>
        <p:spPr>
          <a:xfrm rot="10800000">
            <a:off x="8421467" y="2451867"/>
            <a:ext cx="0" cy="2617600"/>
          </a:xfrm>
          <a:prstGeom prst="straightConnector1">
            <a:avLst/>
          </a:prstGeom>
          <a:noFill/>
          <a:ln w="28575" cap="flat" cmpd="sng">
            <a:solidFill>
              <a:srgbClr val="00FFFF"/>
            </a:solidFill>
            <a:prstDash val="solid"/>
            <a:round/>
            <a:headEnd type="none" w="med" len="med"/>
            <a:tailEnd type="none" w="med" len="med"/>
          </a:ln>
        </p:spPr>
      </p:cxnSp>
      <p:cxnSp>
        <p:nvCxnSpPr>
          <p:cNvPr id="134" name="Google Shape;134;p18"/>
          <p:cNvCxnSpPr/>
          <p:nvPr/>
        </p:nvCxnSpPr>
        <p:spPr>
          <a:xfrm>
            <a:off x="8433333" y="2451833"/>
            <a:ext cx="2250400" cy="0"/>
          </a:xfrm>
          <a:prstGeom prst="straightConnector1">
            <a:avLst/>
          </a:prstGeom>
          <a:noFill/>
          <a:ln w="28575" cap="flat" cmpd="sng">
            <a:solidFill>
              <a:srgbClr val="00FFFF"/>
            </a:solidFill>
            <a:prstDash val="solid"/>
            <a:round/>
            <a:headEnd type="none" w="med" len="med"/>
            <a:tailEnd type="stealth" w="med" len="med"/>
          </a:ln>
        </p:spPr>
      </p:cxnSp>
      <p:cxnSp>
        <p:nvCxnSpPr>
          <p:cNvPr id="135" name="Google Shape;135;p18"/>
          <p:cNvCxnSpPr/>
          <p:nvPr/>
        </p:nvCxnSpPr>
        <p:spPr>
          <a:xfrm>
            <a:off x="8433333" y="2878233"/>
            <a:ext cx="1397600" cy="0"/>
          </a:xfrm>
          <a:prstGeom prst="straightConnector1">
            <a:avLst/>
          </a:prstGeom>
          <a:noFill/>
          <a:ln w="28575" cap="flat" cmpd="sng">
            <a:solidFill>
              <a:srgbClr val="00FFFF"/>
            </a:solidFill>
            <a:prstDash val="solid"/>
            <a:round/>
            <a:headEnd type="none" w="med" len="med"/>
            <a:tailEnd type="stealth"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F294F-C1FF-4B46-9E3B-2E54204149F4}"/>
              </a:ext>
            </a:extLst>
          </p:cNvPr>
          <p:cNvSpPr>
            <a:spLocks noGrp="1"/>
          </p:cNvSpPr>
          <p:nvPr>
            <p:ph type="title"/>
          </p:nvPr>
        </p:nvSpPr>
        <p:spPr/>
        <p:txBody>
          <a:bodyPr>
            <a:normAutofit fontScale="90000"/>
          </a:bodyPr>
          <a:lstStyle/>
          <a:p>
            <a:r>
              <a:rPr lang="en-US"/>
              <a:t>Exporting in InDesign</a:t>
            </a:r>
            <a:endParaRPr lang="en-US" dirty="0"/>
          </a:p>
        </p:txBody>
      </p:sp>
      <p:sp>
        <p:nvSpPr>
          <p:cNvPr id="3" name="Content Placeholder 2">
            <a:extLst>
              <a:ext uri="{FF2B5EF4-FFF2-40B4-BE49-F238E27FC236}">
                <a16:creationId xmlns:a16="http://schemas.microsoft.com/office/drawing/2014/main" id="{D1A24AF9-DDB4-D048-BD06-F967F6B57D09}"/>
              </a:ext>
            </a:extLst>
          </p:cNvPr>
          <p:cNvSpPr>
            <a:spLocks noGrp="1"/>
          </p:cNvSpPr>
          <p:nvPr>
            <p:ph type="body" idx="1"/>
          </p:nvPr>
        </p:nvSpPr>
        <p:spPr>
          <a:xfrm>
            <a:off x="415600" y="1536633"/>
            <a:ext cx="3890182" cy="4555200"/>
          </a:xfrm>
        </p:spPr>
        <p:txBody>
          <a:bodyPr/>
          <a:lstStyle/>
          <a:p>
            <a:r>
              <a:rPr lang="en-US" dirty="0"/>
              <a:t>Preflight Panel</a:t>
            </a:r>
          </a:p>
          <a:p>
            <a:pPr lvl="1"/>
            <a:r>
              <a:rPr lang="en-US" dirty="0"/>
              <a:t>A panel warns of problems that can prevent a document or book from printing or outputting as desired. These problems include missing files or fonts, low-resolution images, overset text, and a number of other conditions.</a:t>
            </a:r>
          </a:p>
        </p:txBody>
      </p:sp>
      <p:pic>
        <p:nvPicPr>
          <p:cNvPr id="5" name="Picture 4">
            <a:extLst>
              <a:ext uri="{FF2B5EF4-FFF2-40B4-BE49-F238E27FC236}">
                <a16:creationId xmlns:a16="http://schemas.microsoft.com/office/drawing/2014/main" id="{B09660D5-35D9-CB44-BFDD-CD78E05B9404}"/>
              </a:ext>
            </a:extLst>
          </p:cNvPr>
          <p:cNvPicPr>
            <a:picLocks noChangeAspect="1"/>
          </p:cNvPicPr>
          <p:nvPr/>
        </p:nvPicPr>
        <p:blipFill>
          <a:blip r:embed="rId2"/>
          <a:stretch>
            <a:fillRect/>
          </a:stretch>
        </p:blipFill>
        <p:spPr>
          <a:xfrm>
            <a:off x="5025404" y="1356867"/>
            <a:ext cx="6746054" cy="4734966"/>
          </a:xfrm>
          <a:prstGeom prst="rect">
            <a:avLst/>
          </a:prstGeom>
        </p:spPr>
      </p:pic>
    </p:spTree>
    <p:extLst>
      <p:ext uri="{BB962C8B-B14F-4D97-AF65-F5344CB8AC3E}">
        <p14:creationId xmlns:p14="http://schemas.microsoft.com/office/powerpoint/2010/main" val="3119863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531F55-4095-D7AF-5DF7-DE3B9BC99745}"/>
              </a:ext>
            </a:extLst>
          </p:cNvPr>
          <p:cNvSpPr>
            <a:spLocks noGrp="1"/>
          </p:cNvSpPr>
          <p:nvPr>
            <p:ph type="title"/>
          </p:nvPr>
        </p:nvSpPr>
        <p:spPr/>
        <p:txBody>
          <a:bodyPr/>
          <a:lstStyle/>
          <a:p>
            <a:r>
              <a:rPr lang="en-US" dirty="0"/>
              <a:t>Hands on Learning</a:t>
            </a:r>
          </a:p>
        </p:txBody>
      </p:sp>
      <p:sp>
        <p:nvSpPr>
          <p:cNvPr id="2" name="Text Placeholder 1">
            <a:extLst>
              <a:ext uri="{FF2B5EF4-FFF2-40B4-BE49-F238E27FC236}">
                <a16:creationId xmlns:a16="http://schemas.microsoft.com/office/drawing/2014/main" id="{9A150725-A016-11D8-F963-2CD178BEB036}"/>
              </a:ext>
            </a:extLst>
          </p:cNvPr>
          <p:cNvSpPr>
            <a:spLocks noGrp="1"/>
          </p:cNvSpPr>
          <p:nvPr>
            <p:ph type="body" idx="1"/>
          </p:nvPr>
        </p:nvSpPr>
        <p:spPr/>
        <p:txBody>
          <a:bodyPr/>
          <a:lstStyle/>
          <a:p>
            <a:r>
              <a:rPr lang="en-US" dirty="0"/>
              <a:t>Adobe InDesign</a:t>
            </a:r>
          </a:p>
        </p:txBody>
      </p:sp>
    </p:spTree>
    <p:extLst>
      <p:ext uri="{BB962C8B-B14F-4D97-AF65-F5344CB8AC3E}">
        <p14:creationId xmlns:p14="http://schemas.microsoft.com/office/powerpoint/2010/main" val="116969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1DFB74-8897-A792-3F7A-ABF3AECBFE29}"/>
              </a:ext>
            </a:extLst>
          </p:cNvPr>
          <p:cNvSpPr>
            <a:spLocks noGrp="1"/>
          </p:cNvSpPr>
          <p:nvPr>
            <p:ph type="title"/>
          </p:nvPr>
        </p:nvSpPr>
        <p:spPr/>
        <p:txBody>
          <a:bodyPr>
            <a:normAutofit/>
          </a:bodyPr>
          <a:lstStyle/>
          <a:p>
            <a:r>
              <a:rPr lang="en-US" dirty="0"/>
              <a:t>Let’s start here….</a:t>
            </a:r>
          </a:p>
        </p:txBody>
      </p:sp>
      <p:sp>
        <p:nvSpPr>
          <p:cNvPr id="4" name="Text Placeholder 3">
            <a:extLst>
              <a:ext uri="{FF2B5EF4-FFF2-40B4-BE49-F238E27FC236}">
                <a16:creationId xmlns:a16="http://schemas.microsoft.com/office/drawing/2014/main" id="{CEA325ED-FCE8-5E11-C45C-4D8D18316100}"/>
              </a:ext>
            </a:extLst>
          </p:cNvPr>
          <p:cNvSpPr>
            <a:spLocks noGrp="1"/>
          </p:cNvSpPr>
          <p:nvPr>
            <p:ph idx="1"/>
          </p:nvPr>
        </p:nvSpPr>
        <p:spPr/>
        <p:txBody>
          <a:bodyPr>
            <a:normAutofit/>
          </a:bodyPr>
          <a:lstStyle/>
          <a:p>
            <a:r>
              <a:rPr lang="en-US" sz="2000" dirty="0"/>
              <a:t>Start by downloading the zipped folder of files we have provided for you to use</a:t>
            </a:r>
          </a:p>
          <a:p>
            <a:r>
              <a:rPr lang="en-US" sz="2000" dirty="0"/>
              <a:t>After downloading, unzip the folder</a:t>
            </a:r>
          </a:p>
        </p:txBody>
      </p:sp>
      <p:pic>
        <p:nvPicPr>
          <p:cNvPr id="6" name="Picture 5" descr="A picture containing text, electronics&#10;&#10;Description automatically generated">
            <a:extLst>
              <a:ext uri="{FF2B5EF4-FFF2-40B4-BE49-F238E27FC236}">
                <a16:creationId xmlns:a16="http://schemas.microsoft.com/office/drawing/2014/main" id="{E01C5B3A-3900-0332-6239-7F3178CA0C2E}"/>
              </a:ext>
            </a:extLst>
          </p:cNvPr>
          <p:cNvPicPr>
            <a:picLocks noChangeAspect="1"/>
          </p:cNvPicPr>
          <p:nvPr/>
        </p:nvPicPr>
        <p:blipFill>
          <a:blip r:embed="rId2"/>
          <a:stretch>
            <a:fillRect/>
          </a:stretch>
        </p:blipFill>
        <p:spPr>
          <a:xfrm>
            <a:off x="1354878" y="4131600"/>
            <a:ext cx="1574800" cy="144780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239781CE-D5BF-5DFF-FCFA-005461D35B2A}"/>
              </a:ext>
            </a:extLst>
          </p:cNvPr>
          <p:cNvPicPr>
            <a:picLocks noChangeAspect="1"/>
          </p:cNvPicPr>
          <p:nvPr/>
        </p:nvPicPr>
        <p:blipFill>
          <a:blip r:embed="rId3"/>
          <a:stretch>
            <a:fillRect/>
          </a:stretch>
        </p:blipFill>
        <p:spPr>
          <a:xfrm>
            <a:off x="4334357" y="3553458"/>
            <a:ext cx="6467049" cy="3465180"/>
          </a:xfrm>
          <a:prstGeom prst="rect">
            <a:avLst/>
          </a:prstGeom>
        </p:spPr>
      </p:pic>
      <p:cxnSp>
        <p:nvCxnSpPr>
          <p:cNvPr id="10" name="Straight Arrow Connector 9">
            <a:extLst>
              <a:ext uri="{FF2B5EF4-FFF2-40B4-BE49-F238E27FC236}">
                <a16:creationId xmlns:a16="http://schemas.microsoft.com/office/drawing/2014/main" id="{332A70EF-6358-CB8F-3C25-CDD76D6712A9}"/>
              </a:ext>
            </a:extLst>
          </p:cNvPr>
          <p:cNvCxnSpPr/>
          <p:nvPr/>
        </p:nvCxnSpPr>
        <p:spPr>
          <a:xfrm>
            <a:off x="3205645" y="4855500"/>
            <a:ext cx="1128712" cy="0"/>
          </a:xfrm>
          <a:prstGeom prst="straightConnector1">
            <a:avLst/>
          </a:prstGeom>
          <a:ln w="57150">
            <a:solidFill>
              <a:srgbClr val="FF2F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337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1B2F-68A2-CF8A-2016-832671708580}"/>
              </a:ext>
            </a:extLst>
          </p:cNvPr>
          <p:cNvSpPr>
            <a:spLocks noGrp="1"/>
          </p:cNvSpPr>
          <p:nvPr>
            <p:ph type="title"/>
          </p:nvPr>
        </p:nvSpPr>
        <p:spPr/>
        <p:txBody>
          <a:bodyPr>
            <a:noAutofit/>
          </a:bodyPr>
          <a:lstStyle/>
          <a:p>
            <a:r>
              <a:rPr lang="en-US" sz="3600" dirty="0"/>
              <a:t>New Document	</a:t>
            </a:r>
          </a:p>
        </p:txBody>
      </p:sp>
      <p:sp>
        <p:nvSpPr>
          <p:cNvPr id="3" name="Text Placeholder 2">
            <a:extLst>
              <a:ext uri="{FF2B5EF4-FFF2-40B4-BE49-F238E27FC236}">
                <a16:creationId xmlns:a16="http://schemas.microsoft.com/office/drawing/2014/main" id="{E31B11B7-2EAC-8E40-A916-34900DDE55C0}"/>
              </a:ext>
            </a:extLst>
          </p:cNvPr>
          <p:cNvSpPr>
            <a:spLocks noGrp="1"/>
          </p:cNvSpPr>
          <p:nvPr>
            <p:ph type="body" idx="1"/>
          </p:nvPr>
        </p:nvSpPr>
        <p:spPr>
          <a:xfrm>
            <a:off x="415600" y="1536633"/>
            <a:ext cx="2941058" cy="4555200"/>
          </a:xfrm>
        </p:spPr>
        <p:txBody>
          <a:bodyPr/>
          <a:lstStyle/>
          <a:p>
            <a:r>
              <a:rPr lang="en-US" dirty="0"/>
              <a:t>Create a Letter Size Document with the following settings</a:t>
            </a:r>
          </a:p>
          <a:p>
            <a:pPr marL="107950" indent="0">
              <a:buNone/>
            </a:pPr>
            <a:endParaRPr lang="en-US" dirty="0"/>
          </a:p>
          <a:p>
            <a:r>
              <a:rPr lang="en-US" dirty="0"/>
              <a:t>Click Create when you are ready!</a:t>
            </a:r>
          </a:p>
        </p:txBody>
      </p:sp>
      <p:pic>
        <p:nvPicPr>
          <p:cNvPr id="10" name="Picture 9" descr="Graphical user interface&#10;&#10;Description automatically generated">
            <a:extLst>
              <a:ext uri="{FF2B5EF4-FFF2-40B4-BE49-F238E27FC236}">
                <a16:creationId xmlns:a16="http://schemas.microsoft.com/office/drawing/2014/main" id="{C17DE606-9668-752E-D92F-C6FD5E5E6C46}"/>
              </a:ext>
            </a:extLst>
          </p:cNvPr>
          <p:cNvPicPr>
            <a:picLocks noChangeAspect="1"/>
          </p:cNvPicPr>
          <p:nvPr/>
        </p:nvPicPr>
        <p:blipFill>
          <a:blip r:embed="rId2"/>
          <a:stretch>
            <a:fillRect/>
          </a:stretch>
        </p:blipFill>
        <p:spPr>
          <a:xfrm>
            <a:off x="6479809" y="2364986"/>
            <a:ext cx="5889504" cy="3487959"/>
          </a:xfrm>
          <a:prstGeom prst="rect">
            <a:avLst/>
          </a:prstGeom>
        </p:spPr>
      </p:pic>
      <p:sp>
        <p:nvSpPr>
          <p:cNvPr id="11" name="TextBox 10">
            <a:extLst>
              <a:ext uri="{FF2B5EF4-FFF2-40B4-BE49-F238E27FC236}">
                <a16:creationId xmlns:a16="http://schemas.microsoft.com/office/drawing/2014/main" id="{8CD7894F-D44D-23FA-DBF9-E53041076AEB}"/>
              </a:ext>
            </a:extLst>
          </p:cNvPr>
          <p:cNvSpPr txBox="1"/>
          <p:nvPr/>
        </p:nvSpPr>
        <p:spPr>
          <a:xfrm>
            <a:off x="6982784" y="1987866"/>
            <a:ext cx="2369751" cy="400110"/>
          </a:xfrm>
          <a:prstGeom prst="rect">
            <a:avLst/>
          </a:prstGeom>
          <a:noFill/>
        </p:spPr>
        <p:txBody>
          <a:bodyPr wrap="none" rtlCol="0">
            <a:spAutoFit/>
          </a:bodyPr>
          <a:lstStyle/>
          <a:p>
            <a:r>
              <a:rPr lang="en-US" sz="2000" dirty="0"/>
              <a:t>It will look like this:</a:t>
            </a:r>
          </a:p>
        </p:txBody>
      </p:sp>
      <p:grpSp>
        <p:nvGrpSpPr>
          <p:cNvPr id="4" name="Group 3">
            <a:extLst>
              <a:ext uri="{FF2B5EF4-FFF2-40B4-BE49-F238E27FC236}">
                <a16:creationId xmlns:a16="http://schemas.microsoft.com/office/drawing/2014/main" id="{CEDA5322-B740-A6F5-6CD1-381B32E23CE9}"/>
              </a:ext>
            </a:extLst>
          </p:cNvPr>
          <p:cNvGrpSpPr/>
          <p:nvPr/>
        </p:nvGrpSpPr>
        <p:grpSpPr>
          <a:xfrm>
            <a:off x="4202109" y="248083"/>
            <a:ext cx="2666095" cy="6188837"/>
            <a:chOff x="3599727" y="334581"/>
            <a:chExt cx="2666095" cy="6188837"/>
          </a:xfrm>
        </p:grpSpPr>
        <p:pic>
          <p:nvPicPr>
            <p:cNvPr id="6" name="Picture 5" descr="A picture containing text, monitor, screenshot, black&#10;&#10;Description automatically generated">
              <a:extLst>
                <a:ext uri="{FF2B5EF4-FFF2-40B4-BE49-F238E27FC236}">
                  <a16:creationId xmlns:a16="http://schemas.microsoft.com/office/drawing/2014/main" id="{1ECC8ECC-3B49-474D-27A9-9B3DCDEBD7C4}"/>
                </a:ext>
              </a:extLst>
            </p:cNvPr>
            <p:cNvPicPr>
              <a:picLocks noChangeAspect="1"/>
            </p:cNvPicPr>
            <p:nvPr/>
          </p:nvPicPr>
          <p:blipFill>
            <a:blip r:embed="rId3"/>
            <a:stretch>
              <a:fillRect/>
            </a:stretch>
          </p:blipFill>
          <p:spPr>
            <a:xfrm>
              <a:off x="3599727" y="334581"/>
              <a:ext cx="2666095" cy="6188837"/>
            </a:xfrm>
            <a:prstGeom prst="rect">
              <a:avLst/>
            </a:prstGeom>
          </p:spPr>
        </p:pic>
        <p:sp>
          <p:nvSpPr>
            <p:cNvPr id="14" name="Rectangle 13">
              <a:extLst>
                <a:ext uri="{FF2B5EF4-FFF2-40B4-BE49-F238E27FC236}">
                  <a16:creationId xmlns:a16="http://schemas.microsoft.com/office/drawing/2014/main" id="{33D0B632-213B-264D-24DE-10F58DB655D8}"/>
                </a:ext>
              </a:extLst>
            </p:cNvPr>
            <p:cNvSpPr/>
            <p:nvPr/>
          </p:nvSpPr>
          <p:spPr>
            <a:xfrm>
              <a:off x="3714307" y="2098158"/>
              <a:ext cx="524540" cy="467833"/>
            </a:xfrm>
            <a:prstGeom prst="rect">
              <a:avLst/>
            </a:prstGeom>
            <a:noFill/>
            <a:ln w="28575">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D40E5F2-9062-FFB5-BC42-7CD1FBC1C02D}"/>
                </a:ext>
              </a:extLst>
            </p:cNvPr>
            <p:cNvSpPr/>
            <p:nvPr/>
          </p:nvSpPr>
          <p:spPr>
            <a:xfrm>
              <a:off x="3721396" y="2636874"/>
              <a:ext cx="524540" cy="467833"/>
            </a:xfrm>
            <a:prstGeom prst="rect">
              <a:avLst/>
            </a:prstGeom>
            <a:noFill/>
            <a:ln w="28575">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1EFE9DB-CECD-5FDB-057B-F758F703DDE1}"/>
                </a:ext>
              </a:extLst>
            </p:cNvPr>
            <p:cNvSpPr/>
            <p:nvPr/>
          </p:nvSpPr>
          <p:spPr>
            <a:xfrm>
              <a:off x="3714308" y="3281916"/>
              <a:ext cx="524540" cy="467833"/>
            </a:xfrm>
            <a:prstGeom prst="rect">
              <a:avLst/>
            </a:prstGeom>
            <a:noFill/>
            <a:ln w="28575">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081181-0D7F-32DE-E48F-E98F68B1B742}"/>
                </a:ext>
              </a:extLst>
            </p:cNvPr>
            <p:cNvSpPr/>
            <p:nvPr/>
          </p:nvSpPr>
          <p:spPr>
            <a:xfrm>
              <a:off x="3707220" y="3905693"/>
              <a:ext cx="2048538" cy="1290084"/>
            </a:xfrm>
            <a:prstGeom prst="rect">
              <a:avLst/>
            </a:prstGeom>
            <a:noFill/>
            <a:ln w="28575">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Arrow Connector 19">
            <a:extLst>
              <a:ext uri="{FF2B5EF4-FFF2-40B4-BE49-F238E27FC236}">
                <a16:creationId xmlns:a16="http://schemas.microsoft.com/office/drawing/2014/main" id="{00B31373-D76C-35CC-160F-D99B22676EDB}"/>
              </a:ext>
            </a:extLst>
          </p:cNvPr>
          <p:cNvCxnSpPr/>
          <p:nvPr/>
        </p:nvCxnSpPr>
        <p:spPr>
          <a:xfrm>
            <a:off x="1190847" y="2806995"/>
            <a:ext cx="2275368" cy="0"/>
          </a:xfrm>
          <a:prstGeom prst="straightConnector1">
            <a:avLst/>
          </a:prstGeom>
          <a:ln w="38100">
            <a:solidFill>
              <a:srgbClr val="FF2F9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943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0CF5-C7E9-80D1-2A4D-A24D8CA3D477}"/>
              </a:ext>
            </a:extLst>
          </p:cNvPr>
          <p:cNvSpPr>
            <a:spLocks noGrp="1"/>
          </p:cNvSpPr>
          <p:nvPr>
            <p:ph type="title"/>
          </p:nvPr>
        </p:nvSpPr>
        <p:spPr/>
        <p:txBody>
          <a:bodyPr>
            <a:noAutofit/>
          </a:bodyPr>
          <a:lstStyle/>
          <a:p>
            <a:r>
              <a:rPr lang="en-US" sz="3600" dirty="0"/>
              <a:t>Framing a Cookbook Spread</a:t>
            </a:r>
          </a:p>
        </p:txBody>
      </p:sp>
      <p:sp>
        <p:nvSpPr>
          <p:cNvPr id="3" name="Text Placeholder 2">
            <a:extLst>
              <a:ext uri="{FF2B5EF4-FFF2-40B4-BE49-F238E27FC236}">
                <a16:creationId xmlns:a16="http://schemas.microsoft.com/office/drawing/2014/main" id="{BCD3570C-3C5F-58A1-E30C-0311E215BDBC}"/>
              </a:ext>
            </a:extLst>
          </p:cNvPr>
          <p:cNvSpPr>
            <a:spLocks noGrp="1"/>
          </p:cNvSpPr>
          <p:nvPr>
            <p:ph type="body" idx="1"/>
          </p:nvPr>
        </p:nvSpPr>
        <p:spPr>
          <a:xfrm>
            <a:off x="415600" y="1536632"/>
            <a:ext cx="5333100" cy="4878455"/>
          </a:xfrm>
        </p:spPr>
        <p:txBody>
          <a:bodyPr>
            <a:normAutofit fontScale="85000" lnSpcReduction="20000"/>
          </a:bodyPr>
          <a:lstStyle/>
          <a:p>
            <a:r>
              <a:rPr lang="en-US" sz="2800" dirty="0"/>
              <a:t>On page 1 of your spread we will start adding frames using the Frame Tool (F) of where you want to add the following items:</a:t>
            </a:r>
          </a:p>
          <a:p>
            <a:pPr lvl="1"/>
            <a:r>
              <a:rPr lang="en-US" sz="2400" dirty="0"/>
              <a:t>Recipe Title</a:t>
            </a:r>
          </a:p>
          <a:p>
            <a:pPr lvl="1"/>
            <a:r>
              <a:rPr lang="en-US" sz="2400" dirty="0"/>
              <a:t>Images</a:t>
            </a:r>
          </a:p>
          <a:p>
            <a:pPr lvl="1"/>
            <a:r>
              <a:rPr lang="en-US" sz="2400" dirty="0"/>
              <a:t>Ingredients</a:t>
            </a:r>
          </a:p>
          <a:p>
            <a:pPr lvl="1"/>
            <a:r>
              <a:rPr lang="en-US" sz="2400" dirty="0"/>
              <a:t>Directions</a:t>
            </a:r>
          </a:p>
          <a:p>
            <a:r>
              <a:rPr lang="en-US" sz="2700" dirty="0"/>
              <a:t>Use the Selection Tool (V) to help you resize and rearrange. Remember you aren’t locked into this layout.</a:t>
            </a:r>
          </a:p>
          <a:p>
            <a:r>
              <a:rPr lang="en-US" sz="2700" dirty="0"/>
              <a:t>Look at mine as an example! </a:t>
            </a:r>
            <a:r>
              <a:rPr lang="en-US" sz="1800" i="1" dirty="0"/>
              <a:t>(doesn’t have to match!)</a:t>
            </a:r>
            <a:endParaRPr lang="en-US" sz="2700" i="1" dirty="0"/>
          </a:p>
        </p:txBody>
      </p:sp>
      <p:pic>
        <p:nvPicPr>
          <p:cNvPr id="6" name="Picture 5" descr="Chart, radar chart&#10;&#10;Description automatically generated">
            <a:extLst>
              <a:ext uri="{FF2B5EF4-FFF2-40B4-BE49-F238E27FC236}">
                <a16:creationId xmlns:a16="http://schemas.microsoft.com/office/drawing/2014/main" id="{8D09655D-F1D3-EE47-F753-99BBE7FE7D1E}"/>
              </a:ext>
            </a:extLst>
          </p:cNvPr>
          <p:cNvPicPr>
            <a:picLocks noChangeAspect="1"/>
          </p:cNvPicPr>
          <p:nvPr/>
        </p:nvPicPr>
        <p:blipFill>
          <a:blip r:embed="rId2"/>
          <a:stretch>
            <a:fillRect/>
          </a:stretch>
        </p:blipFill>
        <p:spPr>
          <a:xfrm>
            <a:off x="6866106" y="0"/>
            <a:ext cx="5325894" cy="6858000"/>
          </a:xfrm>
          <a:prstGeom prst="rect">
            <a:avLst/>
          </a:prstGeom>
        </p:spPr>
      </p:pic>
    </p:spTree>
    <p:extLst>
      <p:ext uri="{BB962C8B-B14F-4D97-AF65-F5344CB8AC3E}">
        <p14:creationId xmlns:p14="http://schemas.microsoft.com/office/powerpoint/2010/main" val="275493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floor&#10;&#10;Description automatically generated">
            <a:extLst>
              <a:ext uri="{FF2B5EF4-FFF2-40B4-BE49-F238E27FC236}">
                <a16:creationId xmlns:a16="http://schemas.microsoft.com/office/drawing/2014/main" id="{BC40A747-599C-1A42-50FE-AED0DB38E8FA}"/>
              </a:ext>
            </a:extLst>
          </p:cNvPr>
          <p:cNvPicPr>
            <a:picLocks noChangeAspect="1"/>
          </p:cNvPicPr>
          <p:nvPr/>
        </p:nvPicPr>
        <p:blipFill>
          <a:blip r:embed="rId2"/>
          <a:stretch>
            <a:fillRect/>
          </a:stretch>
        </p:blipFill>
        <p:spPr>
          <a:xfrm>
            <a:off x="1080175" y="0"/>
            <a:ext cx="10603149" cy="6858000"/>
          </a:xfrm>
          <a:prstGeom prst="rect">
            <a:avLst/>
          </a:prstGeom>
        </p:spPr>
      </p:pic>
    </p:spTree>
    <p:extLst>
      <p:ext uri="{BB962C8B-B14F-4D97-AF65-F5344CB8AC3E}">
        <p14:creationId xmlns:p14="http://schemas.microsoft.com/office/powerpoint/2010/main" val="3417184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1DCFD-65D9-0541-47E4-3CC38205AA58}"/>
              </a:ext>
            </a:extLst>
          </p:cNvPr>
          <p:cNvSpPr>
            <a:spLocks noGrp="1"/>
          </p:cNvSpPr>
          <p:nvPr>
            <p:ph type="title"/>
          </p:nvPr>
        </p:nvSpPr>
        <p:spPr/>
        <p:txBody>
          <a:bodyPr>
            <a:noAutofit/>
          </a:bodyPr>
          <a:lstStyle/>
          <a:p>
            <a:r>
              <a:rPr lang="en-US" sz="3600" dirty="0"/>
              <a:t>Adding Content</a:t>
            </a:r>
          </a:p>
        </p:txBody>
      </p:sp>
      <p:sp>
        <p:nvSpPr>
          <p:cNvPr id="3" name="Text Placeholder 2">
            <a:extLst>
              <a:ext uri="{FF2B5EF4-FFF2-40B4-BE49-F238E27FC236}">
                <a16:creationId xmlns:a16="http://schemas.microsoft.com/office/drawing/2014/main" id="{A4EB7800-5FD4-A04B-4958-661FC5B119D8}"/>
              </a:ext>
            </a:extLst>
          </p:cNvPr>
          <p:cNvSpPr>
            <a:spLocks noGrp="1"/>
          </p:cNvSpPr>
          <p:nvPr>
            <p:ph type="body" idx="1"/>
          </p:nvPr>
        </p:nvSpPr>
        <p:spPr>
          <a:xfrm>
            <a:off x="415600" y="1536633"/>
            <a:ext cx="3970663" cy="4555200"/>
          </a:xfrm>
        </p:spPr>
        <p:txBody>
          <a:bodyPr/>
          <a:lstStyle/>
          <a:p>
            <a:r>
              <a:rPr lang="en-US" dirty="0"/>
              <a:t>Using File &gt; Place and then navigate to the Unzipped files that you were given for this activity.</a:t>
            </a:r>
          </a:p>
          <a:p>
            <a:r>
              <a:rPr lang="en-US" dirty="0"/>
              <a:t>Chose the recipe first, and then holding down the </a:t>
            </a:r>
            <a:r>
              <a:rPr lang="en-US" dirty="0" err="1"/>
              <a:t>Cmmd</a:t>
            </a:r>
            <a:r>
              <a:rPr lang="en-US" dirty="0"/>
              <a:t> (or Ctrl) key select as many images as you need (based on how many frames you added for images)</a:t>
            </a:r>
          </a:p>
          <a:p>
            <a:endParaRPr lang="en-US" dirty="0"/>
          </a:p>
        </p:txBody>
      </p:sp>
      <p:pic>
        <p:nvPicPr>
          <p:cNvPr id="6" name="Picture 5">
            <a:extLst>
              <a:ext uri="{FF2B5EF4-FFF2-40B4-BE49-F238E27FC236}">
                <a16:creationId xmlns:a16="http://schemas.microsoft.com/office/drawing/2014/main" id="{5A16C318-B101-8137-A682-26DF3EBE9016}"/>
              </a:ext>
            </a:extLst>
          </p:cNvPr>
          <p:cNvPicPr>
            <a:picLocks noChangeAspect="1"/>
          </p:cNvPicPr>
          <p:nvPr/>
        </p:nvPicPr>
        <p:blipFill>
          <a:blip r:embed="rId2"/>
          <a:stretch>
            <a:fillRect/>
          </a:stretch>
        </p:blipFill>
        <p:spPr>
          <a:xfrm>
            <a:off x="4735739" y="631121"/>
            <a:ext cx="7154861" cy="5633512"/>
          </a:xfrm>
          <a:prstGeom prst="rect">
            <a:avLst/>
          </a:prstGeom>
        </p:spPr>
      </p:pic>
    </p:spTree>
    <p:extLst>
      <p:ext uri="{BB962C8B-B14F-4D97-AF65-F5344CB8AC3E}">
        <p14:creationId xmlns:p14="http://schemas.microsoft.com/office/powerpoint/2010/main" val="3952817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DCEAF7-5225-3A1C-FB2C-800D83001284}"/>
              </a:ext>
            </a:extLst>
          </p:cNvPr>
          <p:cNvSpPr/>
          <p:nvPr/>
        </p:nvSpPr>
        <p:spPr>
          <a:xfrm>
            <a:off x="4735739" y="593367"/>
            <a:ext cx="7154861" cy="56712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1A9D0A-D11D-325B-D07B-8E3A6D124E6E}"/>
              </a:ext>
            </a:extLst>
          </p:cNvPr>
          <p:cNvSpPr>
            <a:spLocks noGrp="1"/>
          </p:cNvSpPr>
          <p:nvPr>
            <p:ph type="title"/>
          </p:nvPr>
        </p:nvSpPr>
        <p:spPr/>
        <p:txBody>
          <a:bodyPr>
            <a:noAutofit/>
          </a:bodyPr>
          <a:lstStyle/>
          <a:p>
            <a:r>
              <a:rPr lang="en-US" sz="3600" dirty="0"/>
              <a:t>Adjusting Content</a:t>
            </a:r>
          </a:p>
        </p:txBody>
      </p:sp>
      <p:sp>
        <p:nvSpPr>
          <p:cNvPr id="3" name="Text Placeholder 2">
            <a:extLst>
              <a:ext uri="{FF2B5EF4-FFF2-40B4-BE49-F238E27FC236}">
                <a16:creationId xmlns:a16="http://schemas.microsoft.com/office/drawing/2014/main" id="{98587F8B-55B4-DB82-73C6-21C0C3C0305D}"/>
              </a:ext>
            </a:extLst>
          </p:cNvPr>
          <p:cNvSpPr>
            <a:spLocks noGrp="1"/>
          </p:cNvSpPr>
          <p:nvPr>
            <p:ph type="body" idx="1"/>
          </p:nvPr>
        </p:nvSpPr>
        <p:spPr>
          <a:xfrm>
            <a:off x="415601" y="1536632"/>
            <a:ext cx="3970662" cy="5098945"/>
          </a:xfrm>
        </p:spPr>
        <p:txBody>
          <a:bodyPr>
            <a:normAutofit fontScale="92500" lnSpcReduction="20000"/>
          </a:bodyPr>
          <a:lstStyle/>
          <a:p>
            <a:r>
              <a:rPr lang="en-US" dirty="0"/>
              <a:t>The text may overflow out of the box indicated by a red + sign in the bottom right-hand corner of your text box, click and hit delete (not backspace) at the end to show the text</a:t>
            </a:r>
          </a:p>
          <a:p>
            <a:r>
              <a:rPr lang="en-US" dirty="0"/>
              <a:t>Next let’s adjust the images, using the Selection tool click on one of the images you just placed and go to Objecting &gt; Fitting and choose Fill Frame Proportionally (right click to get to Fitting).</a:t>
            </a:r>
          </a:p>
          <a:p>
            <a:r>
              <a:rPr lang="en-US" dirty="0"/>
              <a:t>You can also adjust by grabbing the transparent circle in the middle of the image and dragging the image in the frame.</a:t>
            </a:r>
          </a:p>
        </p:txBody>
      </p:sp>
      <p:pic>
        <p:nvPicPr>
          <p:cNvPr id="6" name="Picture 5">
            <a:extLst>
              <a:ext uri="{FF2B5EF4-FFF2-40B4-BE49-F238E27FC236}">
                <a16:creationId xmlns:a16="http://schemas.microsoft.com/office/drawing/2014/main" id="{303EBBD2-6A1D-1FA5-9EF6-E23CF342A532}"/>
              </a:ext>
            </a:extLst>
          </p:cNvPr>
          <p:cNvPicPr>
            <a:picLocks noChangeAspect="1"/>
          </p:cNvPicPr>
          <p:nvPr/>
        </p:nvPicPr>
        <p:blipFill>
          <a:blip r:embed="rId2"/>
          <a:stretch>
            <a:fillRect/>
          </a:stretch>
        </p:blipFill>
        <p:spPr>
          <a:xfrm>
            <a:off x="4735738" y="593367"/>
            <a:ext cx="7147149" cy="5627439"/>
          </a:xfrm>
          <a:prstGeom prst="rect">
            <a:avLst/>
          </a:prstGeom>
        </p:spPr>
      </p:pic>
    </p:spTree>
    <p:extLst>
      <p:ext uri="{BB962C8B-B14F-4D97-AF65-F5344CB8AC3E}">
        <p14:creationId xmlns:p14="http://schemas.microsoft.com/office/powerpoint/2010/main" val="407382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6A7A-F390-D516-386E-DA2ADA5E0FF4}"/>
              </a:ext>
            </a:extLst>
          </p:cNvPr>
          <p:cNvSpPr>
            <a:spLocks noGrp="1"/>
          </p:cNvSpPr>
          <p:nvPr>
            <p:ph type="title"/>
          </p:nvPr>
        </p:nvSpPr>
        <p:spPr/>
        <p:txBody>
          <a:bodyPr>
            <a:noAutofit/>
          </a:bodyPr>
          <a:lstStyle/>
          <a:p>
            <a:r>
              <a:rPr lang="en-US" sz="3600" dirty="0"/>
              <a:t>Add a Title</a:t>
            </a:r>
          </a:p>
        </p:txBody>
      </p:sp>
      <p:sp>
        <p:nvSpPr>
          <p:cNvPr id="3" name="Text Placeholder 2">
            <a:extLst>
              <a:ext uri="{FF2B5EF4-FFF2-40B4-BE49-F238E27FC236}">
                <a16:creationId xmlns:a16="http://schemas.microsoft.com/office/drawing/2014/main" id="{2A7B0E33-3D96-C313-C813-B23081C3D429}"/>
              </a:ext>
            </a:extLst>
          </p:cNvPr>
          <p:cNvSpPr>
            <a:spLocks noGrp="1"/>
          </p:cNvSpPr>
          <p:nvPr>
            <p:ph type="body" idx="1"/>
          </p:nvPr>
        </p:nvSpPr>
        <p:spPr>
          <a:xfrm>
            <a:off x="415600" y="1536633"/>
            <a:ext cx="3956375" cy="5049518"/>
          </a:xfrm>
        </p:spPr>
        <p:txBody>
          <a:bodyPr>
            <a:normAutofit/>
          </a:bodyPr>
          <a:lstStyle/>
          <a:p>
            <a:r>
              <a:rPr lang="en-US" dirty="0"/>
              <a:t>In the recipe that we placed, highlight and copy (</a:t>
            </a:r>
            <a:r>
              <a:rPr lang="en-US" dirty="0" err="1"/>
              <a:t>Cmmd</a:t>
            </a:r>
            <a:r>
              <a:rPr lang="en-US" dirty="0"/>
              <a:t>/Ctrl + C) the title.</a:t>
            </a:r>
          </a:p>
          <a:p>
            <a:r>
              <a:rPr lang="en-US" dirty="0"/>
              <a:t>In the Frame you added for your Title, using the Text Tool (T), click on the frame to change the unassigned frame to a text frame.</a:t>
            </a:r>
          </a:p>
          <a:p>
            <a:r>
              <a:rPr lang="en-US" dirty="0"/>
              <a:t>Then Paste (</a:t>
            </a:r>
            <a:r>
              <a:rPr lang="en-US" dirty="0" err="1"/>
              <a:t>Cmmd</a:t>
            </a:r>
            <a:r>
              <a:rPr lang="en-US" dirty="0"/>
              <a:t>/Ctrl + V) your title.</a:t>
            </a:r>
          </a:p>
          <a:p>
            <a:r>
              <a:rPr lang="en-US" dirty="0"/>
              <a:t>Highlight your text and in the Properties, Panel start adjusting the title’s font and font size.</a:t>
            </a:r>
          </a:p>
        </p:txBody>
      </p:sp>
      <p:pic>
        <p:nvPicPr>
          <p:cNvPr id="6" name="Picture 5">
            <a:extLst>
              <a:ext uri="{FF2B5EF4-FFF2-40B4-BE49-F238E27FC236}">
                <a16:creationId xmlns:a16="http://schemas.microsoft.com/office/drawing/2014/main" id="{EB6D8220-58FA-7A4B-4C9F-880DD8ED3645}"/>
              </a:ext>
            </a:extLst>
          </p:cNvPr>
          <p:cNvPicPr>
            <a:picLocks noChangeAspect="1"/>
          </p:cNvPicPr>
          <p:nvPr/>
        </p:nvPicPr>
        <p:blipFill>
          <a:blip r:embed="rId2"/>
          <a:stretch>
            <a:fillRect/>
          </a:stretch>
        </p:blipFill>
        <p:spPr>
          <a:xfrm>
            <a:off x="4743451" y="631122"/>
            <a:ext cx="7154861" cy="5633511"/>
          </a:xfrm>
          <a:prstGeom prst="rect">
            <a:avLst/>
          </a:prstGeom>
        </p:spPr>
      </p:pic>
    </p:spTree>
    <p:extLst>
      <p:ext uri="{BB962C8B-B14F-4D97-AF65-F5344CB8AC3E}">
        <p14:creationId xmlns:p14="http://schemas.microsoft.com/office/powerpoint/2010/main" val="723795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D402-27ED-9ED1-E850-835857C20AF9}"/>
              </a:ext>
            </a:extLst>
          </p:cNvPr>
          <p:cNvSpPr>
            <a:spLocks noGrp="1"/>
          </p:cNvSpPr>
          <p:nvPr>
            <p:ph type="title"/>
          </p:nvPr>
        </p:nvSpPr>
        <p:spPr/>
        <p:txBody>
          <a:bodyPr/>
          <a:lstStyle/>
          <a:p>
            <a:r>
              <a:rPr lang="en-US" dirty="0"/>
              <a:t>The Interface</a:t>
            </a:r>
          </a:p>
        </p:txBody>
      </p:sp>
      <p:sp>
        <p:nvSpPr>
          <p:cNvPr id="5" name="Text Placeholder 4">
            <a:extLst>
              <a:ext uri="{FF2B5EF4-FFF2-40B4-BE49-F238E27FC236}">
                <a16:creationId xmlns:a16="http://schemas.microsoft.com/office/drawing/2014/main" id="{AAB15E91-FD59-AB12-F79B-A239465DD9B0}"/>
              </a:ext>
            </a:extLst>
          </p:cNvPr>
          <p:cNvSpPr>
            <a:spLocks noGrp="1"/>
          </p:cNvSpPr>
          <p:nvPr>
            <p:ph type="body" idx="1"/>
          </p:nvPr>
        </p:nvSpPr>
        <p:spPr/>
        <p:txBody>
          <a:bodyPr/>
          <a:lstStyle/>
          <a:p>
            <a:r>
              <a:rPr lang="en-US" dirty="0"/>
              <a:t>Adobe InDesign</a:t>
            </a:r>
          </a:p>
        </p:txBody>
      </p:sp>
    </p:spTree>
    <p:extLst>
      <p:ext uri="{BB962C8B-B14F-4D97-AF65-F5344CB8AC3E}">
        <p14:creationId xmlns:p14="http://schemas.microsoft.com/office/powerpoint/2010/main" val="2952685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CABD-D644-27B7-718E-A87ED628A026}"/>
              </a:ext>
            </a:extLst>
          </p:cNvPr>
          <p:cNvSpPr>
            <a:spLocks noGrp="1"/>
          </p:cNvSpPr>
          <p:nvPr>
            <p:ph type="title"/>
          </p:nvPr>
        </p:nvSpPr>
        <p:spPr/>
        <p:txBody>
          <a:bodyPr>
            <a:noAutofit/>
          </a:bodyPr>
          <a:lstStyle/>
          <a:p>
            <a:r>
              <a:rPr lang="en-US" sz="3600" dirty="0"/>
              <a:t>Adjust Other Text</a:t>
            </a:r>
          </a:p>
        </p:txBody>
      </p:sp>
      <p:sp>
        <p:nvSpPr>
          <p:cNvPr id="3" name="Text Placeholder 2">
            <a:extLst>
              <a:ext uri="{FF2B5EF4-FFF2-40B4-BE49-F238E27FC236}">
                <a16:creationId xmlns:a16="http://schemas.microsoft.com/office/drawing/2014/main" id="{FBA16EAA-D79F-B0B4-D017-7C24F4EF4BC3}"/>
              </a:ext>
            </a:extLst>
          </p:cNvPr>
          <p:cNvSpPr>
            <a:spLocks noGrp="1"/>
          </p:cNvSpPr>
          <p:nvPr>
            <p:ph type="body" idx="1"/>
          </p:nvPr>
        </p:nvSpPr>
        <p:spPr>
          <a:xfrm>
            <a:off x="415600" y="1536633"/>
            <a:ext cx="3970663" cy="4555200"/>
          </a:xfrm>
        </p:spPr>
        <p:txBody>
          <a:bodyPr/>
          <a:lstStyle/>
          <a:p>
            <a:r>
              <a:rPr lang="en-US" dirty="0"/>
              <a:t>Now we are going to highlight the ingredients only and bullet the list.</a:t>
            </a:r>
          </a:p>
          <a:p>
            <a:r>
              <a:rPr lang="en-US" dirty="0"/>
              <a:t>Next, we are going to highlight the steps only and number the list.</a:t>
            </a:r>
          </a:p>
          <a:p>
            <a:r>
              <a:rPr lang="en-US" dirty="0"/>
              <a:t>We will also adjust the font, line spacing, and bold the titles.</a:t>
            </a:r>
          </a:p>
          <a:p>
            <a:endParaRPr lang="en-US" dirty="0"/>
          </a:p>
        </p:txBody>
      </p:sp>
      <p:pic>
        <p:nvPicPr>
          <p:cNvPr id="6" name="Picture 5">
            <a:extLst>
              <a:ext uri="{FF2B5EF4-FFF2-40B4-BE49-F238E27FC236}">
                <a16:creationId xmlns:a16="http://schemas.microsoft.com/office/drawing/2014/main" id="{34E78B70-A407-006C-C416-5909E270F297}"/>
              </a:ext>
            </a:extLst>
          </p:cNvPr>
          <p:cNvPicPr>
            <a:picLocks noChangeAspect="1"/>
          </p:cNvPicPr>
          <p:nvPr/>
        </p:nvPicPr>
        <p:blipFill>
          <a:blip r:embed="rId2"/>
          <a:stretch>
            <a:fillRect/>
          </a:stretch>
        </p:blipFill>
        <p:spPr>
          <a:xfrm>
            <a:off x="4759226" y="593368"/>
            <a:ext cx="7202811" cy="5671266"/>
          </a:xfrm>
          <a:prstGeom prst="rect">
            <a:avLst/>
          </a:prstGeom>
        </p:spPr>
      </p:pic>
    </p:spTree>
    <p:extLst>
      <p:ext uri="{BB962C8B-B14F-4D97-AF65-F5344CB8AC3E}">
        <p14:creationId xmlns:p14="http://schemas.microsoft.com/office/powerpoint/2010/main" val="3147876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E5FDC-A295-A82C-61E8-3BE2F4B61E01}"/>
              </a:ext>
            </a:extLst>
          </p:cNvPr>
          <p:cNvSpPr>
            <a:spLocks noGrp="1"/>
          </p:cNvSpPr>
          <p:nvPr>
            <p:ph type="title"/>
          </p:nvPr>
        </p:nvSpPr>
        <p:spPr/>
        <p:txBody>
          <a:bodyPr>
            <a:noAutofit/>
          </a:bodyPr>
          <a:lstStyle/>
          <a:p>
            <a:r>
              <a:rPr lang="en-US" sz="3600" dirty="0"/>
              <a:t>Adding Color</a:t>
            </a:r>
          </a:p>
        </p:txBody>
      </p:sp>
      <p:sp>
        <p:nvSpPr>
          <p:cNvPr id="3" name="Text Placeholder 2">
            <a:extLst>
              <a:ext uri="{FF2B5EF4-FFF2-40B4-BE49-F238E27FC236}">
                <a16:creationId xmlns:a16="http://schemas.microsoft.com/office/drawing/2014/main" id="{1ABE8AD2-3C53-742F-331C-3131DF283379}"/>
              </a:ext>
            </a:extLst>
          </p:cNvPr>
          <p:cNvSpPr>
            <a:spLocks noGrp="1"/>
          </p:cNvSpPr>
          <p:nvPr>
            <p:ph type="body" idx="1"/>
          </p:nvPr>
        </p:nvSpPr>
        <p:spPr>
          <a:xfrm>
            <a:off x="415600" y="1536633"/>
            <a:ext cx="3970663" cy="5064192"/>
          </a:xfrm>
        </p:spPr>
        <p:txBody>
          <a:bodyPr>
            <a:normAutofit/>
          </a:bodyPr>
          <a:lstStyle/>
          <a:p>
            <a:r>
              <a:rPr lang="en-US" dirty="0"/>
              <a:t>Let’s work on changing the color of our title to match a color from one of your images.</a:t>
            </a:r>
          </a:p>
          <a:p>
            <a:r>
              <a:rPr lang="en-US" dirty="0"/>
              <a:t>Highlight the text and use the Eyedropper Tool (</a:t>
            </a:r>
            <a:r>
              <a:rPr lang="en-US" dirty="0" err="1"/>
              <a:t>i</a:t>
            </a:r>
            <a:r>
              <a:rPr lang="en-US" dirty="0"/>
              <a:t>) to pick a color you like. Make sure the T floor box is selected.</a:t>
            </a:r>
          </a:p>
          <a:p>
            <a:r>
              <a:rPr lang="en-US" dirty="0"/>
              <a:t>Let’s also add a stripe or rectangle to add another accent color using the eyedropper tool again. Or you can click the Fill option under the Properties Panel.</a:t>
            </a:r>
          </a:p>
        </p:txBody>
      </p:sp>
      <p:sp>
        <p:nvSpPr>
          <p:cNvPr id="4" name="Text Placeholder 3">
            <a:extLst>
              <a:ext uri="{FF2B5EF4-FFF2-40B4-BE49-F238E27FC236}">
                <a16:creationId xmlns:a16="http://schemas.microsoft.com/office/drawing/2014/main" id="{C0889440-7161-F44B-8A7C-6FA3209FF8FD}"/>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A64A8FAE-7002-C313-7949-5DEB27E58BB5}"/>
              </a:ext>
            </a:extLst>
          </p:cNvPr>
          <p:cNvPicPr>
            <a:picLocks noChangeAspect="1"/>
          </p:cNvPicPr>
          <p:nvPr/>
        </p:nvPicPr>
        <p:blipFill>
          <a:blip r:embed="rId2"/>
          <a:stretch>
            <a:fillRect/>
          </a:stretch>
        </p:blipFill>
        <p:spPr>
          <a:xfrm>
            <a:off x="4735738" y="593366"/>
            <a:ext cx="7154861" cy="5633511"/>
          </a:xfrm>
          <a:prstGeom prst="rect">
            <a:avLst/>
          </a:prstGeom>
        </p:spPr>
      </p:pic>
    </p:spTree>
    <p:extLst>
      <p:ext uri="{BB962C8B-B14F-4D97-AF65-F5344CB8AC3E}">
        <p14:creationId xmlns:p14="http://schemas.microsoft.com/office/powerpoint/2010/main" val="934132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E1E7-02C2-5A45-D6C9-EEC8397EE9F8}"/>
              </a:ext>
            </a:extLst>
          </p:cNvPr>
          <p:cNvSpPr>
            <a:spLocks noGrp="1"/>
          </p:cNvSpPr>
          <p:nvPr>
            <p:ph type="title"/>
          </p:nvPr>
        </p:nvSpPr>
        <p:spPr/>
        <p:txBody>
          <a:bodyPr>
            <a:normAutofit/>
          </a:bodyPr>
          <a:lstStyle/>
          <a:p>
            <a:r>
              <a:rPr lang="en-US" sz="3600" dirty="0"/>
              <a:t>Columns</a:t>
            </a:r>
            <a:endParaRPr lang="en-US" dirty="0"/>
          </a:p>
        </p:txBody>
      </p:sp>
      <p:sp>
        <p:nvSpPr>
          <p:cNvPr id="3" name="Text Placeholder 2">
            <a:extLst>
              <a:ext uri="{FF2B5EF4-FFF2-40B4-BE49-F238E27FC236}">
                <a16:creationId xmlns:a16="http://schemas.microsoft.com/office/drawing/2014/main" id="{6B4CE6D9-9D8E-3D18-63B6-33C30442C1BA}"/>
              </a:ext>
            </a:extLst>
          </p:cNvPr>
          <p:cNvSpPr>
            <a:spLocks noGrp="1"/>
          </p:cNvSpPr>
          <p:nvPr>
            <p:ph type="body" idx="1"/>
          </p:nvPr>
        </p:nvSpPr>
        <p:spPr>
          <a:xfrm>
            <a:off x="415600" y="1536632"/>
            <a:ext cx="3970663" cy="5061875"/>
          </a:xfrm>
        </p:spPr>
        <p:txBody>
          <a:bodyPr>
            <a:normAutofit lnSpcReduction="10000"/>
          </a:bodyPr>
          <a:lstStyle/>
          <a:p>
            <a:r>
              <a:rPr lang="en-US" dirty="0"/>
              <a:t>Now let’s working on columns how to use them!</a:t>
            </a:r>
          </a:p>
          <a:p>
            <a:r>
              <a:rPr lang="en-US" dirty="0"/>
              <a:t>On page 2 of your spread, we are going to add a a 2-column text box for ingredients. Use a Frame tool to draw a box towards the top of the page. Then we will copy and paste the ingredients from the White Chocolate Macadamia Nut Cookies recipe.</a:t>
            </a:r>
          </a:p>
          <a:p>
            <a:r>
              <a:rPr lang="en-US" dirty="0"/>
              <a:t>Then using your selection Tool, click on the box and in the Properties Panel change the box to a 2 column.</a:t>
            </a:r>
          </a:p>
        </p:txBody>
      </p:sp>
      <p:sp>
        <p:nvSpPr>
          <p:cNvPr id="4" name="Text Placeholder 3">
            <a:extLst>
              <a:ext uri="{FF2B5EF4-FFF2-40B4-BE49-F238E27FC236}">
                <a16:creationId xmlns:a16="http://schemas.microsoft.com/office/drawing/2014/main" id="{F4EE4482-C1EE-B323-B19C-1FEEF520F4C2}"/>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A172C470-481C-3E16-B4DA-37B2AC390114}"/>
              </a:ext>
            </a:extLst>
          </p:cNvPr>
          <p:cNvPicPr>
            <a:picLocks noChangeAspect="1"/>
          </p:cNvPicPr>
          <p:nvPr/>
        </p:nvPicPr>
        <p:blipFill>
          <a:blip r:embed="rId2"/>
          <a:stretch>
            <a:fillRect/>
          </a:stretch>
        </p:blipFill>
        <p:spPr>
          <a:xfrm>
            <a:off x="4754558" y="593368"/>
            <a:ext cx="6840274" cy="5671266"/>
          </a:xfrm>
          <a:prstGeom prst="rect">
            <a:avLst/>
          </a:prstGeom>
        </p:spPr>
      </p:pic>
    </p:spTree>
    <p:extLst>
      <p:ext uri="{BB962C8B-B14F-4D97-AF65-F5344CB8AC3E}">
        <p14:creationId xmlns:p14="http://schemas.microsoft.com/office/powerpoint/2010/main" val="684411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80B0D-2958-EDB0-02C5-0BCAFB1D3B6C}"/>
              </a:ext>
            </a:extLst>
          </p:cNvPr>
          <p:cNvSpPr>
            <a:spLocks noGrp="1"/>
          </p:cNvSpPr>
          <p:nvPr>
            <p:ph type="title"/>
          </p:nvPr>
        </p:nvSpPr>
        <p:spPr/>
        <p:txBody>
          <a:bodyPr>
            <a:noAutofit/>
          </a:bodyPr>
          <a:lstStyle/>
          <a:p>
            <a:r>
              <a:rPr lang="en-US" sz="3200" dirty="0"/>
              <a:t>Threading Text Boxes</a:t>
            </a:r>
          </a:p>
        </p:txBody>
      </p:sp>
      <p:sp>
        <p:nvSpPr>
          <p:cNvPr id="3" name="Text Placeholder 2">
            <a:extLst>
              <a:ext uri="{FF2B5EF4-FFF2-40B4-BE49-F238E27FC236}">
                <a16:creationId xmlns:a16="http://schemas.microsoft.com/office/drawing/2014/main" id="{F9DC98D6-53A4-D436-C0AD-3629CD344CAA}"/>
              </a:ext>
            </a:extLst>
          </p:cNvPr>
          <p:cNvSpPr>
            <a:spLocks noGrp="1"/>
          </p:cNvSpPr>
          <p:nvPr>
            <p:ph type="body" idx="1"/>
          </p:nvPr>
        </p:nvSpPr>
        <p:spPr>
          <a:xfrm>
            <a:off x="415600" y="1536632"/>
            <a:ext cx="3970663" cy="5197799"/>
          </a:xfrm>
        </p:spPr>
        <p:txBody>
          <a:bodyPr>
            <a:normAutofit fontScale="92500" lnSpcReduction="10000"/>
          </a:bodyPr>
          <a:lstStyle/>
          <a:p>
            <a:r>
              <a:rPr lang="en-US" dirty="0"/>
              <a:t>Now let’s working on threading text boxes and how to use those.</a:t>
            </a:r>
          </a:p>
          <a:p>
            <a:r>
              <a:rPr lang="en-US" dirty="0"/>
              <a:t>Below your ingredients, we will will add a smaller narrow text box, We will copy and paste the steps on the recipe we are working in. </a:t>
            </a:r>
          </a:p>
          <a:p>
            <a:r>
              <a:rPr lang="en-US" dirty="0"/>
              <a:t>When you paste the text, you will see a red + sign in the bottom right-hand corner, this means that the text doesn’t fit. </a:t>
            </a:r>
          </a:p>
          <a:p>
            <a:r>
              <a:rPr lang="en-US" dirty="0"/>
              <a:t>Click some where else on the page to place the 2</a:t>
            </a:r>
            <a:r>
              <a:rPr lang="en-US" baseline="30000" dirty="0"/>
              <a:t>nd</a:t>
            </a:r>
            <a:r>
              <a:rPr lang="en-US" dirty="0"/>
              <a:t> connected text box. To see the threading connections, go to View &gt; Extras &gt; Show Text Thread.</a:t>
            </a:r>
          </a:p>
          <a:p>
            <a:endParaRPr lang="en-US" dirty="0"/>
          </a:p>
        </p:txBody>
      </p:sp>
      <p:pic>
        <p:nvPicPr>
          <p:cNvPr id="6" name="Picture 5">
            <a:extLst>
              <a:ext uri="{FF2B5EF4-FFF2-40B4-BE49-F238E27FC236}">
                <a16:creationId xmlns:a16="http://schemas.microsoft.com/office/drawing/2014/main" id="{E0F182C0-7BDA-CF3C-BEFF-EA35F7C0379B}"/>
              </a:ext>
            </a:extLst>
          </p:cNvPr>
          <p:cNvPicPr>
            <a:picLocks noChangeAspect="1"/>
          </p:cNvPicPr>
          <p:nvPr/>
        </p:nvPicPr>
        <p:blipFill>
          <a:blip r:embed="rId2"/>
          <a:stretch>
            <a:fillRect/>
          </a:stretch>
        </p:blipFill>
        <p:spPr>
          <a:xfrm>
            <a:off x="4735739" y="620267"/>
            <a:ext cx="6807829" cy="5644366"/>
          </a:xfrm>
          <a:prstGeom prst="rect">
            <a:avLst/>
          </a:prstGeom>
        </p:spPr>
      </p:pic>
    </p:spTree>
    <p:extLst>
      <p:ext uri="{BB962C8B-B14F-4D97-AF65-F5344CB8AC3E}">
        <p14:creationId xmlns:p14="http://schemas.microsoft.com/office/powerpoint/2010/main" val="836235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D48A1A-886B-32D0-A6B8-A605B08CFB7D}"/>
              </a:ext>
            </a:extLst>
          </p:cNvPr>
          <p:cNvPicPr>
            <a:picLocks noChangeAspect="1"/>
          </p:cNvPicPr>
          <p:nvPr/>
        </p:nvPicPr>
        <p:blipFill>
          <a:blip r:embed="rId2"/>
          <a:stretch>
            <a:fillRect/>
          </a:stretch>
        </p:blipFill>
        <p:spPr>
          <a:xfrm>
            <a:off x="4735738" y="593366"/>
            <a:ext cx="7154861" cy="5733471"/>
          </a:xfrm>
          <a:prstGeom prst="rect">
            <a:avLst/>
          </a:prstGeom>
        </p:spPr>
      </p:pic>
      <p:sp>
        <p:nvSpPr>
          <p:cNvPr id="2" name="Title 1">
            <a:extLst>
              <a:ext uri="{FF2B5EF4-FFF2-40B4-BE49-F238E27FC236}">
                <a16:creationId xmlns:a16="http://schemas.microsoft.com/office/drawing/2014/main" id="{A12E6009-1166-BFEA-B07D-E2E572508FE8}"/>
              </a:ext>
            </a:extLst>
          </p:cNvPr>
          <p:cNvSpPr>
            <a:spLocks noGrp="1"/>
          </p:cNvSpPr>
          <p:nvPr>
            <p:ph type="title"/>
          </p:nvPr>
        </p:nvSpPr>
        <p:spPr/>
        <p:txBody>
          <a:bodyPr>
            <a:noAutofit/>
          </a:bodyPr>
          <a:lstStyle/>
          <a:p>
            <a:r>
              <a:rPr lang="en-US" sz="3600" dirty="0"/>
              <a:t>Character Styles</a:t>
            </a:r>
          </a:p>
        </p:txBody>
      </p:sp>
      <p:sp>
        <p:nvSpPr>
          <p:cNvPr id="3" name="Text Placeholder 2">
            <a:extLst>
              <a:ext uri="{FF2B5EF4-FFF2-40B4-BE49-F238E27FC236}">
                <a16:creationId xmlns:a16="http://schemas.microsoft.com/office/drawing/2014/main" id="{C30A3859-4BD3-745E-478D-17CAB61C9BD6}"/>
              </a:ext>
            </a:extLst>
          </p:cNvPr>
          <p:cNvSpPr>
            <a:spLocks noGrp="1"/>
          </p:cNvSpPr>
          <p:nvPr>
            <p:ph type="body" idx="1"/>
          </p:nvPr>
        </p:nvSpPr>
        <p:spPr>
          <a:xfrm>
            <a:off x="415600" y="1536633"/>
            <a:ext cx="4080200" cy="4555200"/>
          </a:xfrm>
        </p:spPr>
        <p:txBody>
          <a:bodyPr>
            <a:noAutofit/>
          </a:bodyPr>
          <a:lstStyle/>
          <a:p>
            <a:r>
              <a:rPr lang="en-US" sz="1700" dirty="0"/>
              <a:t>Before you start on this, make sure your title looks the way you want it!</a:t>
            </a:r>
          </a:p>
          <a:p>
            <a:r>
              <a:rPr lang="en-US" sz="1700" dirty="0"/>
              <a:t>One of the best ways to work efficiently in InDesign are Styles.</a:t>
            </a:r>
          </a:p>
          <a:p>
            <a:r>
              <a:rPr lang="en-US" sz="1700" dirty="0"/>
              <a:t>Go to Window &gt; Styles &gt; Character Style to open the panel to help you save styles.</a:t>
            </a:r>
          </a:p>
          <a:p>
            <a:r>
              <a:rPr lang="en-US" sz="1700" dirty="0"/>
              <a:t>Click on the text box for your formatted title. </a:t>
            </a:r>
          </a:p>
          <a:p>
            <a:r>
              <a:rPr lang="en-US" sz="1700" dirty="0"/>
              <a:t>Click the plus sign to save a new style. Double click to rename as Title or make changes!</a:t>
            </a:r>
          </a:p>
          <a:p>
            <a:r>
              <a:rPr lang="en-US" sz="1700" dirty="0"/>
              <a:t>Click on another text box you want to be the same and then choose your new Title Character Style!</a:t>
            </a:r>
          </a:p>
        </p:txBody>
      </p:sp>
    </p:spTree>
    <p:extLst>
      <p:ext uri="{BB962C8B-B14F-4D97-AF65-F5344CB8AC3E}">
        <p14:creationId xmlns:p14="http://schemas.microsoft.com/office/powerpoint/2010/main" val="2488840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0B7D98-4FA8-D141-87C6-37E32B6A0B01}"/>
              </a:ext>
            </a:extLst>
          </p:cNvPr>
          <p:cNvPicPr>
            <a:picLocks noChangeAspect="1"/>
          </p:cNvPicPr>
          <p:nvPr/>
        </p:nvPicPr>
        <p:blipFill>
          <a:blip r:embed="rId2"/>
          <a:stretch>
            <a:fillRect/>
          </a:stretch>
        </p:blipFill>
        <p:spPr>
          <a:xfrm>
            <a:off x="4735739" y="593366"/>
            <a:ext cx="7154860" cy="5701529"/>
          </a:xfrm>
          <a:prstGeom prst="rect">
            <a:avLst/>
          </a:prstGeom>
        </p:spPr>
      </p:pic>
      <p:sp>
        <p:nvSpPr>
          <p:cNvPr id="2" name="Title 1">
            <a:extLst>
              <a:ext uri="{FF2B5EF4-FFF2-40B4-BE49-F238E27FC236}">
                <a16:creationId xmlns:a16="http://schemas.microsoft.com/office/drawing/2014/main" id="{A12E6009-1166-BFEA-B07D-E2E572508FE8}"/>
              </a:ext>
            </a:extLst>
          </p:cNvPr>
          <p:cNvSpPr>
            <a:spLocks noGrp="1"/>
          </p:cNvSpPr>
          <p:nvPr>
            <p:ph type="title"/>
          </p:nvPr>
        </p:nvSpPr>
        <p:spPr/>
        <p:txBody>
          <a:bodyPr>
            <a:noAutofit/>
          </a:bodyPr>
          <a:lstStyle/>
          <a:p>
            <a:r>
              <a:rPr lang="en-US" sz="3600" dirty="0"/>
              <a:t>Paragraph Styles</a:t>
            </a:r>
          </a:p>
        </p:txBody>
      </p:sp>
      <p:sp>
        <p:nvSpPr>
          <p:cNvPr id="3" name="Text Placeholder 2">
            <a:extLst>
              <a:ext uri="{FF2B5EF4-FFF2-40B4-BE49-F238E27FC236}">
                <a16:creationId xmlns:a16="http://schemas.microsoft.com/office/drawing/2014/main" id="{C30A3859-4BD3-745E-478D-17CAB61C9BD6}"/>
              </a:ext>
            </a:extLst>
          </p:cNvPr>
          <p:cNvSpPr>
            <a:spLocks noGrp="1"/>
          </p:cNvSpPr>
          <p:nvPr>
            <p:ph type="body" idx="1"/>
          </p:nvPr>
        </p:nvSpPr>
        <p:spPr>
          <a:xfrm>
            <a:off x="415600" y="1536632"/>
            <a:ext cx="3970663" cy="4902267"/>
          </a:xfrm>
        </p:spPr>
        <p:txBody>
          <a:bodyPr>
            <a:normAutofit fontScale="92500" lnSpcReduction="10000"/>
          </a:bodyPr>
          <a:lstStyle/>
          <a:p>
            <a:r>
              <a:rPr lang="en-US" sz="2000" dirty="0"/>
              <a:t>Before you start on this, make sure your Steps text looks the way you want it!</a:t>
            </a:r>
          </a:p>
          <a:p>
            <a:r>
              <a:rPr lang="en-US" sz="2000" dirty="0"/>
              <a:t>Go to Window &gt; Styles &gt; Paragraph Style to open the panel to help you save styles.</a:t>
            </a:r>
          </a:p>
          <a:p>
            <a:r>
              <a:rPr lang="en-US" sz="2000" dirty="0"/>
              <a:t>Click on the text box for your formatted steps. </a:t>
            </a:r>
          </a:p>
          <a:p>
            <a:r>
              <a:rPr lang="en-US" sz="2000" dirty="0"/>
              <a:t>Click the plus sign to save a new style. Double click to rename as Steps or make changes!</a:t>
            </a:r>
          </a:p>
          <a:p>
            <a:r>
              <a:rPr lang="en-US" sz="2000" dirty="0"/>
              <a:t>Click on another text box you want to be the same and then choose your new Title Paragraph Style!</a:t>
            </a:r>
          </a:p>
        </p:txBody>
      </p:sp>
    </p:spTree>
    <p:extLst>
      <p:ext uri="{BB962C8B-B14F-4D97-AF65-F5344CB8AC3E}">
        <p14:creationId xmlns:p14="http://schemas.microsoft.com/office/powerpoint/2010/main" val="2969525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F75F7-D2D8-FB75-2EDB-3DC33DFC2052}"/>
              </a:ext>
            </a:extLst>
          </p:cNvPr>
          <p:cNvSpPr>
            <a:spLocks noGrp="1"/>
          </p:cNvSpPr>
          <p:nvPr>
            <p:ph type="title"/>
          </p:nvPr>
        </p:nvSpPr>
        <p:spPr/>
        <p:txBody>
          <a:bodyPr>
            <a:normAutofit fontScale="90000"/>
          </a:bodyPr>
          <a:lstStyle/>
          <a:p>
            <a:pPr>
              <a:spcAft>
                <a:spcPts val="600"/>
              </a:spcAft>
            </a:pPr>
            <a:r>
              <a:rPr lang="en-US" dirty="0"/>
              <a:t>Keep adjusting your Spread until your Cookbook looks the way you want it!</a:t>
            </a:r>
          </a:p>
        </p:txBody>
      </p:sp>
      <p:sp>
        <p:nvSpPr>
          <p:cNvPr id="6" name="Text Placeholder 5">
            <a:extLst>
              <a:ext uri="{FF2B5EF4-FFF2-40B4-BE49-F238E27FC236}">
                <a16:creationId xmlns:a16="http://schemas.microsoft.com/office/drawing/2014/main" id="{881675A5-8FA1-47CC-A139-4D3B8AA87A6B}"/>
              </a:ext>
            </a:extLst>
          </p:cNvPr>
          <p:cNvSpPr>
            <a:spLocks noGrp="1"/>
          </p:cNvSpPr>
          <p:nvPr>
            <p:ph type="body" idx="1"/>
          </p:nvPr>
        </p:nvSpPr>
        <p:spPr/>
        <p:txBody>
          <a:bodyPr/>
          <a:lstStyle/>
          <a:p>
            <a:r>
              <a:rPr lang="en-US" dirty="0"/>
              <a:t>Adobe InDesign</a:t>
            </a:r>
          </a:p>
        </p:txBody>
      </p:sp>
    </p:spTree>
    <p:extLst>
      <p:ext uri="{BB962C8B-B14F-4D97-AF65-F5344CB8AC3E}">
        <p14:creationId xmlns:p14="http://schemas.microsoft.com/office/powerpoint/2010/main" val="1829544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93B1367-3DAE-97D2-97D1-C0AC9613E748}"/>
              </a:ext>
            </a:extLst>
          </p:cNvPr>
          <p:cNvPicPr>
            <a:picLocks noChangeAspect="1"/>
          </p:cNvPicPr>
          <p:nvPr/>
        </p:nvPicPr>
        <p:blipFill>
          <a:blip r:embed="rId3"/>
          <a:stretch>
            <a:fillRect/>
          </a:stretch>
        </p:blipFill>
        <p:spPr>
          <a:xfrm>
            <a:off x="5888413" y="490869"/>
            <a:ext cx="6081165" cy="5366528"/>
          </a:xfrm>
          <a:prstGeom prst="rect">
            <a:avLst/>
          </a:prstGeom>
        </p:spPr>
      </p:pic>
      <p:cxnSp>
        <p:nvCxnSpPr>
          <p:cNvPr id="73" name="Google Shape;73;p26"/>
          <p:cNvCxnSpPr>
            <a:cxnSpLocks/>
          </p:cNvCxnSpPr>
          <p:nvPr/>
        </p:nvCxnSpPr>
        <p:spPr>
          <a:xfrm flipV="1">
            <a:off x="5458201" y="1396314"/>
            <a:ext cx="4481327" cy="294374"/>
          </a:xfrm>
          <a:prstGeom prst="straightConnector1">
            <a:avLst/>
          </a:prstGeom>
          <a:noFill/>
          <a:ln w="28575" cap="flat" cmpd="sng">
            <a:solidFill>
              <a:srgbClr val="FF2F92"/>
            </a:solidFill>
            <a:prstDash val="solid"/>
            <a:round/>
            <a:headEnd type="none" w="sm" len="sm"/>
            <a:tailEnd type="stealth" w="med" len="med"/>
          </a:ln>
        </p:spPr>
      </p:cxnSp>
      <p:cxnSp>
        <p:nvCxnSpPr>
          <p:cNvPr id="74" name="Google Shape;74;p26"/>
          <p:cNvCxnSpPr>
            <a:cxnSpLocks/>
          </p:cNvCxnSpPr>
          <p:nvPr/>
        </p:nvCxnSpPr>
        <p:spPr>
          <a:xfrm flipV="1">
            <a:off x="5458201" y="1867402"/>
            <a:ext cx="4481327" cy="490359"/>
          </a:xfrm>
          <a:prstGeom prst="straightConnector1">
            <a:avLst/>
          </a:prstGeom>
          <a:noFill/>
          <a:ln w="28575" cap="flat" cmpd="sng">
            <a:solidFill>
              <a:srgbClr val="FF2F92"/>
            </a:solidFill>
            <a:prstDash val="solid"/>
            <a:round/>
            <a:headEnd type="none" w="sm" len="sm"/>
            <a:tailEnd type="stealth" w="med" len="med"/>
          </a:ln>
        </p:spPr>
      </p:cxnSp>
      <p:cxnSp>
        <p:nvCxnSpPr>
          <p:cNvPr id="75" name="Google Shape;75;p26"/>
          <p:cNvCxnSpPr>
            <a:cxnSpLocks/>
          </p:cNvCxnSpPr>
          <p:nvPr/>
        </p:nvCxnSpPr>
        <p:spPr>
          <a:xfrm flipV="1">
            <a:off x="5370118" y="2193230"/>
            <a:ext cx="5227778" cy="1235770"/>
          </a:xfrm>
          <a:prstGeom prst="straightConnector1">
            <a:avLst/>
          </a:prstGeom>
          <a:noFill/>
          <a:ln w="28575" cap="flat" cmpd="sng">
            <a:solidFill>
              <a:srgbClr val="FF2F92"/>
            </a:solidFill>
            <a:prstDash val="solid"/>
            <a:round/>
            <a:headEnd type="none" w="sm" len="sm"/>
            <a:tailEnd type="stealth" w="med" len="med"/>
          </a:ln>
        </p:spPr>
      </p:cxnSp>
      <p:cxnSp>
        <p:nvCxnSpPr>
          <p:cNvPr id="76" name="Google Shape;76;p26"/>
          <p:cNvCxnSpPr>
            <a:cxnSpLocks/>
          </p:cNvCxnSpPr>
          <p:nvPr/>
        </p:nvCxnSpPr>
        <p:spPr>
          <a:xfrm flipV="1">
            <a:off x="5370118" y="2596133"/>
            <a:ext cx="5351345" cy="1543381"/>
          </a:xfrm>
          <a:prstGeom prst="straightConnector1">
            <a:avLst/>
          </a:prstGeom>
          <a:noFill/>
          <a:ln w="28575" cap="flat" cmpd="sng">
            <a:solidFill>
              <a:srgbClr val="FF2F92"/>
            </a:solidFill>
            <a:prstDash val="solid"/>
            <a:round/>
            <a:headEnd type="none" w="sm" len="sm"/>
            <a:tailEnd type="stealth" w="med" len="med"/>
          </a:ln>
        </p:spPr>
      </p:cxnSp>
      <p:cxnSp>
        <p:nvCxnSpPr>
          <p:cNvPr id="77" name="Google Shape;77;p26"/>
          <p:cNvCxnSpPr>
            <a:cxnSpLocks/>
          </p:cNvCxnSpPr>
          <p:nvPr/>
        </p:nvCxnSpPr>
        <p:spPr>
          <a:xfrm flipV="1">
            <a:off x="5370118" y="3429000"/>
            <a:ext cx="4569410" cy="1213056"/>
          </a:xfrm>
          <a:prstGeom prst="straightConnector1">
            <a:avLst/>
          </a:prstGeom>
          <a:noFill/>
          <a:ln w="28575" cap="flat" cmpd="sng">
            <a:solidFill>
              <a:srgbClr val="FF2F92"/>
            </a:solidFill>
            <a:prstDash val="solid"/>
            <a:round/>
            <a:headEnd type="none" w="sm" len="sm"/>
            <a:tailEnd type="stealth" w="med" len="med"/>
          </a:ln>
        </p:spPr>
      </p:cxnSp>
      <p:sp>
        <p:nvSpPr>
          <p:cNvPr id="78" name="Google Shape;78;p26"/>
          <p:cNvSpPr/>
          <p:nvPr/>
        </p:nvSpPr>
        <p:spPr>
          <a:xfrm>
            <a:off x="10721463" y="1886673"/>
            <a:ext cx="658368" cy="471088"/>
          </a:xfrm>
          <a:prstGeom prst="rect">
            <a:avLst/>
          </a:prstGeom>
          <a:noFill/>
          <a:ln w="38100" cap="flat" cmpd="sng">
            <a:solidFill>
              <a:srgbClr val="FF2F9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chemeClr val="dk1"/>
              </a:solidFill>
              <a:latin typeface="Calibri"/>
              <a:ea typeface="Calibri"/>
              <a:cs typeface="Calibri"/>
              <a:sym typeface="Calibri"/>
            </a:endParaRPr>
          </a:p>
        </p:txBody>
      </p:sp>
      <p:sp>
        <p:nvSpPr>
          <p:cNvPr id="79" name="Google Shape;79;p26"/>
          <p:cNvSpPr txBox="1">
            <a:spLocks noGrp="1"/>
          </p:cNvSpPr>
          <p:nvPr>
            <p:ph type="title" idx="4294967295"/>
          </p:nvPr>
        </p:nvSpPr>
        <p:spPr>
          <a:xfrm>
            <a:off x="432486" y="217938"/>
            <a:ext cx="431323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oppins Medium"/>
              <a:buNone/>
            </a:pPr>
            <a:r>
              <a:rPr lang="en-US" sz="4000" dirty="0"/>
              <a:t>New Document</a:t>
            </a:r>
            <a:endParaRPr sz="4000" dirty="0"/>
          </a:p>
        </p:txBody>
      </p:sp>
      <p:sp>
        <p:nvSpPr>
          <p:cNvPr id="80" name="Google Shape;80;p26"/>
          <p:cNvSpPr txBox="1">
            <a:spLocks noGrp="1"/>
          </p:cNvSpPr>
          <p:nvPr>
            <p:ph type="body" idx="4294967295"/>
          </p:nvPr>
        </p:nvSpPr>
        <p:spPr>
          <a:xfrm>
            <a:off x="0" y="1524000"/>
            <a:ext cx="5370118" cy="4968875"/>
          </a:xfrm>
          <a:prstGeom prst="rect">
            <a:avLst/>
          </a:prstGeom>
          <a:noFill/>
          <a:ln>
            <a:noFill/>
          </a:ln>
        </p:spPr>
        <p:txBody>
          <a:bodyPr spcFirstLastPara="1" wrap="square" lIns="91425" tIns="45700" rIns="91425" bIns="45700" anchor="t" anchorCtr="0">
            <a:noAutofit/>
          </a:bodyPr>
          <a:lstStyle/>
          <a:p>
            <a:pPr marL="114300" lvl="0" indent="0" algn="r" rtl="0">
              <a:lnSpc>
                <a:spcPct val="100000"/>
              </a:lnSpc>
              <a:spcBef>
                <a:spcPts val="0"/>
              </a:spcBef>
              <a:spcAft>
                <a:spcPts val="400"/>
              </a:spcAft>
              <a:buClr>
                <a:schemeClr val="dk1"/>
              </a:buClr>
              <a:buSzPts val="1800"/>
              <a:buNone/>
            </a:pPr>
            <a:r>
              <a:rPr lang="en-US" sz="1400" b="1" dirty="0">
                <a:solidFill>
                  <a:schemeClr val="dk1"/>
                </a:solidFill>
                <a:latin typeface="Arial"/>
                <a:ea typeface="Arial"/>
                <a:cs typeface="Arial"/>
                <a:sym typeface="Arial"/>
              </a:rPr>
              <a:t>Project Name</a:t>
            </a:r>
            <a:endParaRPr sz="1400" dirty="0"/>
          </a:p>
          <a:p>
            <a:pPr marL="114300" lvl="0" indent="0" algn="r" rtl="0">
              <a:lnSpc>
                <a:spcPct val="100000"/>
              </a:lnSpc>
              <a:spcBef>
                <a:spcPts val="0"/>
              </a:spcBef>
              <a:spcAft>
                <a:spcPts val="400"/>
              </a:spcAft>
              <a:buClr>
                <a:schemeClr val="dk1"/>
              </a:buClr>
              <a:buSzPts val="1600"/>
              <a:buNone/>
            </a:pPr>
            <a:r>
              <a:rPr lang="en-US" sz="1400" dirty="0">
                <a:solidFill>
                  <a:schemeClr val="dk1"/>
                </a:solidFill>
                <a:latin typeface="Arial"/>
                <a:ea typeface="Arial"/>
                <a:cs typeface="Arial"/>
                <a:sym typeface="Arial"/>
              </a:rPr>
              <a:t>The title of your project.  When you save, it will default to the Project name and add the proper file extension to it.</a:t>
            </a:r>
            <a:endParaRPr sz="1400" dirty="0">
              <a:solidFill>
                <a:schemeClr val="dk1"/>
              </a:solidFill>
              <a:latin typeface="Arial"/>
              <a:ea typeface="Arial"/>
              <a:cs typeface="Arial"/>
              <a:sym typeface="Arial"/>
            </a:endParaRPr>
          </a:p>
          <a:p>
            <a:pPr marL="114300" lvl="0" indent="0" algn="r" rtl="0">
              <a:lnSpc>
                <a:spcPct val="100000"/>
              </a:lnSpc>
              <a:spcBef>
                <a:spcPts val="0"/>
              </a:spcBef>
              <a:spcAft>
                <a:spcPts val="400"/>
              </a:spcAft>
              <a:buClr>
                <a:schemeClr val="dk1"/>
              </a:buClr>
              <a:buSzPts val="1800"/>
              <a:buNone/>
            </a:pPr>
            <a:r>
              <a:rPr lang="en-US" sz="1400" b="1" dirty="0">
                <a:solidFill>
                  <a:schemeClr val="dk1"/>
                </a:solidFill>
                <a:latin typeface="Arial"/>
                <a:ea typeface="Arial"/>
                <a:cs typeface="Arial"/>
                <a:sym typeface="Arial"/>
              </a:rPr>
              <a:t>Document Size</a:t>
            </a:r>
            <a:endParaRPr sz="1400" dirty="0"/>
          </a:p>
          <a:p>
            <a:pPr marL="114300" lvl="0" indent="0" algn="r" rtl="0">
              <a:lnSpc>
                <a:spcPct val="100000"/>
              </a:lnSpc>
              <a:spcBef>
                <a:spcPts val="0"/>
              </a:spcBef>
              <a:spcAft>
                <a:spcPts val="400"/>
              </a:spcAft>
              <a:buClr>
                <a:schemeClr val="dk1"/>
              </a:buClr>
              <a:buSzPts val="1600"/>
              <a:buNone/>
            </a:pPr>
            <a:r>
              <a:rPr lang="en-US" sz="1400" dirty="0">
                <a:solidFill>
                  <a:schemeClr val="dk1"/>
                </a:solidFill>
                <a:latin typeface="Arial"/>
                <a:ea typeface="Arial"/>
                <a:cs typeface="Arial"/>
                <a:sym typeface="Arial"/>
              </a:rPr>
              <a:t>Determines the size of your </a:t>
            </a:r>
            <a:r>
              <a:rPr lang="en-US" sz="1400" dirty="0">
                <a:solidFill>
                  <a:schemeClr val="dk1"/>
                </a:solidFill>
              </a:rPr>
              <a:t>document</a:t>
            </a:r>
            <a:r>
              <a:rPr lang="en-US" sz="1400" dirty="0">
                <a:solidFill>
                  <a:schemeClr val="dk1"/>
                </a:solidFill>
                <a:latin typeface="Arial"/>
                <a:ea typeface="Arial"/>
                <a:cs typeface="Arial"/>
                <a:sym typeface="Arial"/>
              </a:rPr>
              <a:t>. You can change units of measure (i.e. pixels, inches, picas, etc.) in the drop down to the right.</a:t>
            </a:r>
            <a:endParaRPr sz="1400" dirty="0">
              <a:solidFill>
                <a:schemeClr val="dk1"/>
              </a:solidFill>
              <a:latin typeface="Arial"/>
              <a:ea typeface="Arial"/>
              <a:cs typeface="Arial"/>
              <a:sym typeface="Arial"/>
            </a:endParaRPr>
          </a:p>
          <a:p>
            <a:pPr marL="114300" lvl="0" indent="0" algn="r" rtl="0">
              <a:lnSpc>
                <a:spcPct val="100000"/>
              </a:lnSpc>
              <a:spcBef>
                <a:spcPts val="0"/>
              </a:spcBef>
              <a:spcAft>
                <a:spcPts val="400"/>
              </a:spcAft>
              <a:buClr>
                <a:schemeClr val="dk1"/>
              </a:buClr>
              <a:buSzPts val="1800"/>
              <a:buNone/>
            </a:pPr>
            <a:r>
              <a:rPr lang="en-US" sz="1400" b="1" dirty="0">
                <a:solidFill>
                  <a:schemeClr val="dk1"/>
                </a:solidFill>
                <a:latin typeface="Arial"/>
                <a:ea typeface="Arial"/>
                <a:cs typeface="Arial"/>
                <a:sym typeface="Arial"/>
              </a:rPr>
              <a:t>Orientation</a:t>
            </a:r>
            <a:endParaRPr sz="1400" dirty="0"/>
          </a:p>
          <a:p>
            <a:pPr marL="114300" lvl="0" indent="0" algn="r" rtl="0">
              <a:lnSpc>
                <a:spcPct val="100000"/>
              </a:lnSpc>
              <a:spcBef>
                <a:spcPts val="0"/>
              </a:spcBef>
              <a:spcAft>
                <a:spcPts val="400"/>
              </a:spcAft>
              <a:buClr>
                <a:schemeClr val="dk1"/>
              </a:buClr>
              <a:buSzPts val="1600"/>
              <a:buNone/>
            </a:pPr>
            <a:r>
              <a:rPr lang="en-US" sz="1400" dirty="0">
                <a:solidFill>
                  <a:schemeClr val="dk1"/>
                </a:solidFill>
                <a:latin typeface="Arial"/>
                <a:ea typeface="Arial"/>
                <a:cs typeface="Arial"/>
                <a:sym typeface="Arial"/>
              </a:rPr>
              <a:t>Portrait is when the image is taller than it is wide.  Landscape is when the image is wider than it is tall.</a:t>
            </a:r>
            <a:endParaRPr sz="1400" dirty="0">
              <a:solidFill>
                <a:schemeClr val="dk1"/>
              </a:solidFill>
              <a:latin typeface="Arial"/>
              <a:ea typeface="Arial"/>
              <a:cs typeface="Arial"/>
              <a:sym typeface="Arial"/>
            </a:endParaRPr>
          </a:p>
          <a:p>
            <a:pPr marL="114300" lvl="0" indent="0" algn="r" rtl="0">
              <a:lnSpc>
                <a:spcPct val="100000"/>
              </a:lnSpc>
              <a:spcBef>
                <a:spcPts val="0"/>
              </a:spcBef>
              <a:spcAft>
                <a:spcPts val="400"/>
              </a:spcAft>
              <a:buClr>
                <a:schemeClr val="dk1"/>
              </a:buClr>
              <a:buSzPts val="1800"/>
              <a:buNone/>
            </a:pPr>
            <a:r>
              <a:rPr lang="en-US" sz="1400" b="1" dirty="0">
                <a:solidFill>
                  <a:schemeClr val="dk1"/>
                </a:solidFill>
                <a:latin typeface="Arial"/>
                <a:ea typeface="Arial"/>
                <a:cs typeface="Arial"/>
                <a:sym typeface="Arial"/>
              </a:rPr>
              <a:t>Facing Pages</a:t>
            </a:r>
            <a:endParaRPr sz="1400" dirty="0"/>
          </a:p>
          <a:p>
            <a:pPr marL="114300" lvl="0" indent="0" algn="r" rtl="0">
              <a:lnSpc>
                <a:spcPct val="100000"/>
              </a:lnSpc>
              <a:spcBef>
                <a:spcPts val="0"/>
              </a:spcBef>
              <a:spcAft>
                <a:spcPts val="400"/>
              </a:spcAft>
              <a:buClr>
                <a:schemeClr val="dk1"/>
              </a:buClr>
              <a:buSzPts val="1600"/>
              <a:buNone/>
            </a:pPr>
            <a:r>
              <a:rPr lang="en-US" sz="1400" dirty="0">
                <a:solidFill>
                  <a:schemeClr val="dk1"/>
                </a:solidFill>
                <a:latin typeface="Arial"/>
                <a:ea typeface="Arial"/>
                <a:cs typeface="Arial"/>
                <a:sym typeface="Arial"/>
              </a:rPr>
              <a:t>Determine if your document pages display together like a book.</a:t>
            </a:r>
            <a:endParaRPr sz="1400" dirty="0">
              <a:solidFill>
                <a:schemeClr val="dk1"/>
              </a:solidFill>
              <a:latin typeface="Arial"/>
              <a:ea typeface="Arial"/>
              <a:cs typeface="Arial"/>
              <a:sym typeface="Arial"/>
            </a:endParaRPr>
          </a:p>
          <a:p>
            <a:pPr marL="114300" lvl="0" indent="0" algn="r" rtl="0">
              <a:lnSpc>
                <a:spcPct val="100000"/>
              </a:lnSpc>
              <a:spcBef>
                <a:spcPts val="0"/>
              </a:spcBef>
              <a:spcAft>
                <a:spcPts val="400"/>
              </a:spcAft>
              <a:buClr>
                <a:schemeClr val="dk1"/>
              </a:buClr>
              <a:buSzPts val="1800"/>
              <a:buNone/>
            </a:pPr>
            <a:r>
              <a:rPr lang="en-US" sz="1400" b="1" dirty="0">
                <a:solidFill>
                  <a:schemeClr val="dk1"/>
                </a:solidFill>
                <a:latin typeface="Arial"/>
                <a:ea typeface="Arial"/>
                <a:cs typeface="Arial"/>
                <a:sym typeface="Arial"/>
              </a:rPr>
              <a:t>Columns</a:t>
            </a:r>
            <a:endParaRPr sz="1400" dirty="0"/>
          </a:p>
          <a:p>
            <a:pPr marL="114300" lvl="0" indent="0" algn="r" rtl="0">
              <a:lnSpc>
                <a:spcPct val="100000"/>
              </a:lnSpc>
              <a:spcBef>
                <a:spcPts val="0"/>
              </a:spcBef>
              <a:spcAft>
                <a:spcPts val="400"/>
              </a:spcAft>
              <a:buClr>
                <a:schemeClr val="dk1"/>
              </a:buClr>
              <a:buSzPts val="1600"/>
              <a:buNone/>
            </a:pPr>
            <a:r>
              <a:rPr lang="en-US" sz="1400" dirty="0">
                <a:solidFill>
                  <a:schemeClr val="dk1"/>
                </a:solidFill>
              </a:rPr>
              <a:t>How many columns will display on the page to help guide you during layout.</a:t>
            </a:r>
          </a:p>
          <a:p>
            <a:pPr marL="114300" lvl="0" indent="0" algn="r" rtl="0">
              <a:lnSpc>
                <a:spcPct val="100000"/>
              </a:lnSpc>
              <a:spcBef>
                <a:spcPts val="0"/>
              </a:spcBef>
              <a:spcAft>
                <a:spcPts val="400"/>
              </a:spcAft>
              <a:buClr>
                <a:schemeClr val="dk1"/>
              </a:buClr>
              <a:buSzPts val="1600"/>
              <a:buNone/>
            </a:pPr>
            <a:r>
              <a:rPr lang="en-US" sz="1400" b="1" dirty="0">
                <a:solidFill>
                  <a:schemeClr val="dk1"/>
                </a:solidFill>
              </a:rPr>
              <a:t>Margins </a:t>
            </a:r>
          </a:p>
          <a:p>
            <a:pPr marL="114300" lvl="0" indent="0" algn="r" rtl="0">
              <a:lnSpc>
                <a:spcPct val="100000"/>
              </a:lnSpc>
              <a:spcBef>
                <a:spcPts val="0"/>
              </a:spcBef>
              <a:spcAft>
                <a:spcPts val="400"/>
              </a:spcAft>
              <a:buClr>
                <a:schemeClr val="dk1"/>
              </a:buClr>
              <a:buSzPts val="1600"/>
              <a:buNone/>
            </a:pPr>
            <a:r>
              <a:rPr lang="en-US" sz="1400" dirty="0">
                <a:solidFill>
                  <a:schemeClr val="dk1"/>
                </a:solidFill>
              </a:rPr>
              <a:t>Allows you to adjust the margin guides to help you during layout.</a:t>
            </a:r>
            <a:endParaRPr sz="1400" dirty="0"/>
          </a:p>
        </p:txBody>
      </p:sp>
      <p:cxnSp>
        <p:nvCxnSpPr>
          <p:cNvPr id="27" name="Google Shape;77;p26">
            <a:extLst>
              <a:ext uri="{FF2B5EF4-FFF2-40B4-BE49-F238E27FC236}">
                <a16:creationId xmlns:a16="http://schemas.microsoft.com/office/drawing/2014/main" id="{DEF137BA-5B07-6B30-EC88-8A45120D2AE6}"/>
              </a:ext>
            </a:extLst>
          </p:cNvPr>
          <p:cNvCxnSpPr>
            <a:cxnSpLocks/>
          </p:cNvCxnSpPr>
          <p:nvPr/>
        </p:nvCxnSpPr>
        <p:spPr>
          <a:xfrm flipV="1">
            <a:off x="5370118" y="3960566"/>
            <a:ext cx="4569410" cy="1469176"/>
          </a:xfrm>
          <a:prstGeom prst="straightConnector1">
            <a:avLst/>
          </a:prstGeom>
          <a:noFill/>
          <a:ln w="28575" cap="flat" cmpd="sng">
            <a:solidFill>
              <a:srgbClr val="FF2F92"/>
            </a:solidFill>
            <a:prstDash val="solid"/>
            <a:round/>
            <a:headEnd type="none" w="sm" len="sm"/>
            <a:tailEnd type="stealth"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8"/>
          <p:cNvSpPr txBox="1">
            <a:spLocks noGrp="1"/>
          </p:cNvSpPr>
          <p:nvPr>
            <p:ph type="body" idx="4294967295"/>
          </p:nvPr>
        </p:nvSpPr>
        <p:spPr>
          <a:xfrm>
            <a:off x="9345613" y="7159625"/>
            <a:ext cx="2846387" cy="4564063"/>
          </a:xfrm>
          <a:prstGeom prst="rect">
            <a:avLst/>
          </a:prstGeom>
          <a:noFill/>
          <a:ln>
            <a:noFill/>
          </a:ln>
        </p:spPr>
        <p:txBody>
          <a:bodyPr spcFirstLastPara="1" wrap="square" lIns="121900" tIns="121900" rIns="121900" bIns="121900" anchor="t" anchorCtr="0">
            <a:noAutofit/>
          </a:bodyPr>
          <a:lstStyle/>
          <a:p>
            <a:pPr marL="609585" lvl="0" indent="-423323" algn="l" rtl="0">
              <a:lnSpc>
                <a:spcPct val="90000"/>
              </a:lnSpc>
              <a:spcBef>
                <a:spcPts val="0"/>
              </a:spcBef>
              <a:spcAft>
                <a:spcPts val="0"/>
              </a:spcAft>
              <a:buClr>
                <a:schemeClr val="dk1"/>
              </a:buClr>
              <a:buSzPts val="1400"/>
              <a:buAutoNum type="alphaUcPeriod"/>
            </a:pPr>
            <a:r>
              <a:rPr lang="en-US" sz="1867"/>
              <a:t>Control Panel</a:t>
            </a:r>
            <a:endParaRPr sz="1867"/>
          </a:p>
          <a:p>
            <a:pPr marL="609585" lvl="0" indent="-423323" algn="l" rtl="0">
              <a:lnSpc>
                <a:spcPct val="90000"/>
              </a:lnSpc>
              <a:spcBef>
                <a:spcPts val="0"/>
              </a:spcBef>
              <a:spcAft>
                <a:spcPts val="0"/>
              </a:spcAft>
              <a:buClr>
                <a:schemeClr val="dk1"/>
              </a:buClr>
              <a:buSzPts val="1400"/>
              <a:buAutoNum type="alphaUcPeriod"/>
            </a:pPr>
            <a:r>
              <a:rPr lang="en-US" sz="1867"/>
              <a:t>History Panel</a:t>
            </a:r>
            <a:endParaRPr sz="1867"/>
          </a:p>
          <a:p>
            <a:pPr marL="609585" lvl="0" indent="-423323" algn="l" rtl="0">
              <a:lnSpc>
                <a:spcPct val="90000"/>
              </a:lnSpc>
              <a:spcBef>
                <a:spcPts val="0"/>
              </a:spcBef>
              <a:spcAft>
                <a:spcPts val="0"/>
              </a:spcAft>
              <a:buClr>
                <a:schemeClr val="dk1"/>
              </a:buClr>
              <a:buSzPts val="1400"/>
              <a:buAutoNum type="alphaUcPeriod"/>
            </a:pPr>
            <a:r>
              <a:rPr lang="en-US" sz="1867"/>
              <a:t>Color/Swatches/Properties Panel</a:t>
            </a:r>
            <a:endParaRPr sz="1867"/>
          </a:p>
          <a:p>
            <a:pPr marL="609585" lvl="0" indent="-423323" algn="l" rtl="0">
              <a:lnSpc>
                <a:spcPct val="90000"/>
              </a:lnSpc>
              <a:spcBef>
                <a:spcPts val="0"/>
              </a:spcBef>
              <a:spcAft>
                <a:spcPts val="0"/>
              </a:spcAft>
              <a:buClr>
                <a:schemeClr val="dk1"/>
              </a:buClr>
              <a:buSzPts val="1400"/>
              <a:buAutoNum type="alphaUcPeriod"/>
            </a:pPr>
            <a:r>
              <a:rPr lang="en-US" sz="1867"/>
              <a:t>Tools Panel</a:t>
            </a:r>
            <a:endParaRPr sz="1867"/>
          </a:p>
          <a:p>
            <a:pPr marL="609585" lvl="0" indent="-423323" algn="l" rtl="0">
              <a:lnSpc>
                <a:spcPct val="90000"/>
              </a:lnSpc>
              <a:spcBef>
                <a:spcPts val="0"/>
              </a:spcBef>
              <a:spcAft>
                <a:spcPts val="0"/>
              </a:spcAft>
              <a:buClr>
                <a:schemeClr val="dk1"/>
              </a:buClr>
              <a:buSzPts val="1400"/>
              <a:buAutoNum type="alphaUcPeriod"/>
            </a:pPr>
            <a:r>
              <a:rPr lang="en-US" sz="1867"/>
              <a:t>Document Window</a:t>
            </a:r>
            <a:endParaRPr sz="1867"/>
          </a:p>
          <a:p>
            <a:pPr marL="609585" lvl="0" indent="-423323" algn="l" rtl="0">
              <a:lnSpc>
                <a:spcPct val="90000"/>
              </a:lnSpc>
              <a:spcBef>
                <a:spcPts val="0"/>
              </a:spcBef>
              <a:spcAft>
                <a:spcPts val="0"/>
              </a:spcAft>
              <a:buClr>
                <a:schemeClr val="dk1"/>
              </a:buClr>
              <a:buSzPts val="1400"/>
              <a:buAutoNum type="alphaUcPeriod"/>
            </a:pPr>
            <a:r>
              <a:rPr lang="en-US" sz="1867"/>
              <a:t>Layers Panel</a:t>
            </a:r>
            <a:endParaRPr sz="1867"/>
          </a:p>
          <a:p>
            <a:pPr marL="609585" lvl="0" indent="-423323" algn="l" rtl="0">
              <a:lnSpc>
                <a:spcPct val="90000"/>
              </a:lnSpc>
              <a:spcBef>
                <a:spcPts val="0"/>
              </a:spcBef>
              <a:spcAft>
                <a:spcPts val="1600"/>
              </a:spcAft>
              <a:buClr>
                <a:schemeClr val="dk2"/>
              </a:buClr>
              <a:buSzPts val="1400"/>
              <a:buAutoNum type="alphaUcPeriod"/>
            </a:pPr>
            <a:r>
              <a:rPr lang="en-US" sz="1867">
                <a:solidFill>
                  <a:schemeClr val="dk2"/>
                </a:solidFill>
              </a:rPr>
              <a:t>Adjustments Panel</a:t>
            </a:r>
            <a:endParaRPr sz="1867"/>
          </a:p>
        </p:txBody>
      </p:sp>
      <p:sp>
        <p:nvSpPr>
          <p:cNvPr id="92" name="Google Shape;92;p28"/>
          <p:cNvSpPr txBox="1"/>
          <p:nvPr/>
        </p:nvSpPr>
        <p:spPr>
          <a:xfrm>
            <a:off x="688900" y="640833"/>
            <a:ext cx="3950800" cy="670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a:solidFill>
                  <a:schemeClr val="dk1"/>
                </a:solidFill>
              </a:rPr>
              <a:t>InDesign Interface</a:t>
            </a:r>
            <a:endParaRPr sz="3200" i="0" u="none" strike="noStrike" cap="none">
              <a:solidFill>
                <a:schemeClr val="dk1"/>
              </a:solidFill>
            </a:endParaRPr>
          </a:p>
        </p:txBody>
      </p:sp>
      <p:pic>
        <p:nvPicPr>
          <p:cNvPr id="93" name="Google Shape;93;p28"/>
          <p:cNvPicPr preferRelativeResize="0"/>
          <p:nvPr/>
        </p:nvPicPr>
        <p:blipFill>
          <a:blip r:embed="rId3">
            <a:alphaModFix/>
          </a:blip>
          <a:stretch>
            <a:fillRect/>
          </a:stretch>
        </p:blipFill>
        <p:spPr>
          <a:xfrm>
            <a:off x="688900" y="1437183"/>
            <a:ext cx="10441229" cy="52423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5617867" y="874148"/>
            <a:ext cx="3748000" cy="9784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24B0E7"/>
              </a:buClr>
              <a:buSzPts val="3600"/>
              <a:buFont typeface="Poppins Medium"/>
              <a:buNone/>
            </a:pPr>
            <a:r>
              <a:rPr lang="en-US"/>
              <a:t>The Toolbar</a:t>
            </a:r>
            <a:endParaRPr/>
          </a:p>
        </p:txBody>
      </p:sp>
      <p:sp>
        <p:nvSpPr>
          <p:cNvPr id="127" name="Google Shape;127;p29"/>
          <p:cNvSpPr txBox="1">
            <a:spLocks noGrp="1"/>
          </p:cNvSpPr>
          <p:nvPr>
            <p:ph type="body" idx="1"/>
          </p:nvPr>
        </p:nvSpPr>
        <p:spPr>
          <a:xfrm>
            <a:off x="5798699" y="1729946"/>
            <a:ext cx="5491167" cy="4515654"/>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400"/>
              <a:buNone/>
            </a:pPr>
            <a:r>
              <a:rPr lang="en-US" sz="1600" dirty="0"/>
              <a:t>InDesign has a lot of tools that you can use. These tools can be accessed through the “Tool Bar” [usually found on the left]. If you do not see the toolbar, you can load it by going to Window &gt; Tools at the menu bar on the top of your screen. </a:t>
            </a:r>
            <a:endParaRPr sz="1600" dirty="0"/>
          </a:p>
          <a:p>
            <a:pPr marL="0" lvl="0" indent="0" algn="l" rtl="0">
              <a:lnSpc>
                <a:spcPct val="90000"/>
              </a:lnSpc>
              <a:spcBef>
                <a:spcPts val="2133"/>
              </a:spcBef>
              <a:spcAft>
                <a:spcPts val="0"/>
              </a:spcAft>
              <a:buClr>
                <a:schemeClr val="dk1"/>
              </a:buClr>
              <a:buSzPts val="1400"/>
              <a:buNone/>
            </a:pPr>
            <a:r>
              <a:rPr lang="en-US" sz="1600" dirty="0"/>
              <a:t>Tools are grouped together with similar function. If you click and hold the icon on the toolbar, a dropdown will appear with other possible tools. You can also access these tools using keyboard commands (by holding “Shift” + [the proper keyboard letter].  By doing so it will toggle between all of the tools in that category.  The default tools are defined in the next page.</a:t>
            </a:r>
            <a:endParaRPr sz="1600" dirty="0"/>
          </a:p>
          <a:p>
            <a:pPr marL="0" lvl="0" indent="0" algn="l" rtl="0">
              <a:lnSpc>
                <a:spcPct val="90000"/>
              </a:lnSpc>
              <a:spcBef>
                <a:spcPts val="2133"/>
              </a:spcBef>
              <a:spcAft>
                <a:spcPts val="2133"/>
              </a:spcAft>
              <a:buClr>
                <a:schemeClr val="dk1"/>
              </a:buClr>
              <a:buSzPts val="1400"/>
              <a:buNone/>
            </a:pPr>
            <a:r>
              <a:rPr lang="en-US" sz="1600" dirty="0"/>
              <a:t>Each tool changes the “Control” panel options (located above your “Document Window”). You can also see a change in the cursor icon to let you know what tool is being used [as well as the cursors size &amp; shape}.</a:t>
            </a:r>
            <a:endParaRPr sz="1600" dirty="0"/>
          </a:p>
        </p:txBody>
      </p:sp>
      <p:sp>
        <p:nvSpPr>
          <p:cNvPr id="130" name="Google Shape;130;p29"/>
          <p:cNvSpPr txBox="1"/>
          <p:nvPr/>
        </p:nvSpPr>
        <p:spPr>
          <a:xfrm>
            <a:off x="1039900" y="4071067"/>
            <a:ext cx="1604800" cy="336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dirty="0">
                <a:solidFill>
                  <a:schemeClr val="dk1"/>
                </a:solidFill>
                <a:latin typeface="Raleway"/>
                <a:ea typeface="Raleway"/>
                <a:cs typeface="Raleway"/>
                <a:sym typeface="Raleway"/>
              </a:rPr>
              <a:t>Selection Tool</a:t>
            </a:r>
            <a:endParaRPr sz="1333" b="0" i="0" u="none" strike="noStrike" cap="none" dirty="0">
              <a:solidFill>
                <a:schemeClr val="dk1"/>
              </a:solidFill>
              <a:latin typeface="Raleway"/>
              <a:ea typeface="Raleway"/>
              <a:cs typeface="Raleway"/>
              <a:sym typeface="Raleway"/>
            </a:endParaRPr>
          </a:p>
        </p:txBody>
      </p:sp>
      <p:sp>
        <p:nvSpPr>
          <p:cNvPr id="132" name="Google Shape;132;p29"/>
          <p:cNvSpPr txBox="1"/>
          <p:nvPr/>
        </p:nvSpPr>
        <p:spPr>
          <a:xfrm>
            <a:off x="2580300" y="4071067"/>
            <a:ext cx="1678000" cy="336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33"/>
              <a:buFont typeface="Arial"/>
              <a:buNone/>
            </a:pPr>
            <a:r>
              <a:rPr lang="en-US" sz="1333" b="0" i="0" u="none" strike="noStrike" cap="none" dirty="0">
                <a:solidFill>
                  <a:schemeClr val="dk1"/>
                </a:solidFill>
                <a:latin typeface="Raleway"/>
                <a:ea typeface="Raleway"/>
                <a:cs typeface="Raleway"/>
                <a:sym typeface="Raleway"/>
              </a:rPr>
              <a:t>Direct Select Tool</a:t>
            </a:r>
            <a:endParaRPr sz="1333" b="0" i="0" u="none" strike="noStrike" cap="none" dirty="0">
              <a:solidFill>
                <a:schemeClr val="dk1"/>
              </a:solidFill>
              <a:latin typeface="Raleway"/>
              <a:ea typeface="Raleway"/>
              <a:cs typeface="Raleway"/>
              <a:sym typeface="Raleway"/>
            </a:endParaRPr>
          </a:p>
        </p:txBody>
      </p:sp>
      <p:sp>
        <p:nvSpPr>
          <p:cNvPr id="133" name="Google Shape;133;p29"/>
          <p:cNvSpPr txBox="1"/>
          <p:nvPr/>
        </p:nvSpPr>
        <p:spPr>
          <a:xfrm>
            <a:off x="1299933" y="2450517"/>
            <a:ext cx="2375600" cy="336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Staatliches"/>
                <a:ea typeface="Staatliches"/>
                <a:cs typeface="Staatliches"/>
                <a:sym typeface="Staatliches"/>
              </a:rPr>
              <a:t>Cursor examples:</a:t>
            </a:r>
            <a:endParaRPr sz="2400" b="0" i="0" u="none" strike="noStrike" cap="none">
              <a:solidFill>
                <a:schemeClr val="dk1"/>
              </a:solidFill>
              <a:latin typeface="Staatliches"/>
              <a:ea typeface="Staatliches"/>
              <a:cs typeface="Staatliches"/>
              <a:sym typeface="Staatliches"/>
            </a:endParaRPr>
          </a:p>
        </p:txBody>
      </p:sp>
      <p:pic>
        <p:nvPicPr>
          <p:cNvPr id="3" name="Picture 2" descr="Graphical user interface&#10;&#10;Description automatically generated">
            <a:extLst>
              <a:ext uri="{FF2B5EF4-FFF2-40B4-BE49-F238E27FC236}">
                <a16:creationId xmlns:a16="http://schemas.microsoft.com/office/drawing/2014/main" id="{6B4A9FF5-F7BD-C9F3-D56D-A9A22692E417}"/>
              </a:ext>
            </a:extLst>
          </p:cNvPr>
          <p:cNvPicPr>
            <a:picLocks noChangeAspect="1"/>
          </p:cNvPicPr>
          <p:nvPr/>
        </p:nvPicPr>
        <p:blipFill>
          <a:blip r:embed="rId3"/>
          <a:stretch>
            <a:fillRect/>
          </a:stretch>
        </p:blipFill>
        <p:spPr>
          <a:xfrm>
            <a:off x="4469893" y="281133"/>
            <a:ext cx="927100" cy="5765800"/>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B37E9299-5B46-8F81-1F4C-C2D7A54BBFFD}"/>
              </a:ext>
            </a:extLst>
          </p:cNvPr>
          <p:cNvPicPr>
            <a:picLocks noChangeAspect="1"/>
          </p:cNvPicPr>
          <p:nvPr/>
        </p:nvPicPr>
        <p:blipFill>
          <a:blip r:embed="rId4"/>
          <a:stretch>
            <a:fillRect/>
          </a:stretch>
        </p:blipFill>
        <p:spPr>
          <a:xfrm>
            <a:off x="1398947" y="3064640"/>
            <a:ext cx="1021854" cy="1021854"/>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9899CC63-DAAF-194D-D495-5F1D420A6915}"/>
              </a:ext>
            </a:extLst>
          </p:cNvPr>
          <p:cNvPicPr>
            <a:picLocks noChangeAspect="1"/>
          </p:cNvPicPr>
          <p:nvPr/>
        </p:nvPicPr>
        <p:blipFill>
          <a:blip r:embed="rId5"/>
          <a:stretch>
            <a:fillRect/>
          </a:stretch>
        </p:blipFill>
        <p:spPr>
          <a:xfrm>
            <a:off x="2956147" y="3073633"/>
            <a:ext cx="978400" cy="978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0D44CD13-21F4-55B8-B108-0D7CEBE8092F}"/>
              </a:ext>
            </a:extLst>
          </p:cNvPr>
          <p:cNvPicPr>
            <a:picLocks noChangeAspect="1"/>
          </p:cNvPicPr>
          <p:nvPr/>
        </p:nvPicPr>
        <p:blipFill>
          <a:blip r:embed="rId3"/>
          <a:stretch>
            <a:fillRect/>
          </a:stretch>
        </p:blipFill>
        <p:spPr>
          <a:xfrm>
            <a:off x="3641308" y="451077"/>
            <a:ext cx="6682659" cy="5955845"/>
          </a:xfrm>
          <a:prstGeom prst="rect">
            <a:avLst/>
          </a:prstGeom>
        </p:spPr>
      </p:pic>
      <p:sp>
        <p:nvSpPr>
          <p:cNvPr id="5" name="Title 4">
            <a:extLst>
              <a:ext uri="{FF2B5EF4-FFF2-40B4-BE49-F238E27FC236}">
                <a16:creationId xmlns:a16="http://schemas.microsoft.com/office/drawing/2014/main" id="{B6EEDA0E-24CC-C799-6B47-4341C24AAC50}"/>
              </a:ext>
            </a:extLst>
          </p:cNvPr>
          <p:cNvSpPr>
            <a:spLocks noGrp="1"/>
          </p:cNvSpPr>
          <p:nvPr>
            <p:ph type="title"/>
          </p:nvPr>
        </p:nvSpPr>
        <p:spPr/>
        <p:txBody>
          <a:bodyPr/>
          <a:lstStyle/>
          <a:p>
            <a:r>
              <a:rPr lang="en-US" dirty="0"/>
              <a:t>The Toolbar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2"/>
          <p:cNvSpPr txBox="1">
            <a:spLocks noGrp="1"/>
          </p:cNvSpPr>
          <p:nvPr>
            <p:ph type="title"/>
          </p:nvPr>
        </p:nvSpPr>
        <p:spPr/>
        <p:txBody>
          <a:bodyPr>
            <a:normAutofit fontScale="90000"/>
          </a:bodyPr>
          <a:lstStyle/>
          <a:p>
            <a:pPr lvl="0"/>
            <a:r>
              <a:rPr lang="en-US"/>
              <a:t>Documents in InDesign</a:t>
            </a:r>
          </a:p>
        </p:txBody>
      </p:sp>
      <p:sp>
        <p:nvSpPr>
          <p:cNvPr id="158" name="Google Shape;158;p12"/>
          <p:cNvSpPr txBox="1">
            <a:spLocks noGrp="1"/>
          </p:cNvSpPr>
          <p:nvPr>
            <p:ph type="body" idx="1"/>
          </p:nvPr>
        </p:nvSpPr>
        <p:spPr>
          <a:xfrm>
            <a:off x="415600" y="1536633"/>
            <a:ext cx="3994354" cy="4555200"/>
          </a:xfrm>
        </p:spPr>
        <p:txBody>
          <a:bodyPr>
            <a:normAutofit/>
          </a:bodyPr>
          <a:lstStyle/>
          <a:p>
            <a:pPr lvl="0"/>
            <a:r>
              <a:rPr lang="en-US" dirty="0">
                <a:sym typeface="Calibri"/>
              </a:rPr>
              <a:t>Gutter</a:t>
            </a:r>
          </a:p>
          <a:p>
            <a:pPr lvl="1"/>
            <a:r>
              <a:rPr lang="en-US" dirty="0">
                <a:sym typeface="Calibri"/>
              </a:rPr>
              <a:t>Space between columns in a publication. Sometimes referred to as an “Alley”.</a:t>
            </a:r>
          </a:p>
          <a:p>
            <a:pPr lvl="0"/>
            <a:r>
              <a:rPr lang="en-US" dirty="0">
                <a:sym typeface="Calibri"/>
              </a:rPr>
              <a:t>Bleed</a:t>
            </a:r>
          </a:p>
          <a:p>
            <a:pPr lvl="1"/>
            <a:r>
              <a:rPr lang="en-US" dirty="0">
                <a:sym typeface="Calibri"/>
              </a:rPr>
              <a:t>Extra space beyond your page that allows you to run objects beyond the edge of the page to ensure that they print to the edge of the page to prevent a white border when cutting.</a:t>
            </a:r>
          </a:p>
          <a:p>
            <a:pPr lvl="0"/>
            <a:r>
              <a:rPr lang="en-US" dirty="0">
                <a:sym typeface="Calibri"/>
              </a:rPr>
              <a:t>Slug</a:t>
            </a:r>
          </a:p>
          <a:p>
            <a:pPr lvl="1"/>
            <a:r>
              <a:rPr lang="en-US" dirty="0">
                <a:sym typeface="Calibri"/>
              </a:rPr>
              <a:t>Extra space beyond your page used to show markings or provide notes for the printer.</a:t>
            </a:r>
            <a:endParaRPr lang="en-US" dirty="0"/>
          </a:p>
        </p:txBody>
      </p:sp>
      <p:pic>
        <p:nvPicPr>
          <p:cNvPr id="159" name="Google Shape;159;p12"/>
          <p:cNvPicPr preferRelativeResize="0"/>
          <p:nvPr/>
        </p:nvPicPr>
        <p:blipFill>
          <a:blip r:embed="rId3">
            <a:alphaModFix/>
          </a:blip>
          <a:stretch>
            <a:fillRect/>
          </a:stretch>
        </p:blipFill>
        <p:spPr>
          <a:xfrm>
            <a:off x="4558497" y="1356867"/>
            <a:ext cx="7097210" cy="507683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f429422bdf_0_3"/>
          <p:cNvSpPr txBox="1">
            <a:spLocks noGrp="1"/>
          </p:cNvSpPr>
          <p:nvPr>
            <p:ph type="title"/>
          </p:nvPr>
        </p:nvSpPr>
        <p:spPr/>
        <p:txBody>
          <a:bodyPr>
            <a:normAutofit fontScale="90000"/>
          </a:bodyPr>
          <a:lstStyle/>
          <a:p>
            <a:pPr lvl="0"/>
            <a:r>
              <a:rPr lang="en-US"/>
              <a:t>Frames in ID</a:t>
            </a:r>
          </a:p>
        </p:txBody>
      </p:sp>
      <p:sp>
        <p:nvSpPr>
          <p:cNvPr id="165" name="Google Shape;165;gf429422bdf_0_3"/>
          <p:cNvSpPr txBox="1">
            <a:spLocks noGrp="1"/>
          </p:cNvSpPr>
          <p:nvPr>
            <p:ph type="body" idx="1"/>
          </p:nvPr>
        </p:nvSpPr>
        <p:spPr>
          <a:xfrm>
            <a:off x="415600" y="1536633"/>
            <a:ext cx="5333100" cy="5148372"/>
          </a:xfrm>
        </p:spPr>
        <p:txBody>
          <a:bodyPr>
            <a:normAutofit lnSpcReduction="10000"/>
          </a:bodyPr>
          <a:lstStyle/>
          <a:p>
            <a:pPr lvl="0"/>
            <a:r>
              <a:rPr lang="en-US" sz="2000" dirty="0">
                <a:sym typeface="Calibri"/>
              </a:rPr>
              <a:t>Frames</a:t>
            </a:r>
          </a:p>
          <a:p>
            <a:pPr lvl="1"/>
            <a:r>
              <a:rPr lang="en-US" sz="1800" dirty="0">
                <a:sym typeface="Calibri"/>
              </a:rPr>
              <a:t>Objects that serve as containers or placeholders in InDesign for text, graphics, and other design elements.</a:t>
            </a:r>
          </a:p>
          <a:p>
            <a:pPr lvl="0"/>
            <a:r>
              <a:rPr lang="en-US" sz="2000" dirty="0">
                <a:sym typeface="Calibri"/>
              </a:rPr>
              <a:t>Text Frame</a:t>
            </a:r>
          </a:p>
          <a:p>
            <a:pPr lvl="1"/>
            <a:r>
              <a:rPr lang="en-US" sz="1800" dirty="0">
                <a:sym typeface="Calibri"/>
              </a:rPr>
              <a:t>Contains text, can be moved and resized; text can be connected between text frames</a:t>
            </a:r>
          </a:p>
          <a:p>
            <a:pPr lvl="0"/>
            <a:r>
              <a:rPr lang="en-US" sz="2000" dirty="0">
                <a:sym typeface="Calibri"/>
              </a:rPr>
              <a:t>Placeholder Text</a:t>
            </a:r>
          </a:p>
          <a:p>
            <a:pPr lvl="1"/>
            <a:r>
              <a:rPr lang="en-US" sz="1800" dirty="0">
                <a:sym typeface="Calibri"/>
              </a:rPr>
              <a:t>Text that is placed in a text box that "holds a place" in a design to allow for creating a layout or adjusting the text design.</a:t>
            </a:r>
          </a:p>
          <a:p>
            <a:pPr lvl="0"/>
            <a:r>
              <a:rPr lang="en-US" sz="2000" dirty="0">
                <a:sym typeface="Calibri"/>
              </a:rPr>
              <a:t>Graphics Frames</a:t>
            </a:r>
          </a:p>
          <a:p>
            <a:pPr lvl="1"/>
            <a:r>
              <a:rPr lang="en-US" sz="1800" dirty="0">
                <a:sym typeface="Calibri"/>
              </a:rPr>
              <a:t>Serves as a placeholder for placing a graphic.</a:t>
            </a:r>
            <a:endParaRPr lang="en-US" sz="1800" dirty="0"/>
          </a:p>
        </p:txBody>
      </p:sp>
      <p:sp>
        <p:nvSpPr>
          <p:cNvPr id="5" name="Text Placeholder 4">
            <a:extLst>
              <a:ext uri="{FF2B5EF4-FFF2-40B4-BE49-F238E27FC236}">
                <a16:creationId xmlns:a16="http://schemas.microsoft.com/office/drawing/2014/main" id="{2A9D3886-DF52-DEFB-E649-CA7401FE3412}"/>
              </a:ext>
            </a:extLst>
          </p:cNvPr>
          <p:cNvSpPr>
            <a:spLocks noGrp="1"/>
          </p:cNvSpPr>
          <p:nvPr>
            <p:ph type="body" idx="2"/>
          </p:nvPr>
        </p:nvSpPr>
        <p:spPr/>
        <p:txBody>
          <a:bodyPr/>
          <a:lstStyle/>
          <a:p>
            <a:endParaRPr lang="en-US"/>
          </a:p>
        </p:txBody>
      </p:sp>
      <p:pic>
        <p:nvPicPr>
          <p:cNvPr id="167" name="Google Shape;167;gf429422bdf_0_3"/>
          <p:cNvPicPr preferRelativeResize="0"/>
          <p:nvPr/>
        </p:nvPicPr>
        <p:blipFill>
          <a:blip r:embed="rId3">
            <a:alphaModFix/>
          </a:blip>
          <a:stretch>
            <a:fillRect/>
          </a:stretch>
        </p:blipFill>
        <p:spPr>
          <a:xfrm>
            <a:off x="6221786" y="1"/>
            <a:ext cx="5775927" cy="6857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609C9-9514-FC91-260E-9736ADEA58B8}"/>
              </a:ext>
            </a:extLst>
          </p:cNvPr>
          <p:cNvSpPr>
            <a:spLocks noGrp="1"/>
          </p:cNvSpPr>
          <p:nvPr>
            <p:ph type="title"/>
          </p:nvPr>
        </p:nvSpPr>
        <p:spPr/>
        <p:txBody>
          <a:bodyPr>
            <a:normAutofit fontScale="90000"/>
          </a:bodyPr>
          <a:lstStyle/>
          <a:p>
            <a:r>
              <a:rPr lang="en-US" dirty="0"/>
              <a:t>Pages</a:t>
            </a:r>
          </a:p>
        </p:txBody>
      </p:sp>
      <p:sp>
        <p:nvSpPr>
          <p:cNvPr id="10" name="Text Placeholder 9">
            <a:extLst>
              <a:ext uri="{FF2B5EF4-FFF2-40B4-BE49-F238E27FC236}">
                <a16:creationId xmlns:a16="http://schemas.microsoft.com/office/drawing/2014/main" id="{AE9304DF-1B25-A1F0-50BA-DB353EB5BD6C}"/>
              </a:ext>
            </a:extLst>
          </p:cNvPr>
          <p:cNvSpPr>
            <a:spLocks noGrp="1"/>
          </p:cNvSpPr>
          <p:nvPr>
            <p:ph type="body" idx="1"/>
          </p:nvPr>
        </p:nvSpPr>
        <p:spPr>
          <a:xfrm>
            <a:off x="415600" y="1536632"/>
            <a:ext cx="3149403" cy="4864167"/>
          </a:xfrm>
        </p:spPr>
        <p:txBody>
          <a:bodyPr>
            <a:normAutofit/>
          </a:bodyPr>
          <a:lstStyle/>
          <a:p>
            <a:r>
              <a:rPr lang="en-US" sz="2000" dirty="0"/>
              <a:t>Facing Pages</a:t>
            </a:r>
          </a:p>
          <a:p>
            <a:pPr lvl="1"/>
            <a:r>
              <a:rPr lang="en-US" sz="1800" dirty="0"/>
              <a:t>Two pages shown side-by-side used for book style publications that will be bound.</a:t>
            </a:r>
          </a:p>
          <a:p>
            <a:r>
              <a:rPr lang="en-US" sz="2000" dirty="0"/>
              <a:t>Spreads</a:t>
            </a:r>
          </a:p>
          <a:p>
            <a:pPr lvl="1"/>
            <a:r>
              <a:rPr lang="en-US" sz="1800" dirty="0"/>
              <a:t>Any two facing pages in a publication. </a:t>
            </a:r>
          </a:p>
        </p:txBody>
      </p:sp>
      <p:pic>
        <p:nvPicPr>
          <p:cNvPr id="6" name="Content Placeholder 6" descr="Graphical user interface&#10;&#10;Description automatically generated with medium confidence">
            <a:extLst>
              <a:ext uri="{FF2B5EF4-FFF2-40B4-BE49-F238E27FC236}">
                <a16:creationId xmlns:a16="http://schemas.microsoft.com/office/drawing/2014/main" id="{C9BC8B2E-059D-DF0C-B917-E33FFC944426}"/>
              </a:ext>
            </a:extLst>
          </p:cNvPr>
          <p:cNvPicPr>
            <a:picLocks noChangeAspect="1"/>
          </p:cNvPicPr>
          <p:nvPr/>
        </p:nvPicPr>
        <p:blipFill>
          <a:blip r:embed="rId2"/>
          <a:stretch>
            <a:fillRect/>
          </a:stretch>
        </p:blipFill>
        <p:spPr>
          <a:xfrm>
            <a:off x="3584294" y="1536633"/>
            <a:ext cx="8595320" cy="5084086"/>
          </a:xfrm>
          <a:prstGeom prst="rect">
            <a:avLst/>
          </a:prstGeom>
          <a:noFill/>
          <a:ln>
            <a:noFill/>
          </a:ln>
        </p:spPr>
      </p:pic>
    </p:spTree>
    <p:extLst>
      <p:ext uri="{BB962C8B-B14F-4D97-AF65-F5344CB8AC3E}">
        <p14:creationId xmlns:p14="http://schemas.microsoft.com/office/powerpoint/2010/main" val="3422628053"/>
      </p:ext>
    </p:extLst>
  </p:cSld>
  <p:clrMapOvr>
    <a:masterClrMapping/>
  </p:clrMapOvr>
</p:sld>
</file>

<file path=ppt/theme/theme1.xml><?xml version="1.0" encoding="utf-8"?>
<a:theme xmlns:a="http://schemas.openxmlformats.org/drawingml/2006/main" name="Accent box">
  <a:themeElements>
    <a:clrScheme name="Adobe InDesign 1">
      <a:dk1>
        <a:srgbClr val="000000"/>
      </a:dk1>
      <a:lt1>
        <a:srgbClr val="FFFFFF"/>
      </a:lt1>
      <a:dk2>
        <a:srgbClr val="632E62"/>
      </a:dk2>
      <a:lt2>
        <a:srgbClr val="EAE5EB"/>
      </a:lt2>
      <a:accent1>
        <a:srgbClr val="FE3366"/>
      </a:accent1>
      <a:accent2>
        <a:srgbClr val="43021D"/>
      </a:accent2>
      <a:accent3>
        <a:srgbClr val="941651"/>
      </a:accent3>
      <a:accent4>
        <a:srgbClr val="942092"/>
      </a:accent4>
      <a:accent5>
        <a:srgbClr val="919191"/>
      </a:accent5>
      <a:accent6>
        <a:srgbClr val="797979"/>
      </a:accent6>
      <a:hlink>
        <a:srgbClr val="0066FF"/>
      </a:hlink>
      <a:folHlink>
        <a:srgbClr val="666699"/>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 box" id="{7D962B33-6825-074A-906B-058A62C01EC6}" vid="{76138882-E944-F24F-9475-980144503D89}"/>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Accent box</Template>
  <TotalTime>21210</TotalTime>
  <Words>1773</Words>
  <Application>Microsoft Macintosh PowerPoint</Application>
  <PresentationFormat>Widescreen</PresentationFormat>
  <Paragraphs>127</Paragraphs>
  <Slides>26</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Calibri</vt:lpstr>
      <vt:lpstr>Staatliches</vt:lpstr>
      <vt:lpstr>Poppins Medium</vt:lpstr>
      <vt:lpstr>Arial</vt:lpstr>
      <vt:lpstr>Raleway</vt:lpstr>
      <vt:lpstr>Avenir Next LT Pro</vt:lpstr>
      <vt:lpstr>Accent box</vt:lpstr>
      <vt:lpstr>Introduction to InDesign</vt:lpstr>
      <vt:lpstr>The Interface</vt:lpstr>
      <vt:lpstr>New Document</vt:lpstr>
      <vt:lpstr>PowerPoint Presentation</vt:lpstr>
      <vt:lpstr>The Toolbar</vt:lpstr>
      <vt:lpstr>The Toolbar</vt:lpstr>
      <vt:lpstr>Documents in InDesign</vt:lpstr>
      <vt:lpstr>Frames in ID</vt:lpstr>
      <vt:lpstr>Pages</vt:lpstr>
      <vt:lpstr>Pages Panel</vt:lpstr>
      <vt:lpstr>Exporting in InDesign</vt:lpstr>
      <vt:lpstr>Hands on Learning</vt:lpstr>
      <vt:lpstr>Let’s start here….</vt:lpstr>
      <vt:lpstr>New Document </vt:lpstr>
      <vt:lpstr>Framing a Cookbook Spread</vt:lpstr>
      <vt:lpstr>PowerPoint Presentation</vt:lpstr>
      <vt:lpstr>Adding Content</vt:lpstr>
      <vt:lpstr>Adjusting Content</vt:lpstr>
      <vt:lpstr>Add a Title</vt:lpstr>
      <vt:lpstr>Adjust Other Text</vt:lpstr>
      <vt:lpstr>Adding Color</vt:lpstr>
      <vt:lpstr>Columns</vt:lpstr>
      <vt:lpstr>Threading Text Boxes</vt:lpstr>
      <vt:lpstr>Character Styles</vt:lpstr>
      <vt:lpstr>Paragraph Styles</vt:lpstr>
      <vt:lpstr>Keep adjusting your Spread until your Cookbook looks the way you want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InDesign</dc:title>
  <dc:creator>Emily Scales _ Staff - WakefieldHS</dc:creator>
  <cp:lastModifiedBy>Emily Scales _ Staff - WakefieldHS</cp:lastModifiedBy>
  <cp:revision>9</cp:revision>
  <dcterms:created xsi:type="dcterms:W3CDTF">2022-01-12T14:31:22Z</dcterms:created>
  <dcterms:modified xsi:type="dcterms:W3CDTF">2022-06-28T15:54:08Z</dcterms:modified>
</cp:coreProperties>
</file>