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3"/>
    <p:sldMasterId id="214748368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6858000" cx="12192000"/>
  <p:notesSz cx="6858000" cy="9144000"/>
  <p:embeddedFontLst>
    <p:embeddedFont>
      <p:font typeface="Nunito SemiBold"/>
      <p:regular r:id="rId49"/>
      <p:bold r:id="rId50"/>
      <p:italic r:id="rId51"/>
      <p:boldItalic r:id="rId52"/>
    </p:embeddedFont>
    <p:embeddedFont>
      <p:font typeface="Roboto Mono Medium"/>
      <p:regular r:id="rId53"/>
      <p:bold r:id="rId54"/>
      <p:italic r:id="rId55"/>
      <p:boldItalic r:id="rId56"/>
    </p:embeddedFont>
    <p:embeddedFont>
      <p:font typeface="Amatic SC"/>
      <p:regular r:id="rId57"/>
      <p:bold r:id="rId58"/>
    </p:embeddedFont>
    <p:embeddedFont>
      <p:font typeface="Signika Negative Light"/>
      <p:regular r:id="rId59"/>
      <p:bold r:id="rId60"/>
    </p:embeddedFont>
    <p:embeddedFont>
      <p:font typeface="Paytone One"/>
      <p:regular r:id="rId61"/>
    </p:embeddedFont>
    <p:embeddedFont>
      <p:font typeface="Fira Sans Extra Condensed Medium"/>
      <p:regular r:id="rId62"/>
      <p:bold r:id="rId63"/>
      <p:italic r:id="rId64"/>
      <p:boldItalic r:id="rId65"/>
    </p:embeddedFont>
    <p:embeddedFont>
      <p:font typeface="Chelsea Market"/>
      <p:regular r:id="rId66"/>
    </p:embeddedFont>
    <p:embeddedFont>
      <p:font typeface="Signika Negative"/>
      <p:regular r:id="rId67"/>
      <p:bold r:id="rId68"/>
    </p:embeddedFont>
    <p:embeddedFont>
      <p:font typeface="Archivo"/>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NunitoSemiBo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2" Type="http://schemas.openxmlformats.org/officeDocument/2006/relationships/font" Target="fonts/Archivo-bold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Archivo-italic.fntdata"/><Relationship Id="rId70" Type="http://schemas.openxmlformats.org/officeDocument/2006/relationships/font" Target="fonts/Archivo-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FiraSansExtraCondensedMedium-regular.fntdata"/><Relationship Id="rId61" Type="http://schemas.openxmlformats.org/officeDocument/2006/relationships/font" Target="fonts/PaytoneOne-regular.fntdata"/><Relationship Id="rId20" Type="http://schemas.openxmlformats.org/officeDocument/2006/relationships/slide" Target="slides/slide15.xml"/><Relationship Id="rId64" Type="http://schemas.openxmlformats.org/officeDocument/2006/relationships/font" Target="fonts/FiraSansExtraCondensedMedium-italic.fntdata"/><Relationship Id="rId63" Type="http://schemas.openxmlformats.org/officeDocument/2006/relationships/font" Target="fonts/FiraSansExtraCondensedMedium-bold.fntdata"/><Relationship Id="rId22" Type="http://schemas.openxmlformats.org/officeDocument/2006/relationships/slide" Target="slides/slide17.xml"/><Relationship Id="rId66" Type="http://schemas.openxmlformats.org/officeDocument/2006/relationships/font" Target="fonts/ChelseaMarket-regular.fntdata"/><Relationship Id="rId21" Type="http://schemas.openxmlformats.org/officeDocument/2006/relationships/slide" Target="slides/slide16.xml"/><Relationship Id="rId65" Type="http://schemas.openxmlformats.org/officeDocument/2006/relationships/font" Target="fonts/FiraSansExtraCondensedMedium-boldItalic.fntdata"/><Relationship Id="rId24" Type="http://schemas.openxmlformats.org/officeDocument/2006/relationships/slide" Target="slides/slide19.xml"/><Relationship Id="rId68" Type="http://schemas.openxmlformats.org/officeDocument/2006/relationships/font" Target="fonts/SignikaNegative-bold.fntdata"/><Relationship Id="rId23" Type="http://schemas.openxmlformats.org/officeDocument/2006/relationships/slide" Target="slides/slide18.xml"/><Relationship Id="rId67" Type="http://schemas.openxmlformats.org/officeDocument/2006/relationships/font" Target="fonts/SignikaNegative-regular.fntdata"/><Relationship Id="rId60" Type="http://schemas.openxmlformats.org/officeDocument/2006/relationships/font" Target="fonts/SignikaNegativeLight-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Archivo-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unitoSemiBold-italic.fntdata"/><Relationship Id="rId50" Type="http://schemas.openxmlformats.org/officeDocument/2006/relationships/font" Target="fonts/NunitoSemiBold-bold.fntdata"/><Relationship Id="rId53" Type="http://schemas.openxmlformats.org/officeDocument/2006/relationships/font" Target="fonts/RobotoMonoMedium-regular.fntdata"/><Relationship Id="rId52" Type="http://schemas.openxmlformats.org/officeDocument/2006/relationships/font" Target="fonts/NunitoSemiBold-boldItalic.fntdata"/><Relationship Id="rId11" Type="http://schemas.openxmlformats.org/officeDocument/2006/relationships/slide" Target="slides/slide6.xml"/><Relationship Id="rId55" Type="http://schemas.openxmlformats.org/officeDocument/2006/relationships/font" Target="fonts/RobotoMonoMedium-italic.fntdata"/><Relationship Id="rId10" Type="http://schemas.openxmlformats.org/officeDocument/2006/relationships/slide" Target="slides/slide5.xml"/><Relationship Id="rId54" Type="http://schemas.openxmlformats.org/officeDocument/2006/relationships/font" Target="fonts/RobotoMonoMedium-bold.fntdata"/><Relationship Id="rId13" Type="http://schemas.openxmlformats.org/officeDocument/2006/relationships/slide" Target="slides/slide8.xml"/><Relationship Id="rId57" Type="http://schemas.openxmlformats.org/officeDocument/2006/relationships/font" Target="fonts/AmaticSC-regular.fntdata"/><Relationship Id="rId12" Type="http://schemas.openxmlformats.org/officeDocument/2006/relationships/slide" Target="slides/slide7.xml"/><Relationship Id="rId56" Type="http://schemas.openxmlformats.org/officeDocument/2006/relationships/font" Target="fonts/RobotoMonoMedium-boldItalic.fntdata"/><Relationship Id="rId15" Type="http://schemas.openxmlformats.org/officeDocument/2006/relationships/slide" Target="slides/slide10.xml"/><Relationship Id="rId59" Type="http://schemas.openxmlformats.org/officeDocument/2006/relationships/font" Target="fonts/SignikaNegativeLight-regular.fntdata"/><Relationship Id="rId14" Type="http://schemas.openxmlformats.org/officeDocument/2006/relationships/slide" Target="slides/slide9.xml"/><Relationship Id="rId58" Type="http://schemas.openxmlformats.org/officeDocument/2006/relationships/font" Target="fonts/AmaticSC-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c6c1201bf0_0_3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c6c1201bf0_0_3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c7566e61d7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90" name="Google Shape;1290;gc7566e61d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gc7566e61d7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97" name="Google Shape;1297;gc7566e61d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c470f5940b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3" name="Google Shape;1303;gc470f5940b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c470f5940b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c470f5940b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c470f5940b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c470f5940b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c470f5940b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c470f5940b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gc470f5940b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3" name="Google Shape;1613;gc470f5940b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c7566e61d7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38" name="Google Shape;1638;gc7566e61d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gc470f5940b_0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6" name="Google Shape;1646;gc470f5940b_0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gc470f5940b_0_1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8" name="Google Shape;1708;gc470f5940b_0_1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c6c1201bf0_0_3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c6c1201bf0_0_3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9" name="Shape 1719"/>
        <p:cNvGrpSpPr/>
        <p:nvPr/>
      </p:nvGrpSpPr>
      <p:grpSpPr>
        <a:xfrm>
          <a:off x="0" y="0"/>
          <a:ext cx="0" cy="0"/>
          <a:chOff x="0" y="0"/>
          <a:chExt cx="0" cy="0"/>
        </a:xfrm>
      </p:grpSpPr>
      <p:sp>
        <p:nvSpPr>
          <p:cNvPr id="1720" name="Google Shape;1720;gc6c1201bf0_0_3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1" name="Google Shape;1721;gc6c1201bf0_0_3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2" name="Shape 1732"/>
        <p:cNvGrpSpPr/>
        <p:nvPr/>
      </p:nvGrpSpPr>
      <p:grpSpPr>
        <a:xfrm>
          <a:off x="0" y="0"/>
          <a:ext cx="0" cy="0"/>
          <a:chOff x="0" y="0"/>
          <a:chExt cx="0" cy="0"/>
        </a:xfrm>
      </p:grpSpPr>
      <p:sp>
        <p:nvSpPr>
          <p:cNvPr id="1733" name="Google Shape;173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gif</a:t>
            </a:r>
            <a:endParaRPr/>
          </a:p>
        </p:txBody>
      </p:sp>
      <p:sp>
        <p:nvSpPr>
          <p:cNvPr id="1742" name="Google Shape;174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gc470f5940b_0_8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1" name="Google Shape;1761;gc470f5940b_0_8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5" name="Shape 1775"/>
        <p:cNvGrpSpPr/>
        <p:nvPr/>
      </p:nvGrpSpPr>
      <p:grpSpPr>
        <a:xfrm>
          <a:off x="0" y="0"/>
          <a:ext cx="0" cy="0"/>
          <a:chOff x="0" y="0"/>
          <a:chExt cx="0" cy="0"/>
        </a:xfrm>
      </p:grpSpPr>
      <p:sp>
        <p:nvSpPr>
          <p:cNvPr id="1776" name="Google Shape;1776;gc70333aeee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7" name="Google Shape;1777;gc70333aeee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gc470f5940b_0_10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0" name="Google Shape;1790;gc470f5940b_0_10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7" name="Shape 1827"/>
        <p:cNvGrpSpPr/>
        <p:nvPr/>
      </p:nvGrpSpPr>
      <p:grpSpPr>
        <a:xfrm>
          <a:off x="0" y="0"/>
          <a:ext cx="0" cy="0"/>
          <a:chOff x="0" y="0"/>
          <a:chExt cx="0" cy="0"/>
        </a:xfrm>
      </p:grpSpPr>
      <p:sp>
        <p:nvSpPr>
          <p:cNvPr id="1828" name="Google Shape;1828;gc470f5940b_0_1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9" name="Google Shape;1829;gc470f5940b_0_1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gif</a:t>
            </a:r>
            <a:endParaRPr/>
          </a:p>
        </p:txBody>
      </p:sp>
      <p:sp>
        <p:nvSpPr>
          <p:cNvPr id="1874" name="Google Shape;187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gc70333aeee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1" name="Google Shape;1881;gc70333aeee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c470f5940b_0_1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c470f5940b_0_1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gc70333aee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3" name="Google Shape;1893;gc70333aee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0" name="Shape 1900"/>
        <p:cNvGrpSpPr/>
        <p:nvPr/>
      </p:nvGrpSpPr>
      <p:grpSpPr>
        <a:xfrm>
          <a:off x="0" y="0"/>
          <a:ext cx="0" cy="0"/>
          <a:chOff x="0" y="0"/>
          <a:chExt cx="0" cy="0"/>
        </a:xfrm>
      </p:grpSpPr>
      <p:sp>
        <p:nvSpPr>
          <p:cNvPr id="1901" name="Google Shape;1901;gc70333aee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2" name="Google Shape;1902;gc70333aee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1" name="Shape 1911"/>
        <p:cNvGrpSpPr/>
        <p:nvPr/>
      </p:nvGrpSpPr>
      <p:grpSpPr>
        <a:xfrm>
          <a:off x="0" y="0"/>
          <a:ext cx="0" cy="0"/>
          <a:chOff x="0" y="0"/>
          <a:chExt cx="0" cy="0"/>
        </a:xfrm>
      </p:grpSpPr>
      <p:sp>
        <p:nvSpPr>
          <p:cNvPr id="1912" name="Google Shape;1912;gc70333aeee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3" name="Google Shape;1913;gc70333aeee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7" name="Shape 1947"/>
        <p:cNvGrpSpPr/>
        <p:nvPr/>
      </p:nvGrpSpPr>
      <p:grpSpPr>
        <a:xfrm>
          <a:off x="0" y="0"/>
          <a:ext cx="0" cy="0"/>
          <a:chOff x="0" y="0"/>
          <a:chExt cx="0" cy="0"/>
        </a:xfrm>
      </p:grpSpPr>
      <p:sp>
        <p:nvSpPr>
          <p:cNvPr id="1948" name="Google Shape;1948;gcb26d120e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9" name="Google Shape;1949;gcb26d120e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9" name="Shape 1959"/>
        <p:cNvGrpSpPr/>
        <p:nvPr/>
      </p:nvGrpSpPr>
      <p:grpSpPr>
        <a:xfrm>
          <a:off x="0" y="0"/>
          <a:ext cx="0" cy="0"/>
          <a:chOff x="0" y="0"/>
          <a:chExt cx="0" cy="0"/>
        </a:xfrm>
      </p:grpSpPr>
      <p:sp>
        <p:nvSpPr>
          <p:cNvPr id="1960" name="Google Shape;1960;gefc0b632e1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61" name="Google Shape;1961;gefc0b632e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gc70333aeee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7" name="Google Shape;1967;gc70333aeee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0" name="Shape 1980"/>
        <p:cNvGrpSpPr/>
        <p:nvPr/>
      </p:nvGrpSpPr>
      <p:grpSpPr>
        <a:xfrm>
          <a:off x="0" y="0"/>
          <a:ext cx="0" cy="0"/>
          <a:chOff x="0" y="0"/>
          <a:chExt cx="0" cy="0"/>
        </a:xfrm>
      </p:grpSpPr>
      <p:sp>
        <p:nvSpPr>
          <p:cNvPr id="1981" name="Google Shape;1981;gefc0b632e1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82" name="Google Shape;1982;gefc0b632e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3" name="Shape 1993"/>
        <p:cNvGrpSpPr/>
        <p:nvPr/>
      </p:nvGrpSpPr>
      <p:grpSpPr>
        <a:xfrm>
          <a:off x="0" y="0"/>
          <a:ext cx="0" cy="0"/>
          <a:chOff x="0" y="0"/>
          <a:chExt cx="0" cy="0"/>
        </a:xfrm>
      </p:grpSpPr>
      <p:sp>
        <p:nvSpPr>
          <p:cNvPr id="1994" name="Google Shape;1994;gefc0b632e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5" name="Google Shape;1995;gefc0b632e1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gefc0b632e1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08" name="Google Shape;2008;gefc0b632e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gefc0b632e1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15" name="Google Shape;2015;gefc0b632e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c7566e61d7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c7566e61d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0" name="Shape 2020"/>
        <p:cNvGrpSpPr/>
        <p:nvPr/>
      </p:nvGrpSpPr>
      <p:grpSpPr>
        <a:xfrm>
          <a:off x="0" y="0"/>
          <a:ext cx="0" cy="0"/>
          <a:chOff x="0" y="0"/>
          <a:chExt cx="0" cy="0"/>
        </a:xfrm>
      </p:grpSpPr>
      <p:sp>
        <p:nvSpPr>
          <p:cNvPr id="2021" name="Google Shape;2021;gefc0b632e1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22" name="Google Shape;2022;gefc0b632e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6" name="Shape 2026"/>
        <p:cNvGrpSpPr/>
        <p:nvPr/>
      </p:nvGrpSpPr>
      <p:grpSpPr>
        <a:xfrm>
          <a:off x="0" y="0"/>
          <a:ext cx="0" cy="0"/>
          <a:chOff x="0" y="0"/>
          <a:chExt cx="0" cy="0"/>
        </a:xfrm>
      </p:grpSpPr>
      <p:sp>
        <p:nvSpPr>
          <p:cNvPr id="2027" name="Google Shape;2027;gc70333aeee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8" name="Google Shape;2028;gc70333aeee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gc70333aeee_0_83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45" name="Google Shape;2045;gc70333aeee_0_8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0" name="Shape 2050"/>
        <p:cNvGrpSpPr/>
        <p:nvPr/>
      </p:nvGrpSpPr>
      <p:grpSpPr>
        <a:xfrm>
          <a:off x="0" y="0"/>
          <a:ext cx="0" cy="0"/>
          <a:chOff x="0" y="0"/>
          <a:chExt cx="0" cy="0"/>
        </a:xfrm>
      </p:grpSpPr>
      <p:sp>
        <p:nvSpPr>
          <p:cNvPr id="2051" name="Google Shape;2051;gc70333aeee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2" name="Google Shape;2052;gc70333aeee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efc0b632e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efc0b632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c470f5940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c470f5940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c470f5940b_0_1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c470f5940b_0_1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c7566e61d7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c7566e61d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c7566e61d7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c7566e61d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3" name="Shape 83"/>
        <p:cNvGrpSpPr/>
        <p:nvPr/>
      </p:nvGrpSpPr>
      <p:grpSpPr>
        <a:xfrm>
          <a:off x="0" y="0"/>
          <a:ext cx="0" cy="0"/>
          <a:chOff x="0" y="0"/>
          <a:chExt cx="0" cy="0"/>
        </a:xfrm>
      </p:grpSpPr>
      <p:grpSp>
        <p:nvGrpSpPr>
          <p:cNvPr id="84" name="Google Shape;84;p14"/>
          <p:cNvGrpSpPr/>
          <p:nvPr/>
        </p:nvGrpSpPr>
        <p:grpSpPr>
          <a:xfrm rot="-204665">
            <a:off x="1135216" y="697351"/>
            <a:ext cx="9748725" cy="5471700"/>
            <a:chOff x="238125" y="847975"/>
            <a:chExt cx="7143400" cy="4009400"/>
          </a:xfrm>
        </p:grpSpPr>
        <p:sp>
          <p:nvSpPr>
            <p:cNvPr id="85" name="Google Shape;85;p14"/>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 name="Google Shape;86;p14"/>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 name="Google Shape;87;p14"/>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 name="Google Shape;88;p14"/>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 name="Google Shape;89;p14"/>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 name="Google Shape;90;p14"/>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 name="Google Shape;91;p14"/>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 name="Google Shape;92;p14"/>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 name="Google Shape;93;p14"/>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 name="Google Shape;94;p14"/>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 name="Google Shape;95;p14"/>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 name="Google Shape;96;p14"/>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 name="Google Shape;97;p14"/>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 name="Google Shape;98;p14"/>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 name="Google Shape;99;p14"/>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 name="Google Shape;100;p14"/>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 name="Google Shape;101;p14"/>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 name="Google Shape;102;p14"/>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 name="Google Shape;103;p14"/>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 name="Google Shape;104;p14"/>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 name="Google Shape;105;p14"/>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 name="Google Shape;106;p14"/>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 name="Google Shape;107;p14"/>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 name="Google Shape;108;p14"/>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 name="Google Shape;109;p14"/>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 name="Google Shape;110;p14"/>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 name="Google Shape;111;p14"/>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 name="Google Shape;112;p14"/>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 name="Google Shape;113;p14"/>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 name="Google Shape;114;p14"/>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5" name="Google Shape;115;p14"/>
          <p:cNvGrpSpPr/>
          <p:nvPr/>
        </p:nvGrpSpPr>
        <p:grpSpPr>
          <a:xfrm>
            <a:off x="1274752" y="722973"/>
            <a:ext cx="9642876" cy="5412289"/>
            <a:chOff x="238125" y="847975"/>
            <a:chExt cx="7143400" cy="4009400"/>
          </a:xfrm>
        </p:grpSpPr>
        <p:sp>
          <p:nvSpPr>
            <p:cNvPr id="116" name="Google Shape;116;p14"/>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 name="Google Shape;117;p14"/>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 name="Google Shape;118;p14"/>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 name="Google Shape;119;p14"/>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 name="Google Shape;120;p14"/>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 name="Google Shape;121;p14"/>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 name="Google Shape;122;p14"/>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 name="Google Shape;123;p14"/>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 name="Google Shape;124;p14"/>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 name="Google Shape;125;p14"/>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 name="Google Shape;126;p14"/>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 name="Google Shape;127;p14"/>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 name="Google Shape;128;p14"/>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 name="Google Shape;129;p14"/>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 name="Google Shape;130;p14"/>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 name="Google Shape;131;p14"/>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 name="Google Shape;132;p14"/>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 name="Google Shape;133;p14"/>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 name="Google Shape;134;p14"/>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 name="Google Shape;135;p14"/>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 name="Google Shape;136;p14"/>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 name="Google Shape;137;p14"/>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 name="Google Shape;138;p14"/>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 name="Google Shape;139;p14"/>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 name="Google Shape;140;p14"/>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 name="Google Shape;141;p14"/>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 name="Google Shape;142;p14"/>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 name="Google Shape;143;p14"/>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 name="Google Shape;144;p14"/>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 name="Google Shape;145;p14"/>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46" name="Google Shape;146;p14"/>
          <p:cNvSpPr txBox="1"/>
          <p:nvPr>
            <p:ph type="ctrTitle"/>
          </p:nvPr>
        </p:nvSpPr>
        <p:spPr>
          <a:xfrm rot="950">
            <a:off x="3924400" y="1680067"/>
            <a:ext cx="4343100" cy="19929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12800"/>
              <a:buFont typeface="Paytone One"/>
              <a:buNone/>
              <a:defRPr b="0" sz="6000">
                <a:solidFill>
                  <a:schemeClr val="accent1"/>
                </a:solidFill>
                <a:latin typeface="Chelsea Market"/>
                <a:ea typeface="Chelsea Market"/>
                <a:cs typeface="Chelsea Market"/>
                <a:sym typeface="Chelsea Market"/>
              </a:defRPr>
            </a:lvl1pPr>
            <a:lvl2pPr lvl="1" rtl="0">
              <a:spcBef>
                <a:spcPts val="0"/>
              </a:spcBef>
              <a:spcAft>
                <a:spcPts val="0"/>
              </a:spcAft>
              <a:buSzPts val="12800"/>
              <a:buFont typeface="Paytone One"/>
              <a:buNone/>
              <a:defRPr sz="12800">
                <a:latin typeface="Paytone One"/>
                <a:ea typeface="Paytone One"/>
                <a:cs typeface="Paytone One"/>
                <a:sym typeface="Paytone One"/>
              </a:defRPr>
            </a:lvl2pPr>
            <a:lvl3pPr lvl="2" rtl="0">
              <a:spcBef>
                <a:spcPts val="0"/>
              </a:spcBef>
              <a:spcAft>
                <a:spcPts val="0"/>
              </a:spcAft>
              <a:buSzPts val="12800"/>
              <a:buFont typeface="Paytone One"/>
              <a:buNone/>
              <a:defRPr sz="12800">
                <a:latin typeface="Paytone One"/>
                <a:ea typeface="Paytone One"/>
                <a:cs typeface="Paytone One"/>
                <a:sym typeface="Paytone One"/>
              </a:defRPr>
            </a:lvl3pPr>
            <a:lvl4pPr lvl="3" rtl="0">
              <a:spcBef>
                <a:spcPts val="0"/>
              </a:spcBef>
              <a:spcAft>
                <a:spcPts val="0"/>
              </a:spcAft>
              <a:buSzPts val="12800"/>
              <a:buFont typeface="Paytone One"/>
              <a:buNone/>
              <a:defRPr sz="12800">
                <a:latin typeface="Paytone One"/>
                <a:ea typeface="Paytone One"/>
                <a:cs typeface="Paytone One"/>
                <a:sym typeface="Paytone One"/>
              </a:defRPr>
            </a:lvl4pPr>
            <a:lvl5pPr lvl="4" rtl="0">
              <a:spcBef>
                <a:spcPts val="0"/>
              </a:spcBef>
              <a:spcAft>
                <a:spcPts val="0"/>
              </a:spcAft>
              <a:buSzPts val="12800"/>
              <a:buFont typeface="Paytone One"/>
              <a:buNone/>
              <a:defRPr sz="12800">
                <a:latin typeface="Paytone One"/>
                <a:ea typeface="Paytone One"/>
                <a:cs typeface="Paytone One"/>
                <a:sym typeface="Paytone One"/>
              </a:defRPr>
            </a:lvl5pPr>
            <a:lvl6pPr lvl="5" rtl="0">
              <a:spcBef>
                <a:spcPts val="0"/>
              </a:spcBef>
              <a:spcAft>
                <a:spcPts val="0"/>
              </a:spcAft>
              <a:buSzPts val="12800"/>
              <a:buFont typeface="Paytone One"/>
              <a:buNone/>
              <a:defRPr sz="12800">
                <a:latin typeface="Paytone One"/>
                <a:ea typeface="Paytone One"/>
                <a:cs typeface="Paytone One"/>
                <a:sym typeface="Paytone One"/>
              </a:defRPr>
            </a:lvl6pPr>
            <a:lvl7pPr lvl="6" rtl="0">
              <a:spcBef>
                <a:spcPts val="0"/>
              </a:spcBef>
              <a:spcAft>
                <a:spcPts val="0"/>
              </a:spcAft>
              <a:buSzPts val="12800"/>
              <a:buFont typeface="Paytone One"/>
              <a:buNone/>
              <a:defRPr sz="12800">
                <a:latin typeface="Paytone One"/>
                <a:ea typeface="Paytone One"/>
                <a:cs typeface="Paytone One"/>
                <a:sym typeface="Paytone One"/>
              </a:defRPr>
            </a:lvl7pPr>
            <a:lvl8pPr lvl="7" rtl="0">
              <a:spcBef>
                <a:spcPts val="0"/>
              </a:spcBef>
              <a:spcAft>
                <a:spcPts val="0"/>
              </a:spcAft>
              <a:buSzPts val="12800"/>
              <a:buFont typeface="Paytone One"/>
              <a:buNone/>
              <a:defRPr sz="12800">
                <a:latin typeface="Paytone One"/>
                <a:ea typeface="Paytone One"/>
                <a:cs typeface="Paytone One"/>
                <a:sym typeface="Paytone One"/>
              </a:defRPr>
            </a:lvl8pPr>
            <a:lvl9pPr lvl="8" rtl="0">
              <a:spcBef>
                <a:spcPts val="0"/>
              </a:spcBef>
              <a:spcAft>
                <a:spcPts val="0"/>
              </a:spcAft>
              <a:buSzPts val="12800"/>
              <a:buFont typeface="Paytone One"/>
              <a:buNone/>
              <a:defRPr sz="12800">
                <a:latin typeface="Paytone One"/>
                <a:ea typeface="Paytone One"/>
                <a:cs typeface="Paytone One"/>
                <a:sym typeface="Paytone One"/>
              </a:defRPr>
            </a:lvl9pPr>
          </a:lstStyle>
          <a:p/>
        </p:txBody>
      </p:sp>
      <p:sp>
        <p:nvSpPr>
          <p:cNvPr id="147" name="Google Shape;147;p14"/>
          <p:cNvSpPr txBox="1"/>
          <p:nvPr>
            <p:ph idx="1" type="subTitle"/>
          </p:nvPr>
        </p:nvSpPr>
        <p:spPr>
          <a:xfrm rot="1244">
            <a:off x="4023067" y="3992650"/>
            <a:ext cx="4145700" cy="11088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3700"/>
              <a:buFont typeface="Archivo"/>
              <a:buNone/>
              <a:defRPr sz="3200"/>
            </a:lvl1pPr>
            <a:lvl2pPr lvl="1" rtl="0">
              <a:lnSpc>
                <a:spcPct val="100000"/>
              </a:lnSpc>
              <a:spcBef>
                <a:spcPts val="0"/>
              </a:spcBef>
              <a:spcAft>
                <a:spcPts val="0"/>
              </a:spcAft>
              <a:buSzPts val="3700"/>
              <a:buFont typeface="Archivo"/>
              <a:buNone/>
              <a:defRPr sz="3700">
                <a:latin typeface="Archivo"/>
                <a:ea typeface="Archivo"/>
                <a:cs typeface="Archivo"/>
                <a:sym typeface="Archivo"/>
              </a:defRPr>
            </a:lvl2pPr>
            <a:lvl3pPr lvl="2" rtl="0">
              <a:lnSpc>
                <a:spcPct val="100000"/>
              </a:lnSpc>
              <a:spcBef>
                <a:spcPts val="0"/>
              </a:spcBef>
              <a:spcAft>
                <a:spcPts val="0"/>
              </a:spcAft>
              <a:buSzPts val="3700"/>
              <a:buFont typeface="Archivo"/>
              <a:buNone/>
              <a:defRPr sz="3700">
                <a:latin typeface="Archivo"/>
                <a:ea typeface="Archivo"/>
                <a:cs typeface="Archivo"/>
                <a:sym typeface="Archivo"/>
              </a:defRPr>
            </a:lvl3pPr>
            <a:lvl4pPr lvl="3" rtl="0">
              <a:lnSpc>
                <a:spcPct val="100000"/>
              </a:lnSpc>
              <a:spcBef>
                <a:spcPts val="0"/>
              </a:spcBef>
              <a:spcAft>
                <a:spcPts val="0"/>
              </a:spcAft>
              <a:buSzPts val="3700"/>
              <a:buFont typeface="Archivo"/>
              <a:buNone/>
              <a:defRPr sz="3700">
                <a:latin typeface="Archivo"/>
                <a:ea typeface="Archivo"/>
                <a:cs typeface="Archivo"/>
                <a:sym typeface="Archivo"/>
              </a:defRPr>
            </a:lvl4pPr>
            <a:lvl5pPr lvl="4" rtl="0">
              <a:lnSpc>
                <a:spcPct val="100000"/>
              </a:lnSpc>
              <a:spcBef>
                <a:spcPts val="0"/>
              </a:spcBef>
              <a:spcAft>
                <a:spcPts val="0"/>
              </a:spcAft>
              <a:buSzPts val="3700"/>
              <a:buFont typeface="Archivo"/>
              <a:buNone/>
              <a:defRPr sz="3700">
                <a:latin typeface="Archivo"/>
                <a:ea typeface="Archivo"/>
                <a:cs typeface="Archivo"/>
                <a:sym typeface="Archivo"/>
              </a:defRPr>
            </a:lvl5pPr>
            <a:lvl6pPr lvl="5" rtl="0">
              <a:lnSpc>
                <a:spcPct val="100000"/>
              </a:lnSpc>
              <a:spcBef>
                <a:spcPts val="0"/>
              </a:spcBef>
              <a:spcAft>
                <a:spcPts val="0"/>
              </a:spcAft>
              <a:buSzPts val="3700"/>
              <a:buFont typeface="Archivo"/>
              <a:buNone/>
              <a:defRPr sz="3700">
                <a:latin typeface="Archivo"/>
                <a:ea typeface="Archivo"/>
                <a:cs typeface="Archivo"/>
                <a:sym typeface="Archivo"/>
              </a:defRPr>
            </a:lvl6pPr>
            <a:lvl7pPr lvl="6" rtl="0">
              <a:lnSpc>
                <a:spcPct val="100000"/>
              </a:lnSpc>
              <a:spcBef>
                <a:spcPts val="0"/>
              </a:spcBef>
              <a:spcAft>
                <a:spcPts val="0"/>
              </a:spcAft>
              <a:buSzPts val="3700"/>
              <a:buFont typeface="Archivo"/>
              <a:buNone/>
              <a:defRPr sz="3700">
                <a:latin typeface="Archivo"/>
                <a:ea typeface="Archivo"/>
                <a:cs typeface="Archivo"/>
                <a:sym typeface="Archivo"/>
              </a:defRPr>
            </a:lvl7pPr>
            <a:lvl8pPr lvl="7" rtl="0">
              <a:lnSpc>
                <a:spcPct val="100000"/>
              </a:lnSpc>
              <a:spcBef>
                <a:spcPts val="0"/>
              </a:spcBef>
              <a:spcAft>
                <a:spcPts val="0"/>
              </a:spcAft>
              <a:buSzPts val="3700"/>
              <a:buFont typeface="Archivo"/>
              <a:buNone/>
              <a:defRPr sz="3700">
                <a:latin typeface="Archivo"/>
                <a:ea typeface="Archivo"/>
                <a:cs typeface="Archivo"/>
                <a:sym typeface="Archivo"/>
              </a:defRPr>
            </a:lvl8pPr>
            <a:lvl9pPr lvl="8" rtl="0">
              <a:lnSpc>
                <a:spcPct val="100000"/>
              </a:lnSpc>
              <a:spcBef>
                <a:spcPts val="0"/>
              </a:spcBef>
              <a:spcAft>
                <a:spcPts val="0"/>
              </a:spcAft>
              <a:buSzPts val="3700"/>
              <a:buFont typeface="Archivo"/>
              <a:buNone/>
              <a:defRPr sz="3700">
                <a:latin typeface="Archivo"/>
                <a:ea typeface="Archivo"/>
                <a:cs typeface="Archivo"/>
                <a:sym typeface="Archiv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8" name="Shape 148"/>
        <p:cNvGrpSpPr/>
        <p:nvPr/>
      </p:nvGrpSpPr>
      <p:grpSpPr>
        <a:xfrm>
          <a:off x="0" y="0"/>
          <a:ext cx="0" cy="0"/>
          <a:chOff x="0" y="0"/>
          <a:chExt cx="0" cy="0"/>
        </a:xfrm>
      </p:grpSpPr>
      <p:sp>
        <p:nvSpPr>
          <p:cNvPr id="149" name="Google Shape;149;p15"/>
          <p:cNvSpPr/>
          <p:nvPr/>
        </p:nvSpPr>
        <p:spPr>
          <a:xfrm rot="162604">
            <a:off x="4676552" y="814598"/>
            <a:ext cx="4636914" cy="5268549"/>
          </a:xfrm>
          <a:custGeom>
            <a:rect b="b" l="l" r="r" t="t"/>
            <a:pathLst>
              <a:path extrusionOk="0" h="39245" w="34540">
                <a:moveTo>
                  <a:pt x="1" y="0"/>
                </a:moveTo>
                <a:lnTo>
                  <a:pt x="1" y="39245"/>
                </a:lnTo>
                <a:lnTo>
                  <a:pt x="34539" y="39245"/>
                </a:lnTo>
                <a:lnTo>
                  <a:pt x="34539" y="1374"/>
                </a:lnTo>
                <a:cubicBezTo>
                  <a:pt x="34239" y="901"/>
                  <a:pt x="34065" y="395"/>
                  <a:pt x="33702" y="0"/>
                </a:cubicBezTo>
                <a:lnTo>
                  <a:pt x="32818" y="0"/>
                </a:lnTo>
                <a:cubicBezTo>
                  <a:pt x="32660" y="537"/>
                  <a:pt x="32470" y="1074"/>
                  <a:pt x="32628" y="1564"/>
                </a:cubicBezTo>
                <a:cubicBezTo>
                  <a:pt x="33276" y="1864"/>
                  <a:pt x="33197" y="2827"/>
                  <a:pt x="32486" y="3017"/>
                </a:cubicBezTo>
                <a:cubicBezTo>
                  <a:pt x="32419" y="3033"/>
                  <a:pt x="32354" y="3041"/>
                  <a:pt x="32291" y="3041"/>
                </a:cubicBezTo>
                <a:cubicBezTo>
                  <a:pt x="31683" y="3041"/>
                  <a:pt x="31280" y="2330"/>
                  <a:pt x="31681" y="1801"/>
                </a:cubicBezTo>
                <a:lnTo>
                  <a:pt x="31681" y="0"/>
                </a:lnTo>
                <a:lnTo>
                  <a:pt x="30117" y="0"/>
                </a:lnTo>
                <a:cubicBezTo>
                  <a:pt x="30086" y="553"/>
                  <a:pt x="30117" y="1090"/>
                  <a:pt x="30243" y="1627"/>
                </a:cubicBezTo>
                <a:cubicBezTo>
                  <a:pt x="30861" y="2075"/>
                  <a:pt x="30543" y="3034"/>
                  <a:pt x="29807" y="3034"/>
                </a:cubicBezTo>
                <a:cubicBezTo>
                  <a:pt x="29789" y="3034"/>
                  <a:pt x="29772" y="3034"/>
                  <a:pt x="29754" y="3033"/>
                </a:cubicBezTo>
                <a:cubicBezTo>
                  <a:pt x="28980" y="3001"/>
                  <a:pt x="28743" y="1975"/>
                  <a:pt x="29406" y="1596"/>
                </a:cubicBezTo>
                <a:cubicBezTo>
                  <a:pt x="29485" y="1059"/>
                  <a:pt x="29517" y="537"/>
                  <a:pt x="29485" y="0"/>
                </a:cubicBezTo>
                <a:lnTo>
                  <a:pt x="27685" y="0"/>
                </a:lnTo>
                <a:cubicBezTo>
                  <a:pt x="27732" y="632"/>
                  <a:pt x="27827" y="1248"/>
                  <a:pt x="27954" y="1864"/>
                </a:cubicBezTo>
                <a:cubicBezTo>
                  <a:pt x="28265" y="2402"/>
                  <a:pt x="27866" y="3028"/>
                  <a:pt x="27303" y="3028"/>
                </a:cubicBezTo>
                <a:cubicBezTo>
                  <a:pt x="27238" y="3028"/>
                  <a:pt x="27170" y="3019"/>
                  <a:pt x="27101" y="3001"/>
                </a:cubicBezTo>
                <a:cubicBezTo>
                  <a:pt x="26437" y="2843"/>
                  <a:pt x="26295" y="1959"/>
                  <a:pt x="26895" y="1596"/>
                </a:cubicBezTo>
                <a:cubicBezTo>
                  <a:pt x="26943" y="1059"/>
                  <a:pt x="27148" y="553"/>
                  <a:pt x="27038" y="0"/>
                </a:cubicBezTo>
                <a:lnTo>
                  <a:pt x="25064" y="0"/>
                </a:lnTo>
                <a:cubicBezTo>
                  <a:pt x="25127" y="601"/>
                  <a:pt x="25237" y="1185"/>
                  <a:pt x="25379" y="1769"/>
                </a:cubicBezTo>
                <a:cubicBezTo>
                  <a:pt x="25790" y="2286"/>
                  <a:pt x="25411" y="3036"/>
                  <a:pt x="24777" y="3036"/>
                </a:cubicBezTo>
                <a:cubicBezTo>
                  <a:pt x="24751" y="3036"/>
                  <a:pt x="24726" y="3035"/>
                  <a:pt x="24700" y="3033"/>
                </a:cubicBezTo>
                <a:cubicBezTo>
                  <a:pt x="24005" y="2954"/>
                  <a:pt x="23753" y="2085"/>
                  <a:pt x="24290" y="1659"/>
                </a:cubicBezTo>
                <a:cubicBezTo>
                  <a:pt x="24369" y="1106"/>
                  <a:pt x="24384" y="553"/>
                  <a:pt x="24353" y="0"/>
                </a:cubicBezTo>
                <a:lnTo>
                  <a:pt x="23026" y="0"/>
                </a:lnTo>
                <a:cubicBezTo>
                  <a:pt x="22979" y="537"/>
                  <a:pt x="22774" y="1090"/>
                  <a:pt x="22726" y="1643"/>
                </a:cubicBezTo>
                <a:cubicBezTo>
                  <a:pt x="23343" y="2075"/>
                  <a:pt x="23011" y="3034"/>
                  <a:pt x="22274" y="3034"/>
                </a:cubicBezTo>
                <a:cubicBezTo>
                  <a:pt x="22256" y="3034"/>
                  <a:pt x="22239" y="3034"/>
                  <a:pt x="22221" y="3033"/>
                </a:cubicBezTo>
                <a:cubicBezTo>
                  <a:pt x="21447" y="2985"/>
                  <a:pt x="21226" y="1943"/>
                  <a:pt x="21921" y="1580"/>
                </a:cubicBezTo>
                <a:cubicBezTo>
                  <a:pt x="22016" y="1043"/>
                  <a:pt x="22142" y="522"/>
                  <a:pt x="22205" y="0"/>
                </a:cubicBezTo>
                <a:lnTo>
                  <a:pt x="19994" y="0"/>
                </a:lnTo>
                <a:cubicBezTo>
                  <a:pt x="19963" y="506"/>
                  <a:pt x="19836" y="1185"/>
                  <a:pt x="20041" y="1532"/>
                </a:cubicBezTo>
                <a:cubicBezTo>
                  <a:pt x="20752" y="1801"/>
                  <a:pt x="20705" y="2827"/>
                  <a:pt x="19963" y="3017"/>
                </a:cubicBezTo>
                <a:cubicBezTo>
                  <a:pt x="19894" y="3035"/>
                  <a:pt x="19828" y="3043"/>
                  <a:pt x="19763" y="3043"/>
                </a:cubicBezTo>
                <a:cubicBezTo>
                  <a:pt x="19142" y="3043"/>
                  <a:pt x="18731" y="2269"/>
                  <a:pt x="19189" y="1753"/>
                </a:cubicBezTo>
                <a:cubicBezTo>
                  <a:pt x="19189" y="1169"/>
                  <a:pt x="19173" y="585"/>
                  <a:pt x="19141" y="0"/>
                </a:cubicBezTo>
                <a:lnTo>
                  <a:pt x="17767" y="0"/>
                </a:lnTo>
                <a:cubicBezTo>
                  <a:pt x="17752" y="632"/>
                  <a:pt x="17799" y="1280"/>
                  <a:pt x="17941" y="1896"/>
                </a:cubicBezTo>
                <a:cubicBezTo>
                  <a:pt x="18223" y="2431"/>
                  <a:pt x="17826" y="3029"/>
                  <a:pt x="17278" y="3029"/>
                </a:cubicBezTo>
                <a:cubicBezTo>
                  <a:pt x="17211" y="3029"/>
                  <a:pt x="17143" y="3020"/>
                  <a:pt x="17072" y="3001"/>
                </a:cubicBezTo>
                <a:cubicBezTo>
                  <a:pt x="16425" y="2843"/>
                  <a:pt x="16283" y="1990"/>
                  <a:pt x="16836" y="1627"/>
                </a:cubicBezTo>
                <a:cubicBezTo>
                  <a:pt x="16962" y="1090"/>
                  <a:pt x="16994" y="537"/>
                  <a:pt x="16962" y="0"/>
                </a:cubicBezTo>
                <a:lnTo>
                  <a:pt x="15462" y="0"/>
                </a:lnTo>
                <a:cubicBezTo>
                  <a:pt x="15462" y="664"/>
                  <a:pt x="15477" y="1564"/>
                  <a:pt x="15477" y="1975"/>
                </a:cubicBezTo>
                <a:cubicBezTo>
                  <a:pt x="15509" y="2069"/>
                  <a:pt x="15525" y="2164"/>
                  <a:pt x="15525" y="2259"/>
                </a:cubicBezTo>
                <a:cubicBezTo>
                  <a:pt x="15556" y="2701"/>
                  <a:pt x="15209" y="3064"/>
                  <a:pt x="14767" y="3064"/>
                </a:cubicBezTo>
                <a:cubicBezTo>
                  <a:pt x="14325" y="3064"/>
                  <a:pt x="13961" y="2701"/>
                  <a:pt x="13993" y="2259"/>
                </a:cubicBezTo>
                <a:cubicBezTo>
                  <a:pt x="14025" y="1927"/>
                  <a:pt x="14230" y="1643"/>
                  <a:pt x="14546" y="1532"/>
                </a:cubicBezTo>
                <a:cubicBezTo>
                  <a:pt x="14767" y="774"/>
                  <a:pt x="14625" y="601"/>
                  <a:pt x="14719" y="0"/>
                </a:cubicBezTo>
                <a:lnTo>
                  <a:pt x="13393" y="0"/>
                </a:lnTo>
                <a:cubicBezTo>
                  <a:pt x="13251" y="585"/>
                  <a:pt x="12966" y="1122"/>
                  <a:pt x="12809" y="1722"/>
                </a:cubicBezTo>
                <a:cubicBezTo>
                  <a:pt x="13296" y="2239"/>
                  <a:pt x="12911" y="3042"/>
                  <a:pt x="12267" y="3042"/>
                </a:cubicBezTo>
                <a:cubicBezTo>
                  <a:pt x="12203" y="3042"/>
                  <a:pt x="12135" y="3034"/>
                  <a:pt x="12066" y="3017"/>
                </a:cubicBezTo>
                <a:cubicBezTo>
                  <a:pt x="11308" y="2827"/>
                  <a:pt x="11277" y="1753"/>
                  <a:pt x="12035" y="1532"/>
                </a:cubicBezTo>
                <a:cubicBezTo>
                  <a:pt x="12145" y="1027"/>
                  <a:pt x="12272" y="522"/>
                  <a:pt x="12335" y="0"/>
                </a:cubicBezTo>
                <a:lnTo>
                  <a:pt x="10124" y="0"/>
                </a:lnTo>
                <a:cubicBezTo>
                  <a:pt x="10250" y="616"/>
                  <a:pt x="10282" y="1217"/>
                  <a:pt x="10376" y="1817"/>
                </a:cubicBezTo>
                <a:cubicBezTo>
                  <a:pt x="10471" y="1943"/>
                  <a:pt x="10519" y="2101"/>
                  <a:pt x="10519" y="2275"/>
                </a:cubicBezTo>
                <a:cubicBezTo>
                  <a:pt x="10519" y="2718"/>
                  <a:pt x="10153" y="3049"/>
                  <a:pt x="9748" y="3049"/>
                </a:cubicBezTo>
                <a:cubicBezTo>
                  <a:pt x="9647" y="3049"/>
                  <a:pt x="9545" y="3029"/>
                  <a:pt x="9445" y="2985"/>
                </a:cubicBezTo>
                <a:cubicBezTo>
                  <a:pt x="8924" y="2764"/>
                  <a:pt x="8813" y="2085"/>
                  <a:pt x="9224" y="1706"/>
                </a:cubicBezTo>
                <a:cubicBezTo>
                  <a:pt x="9318" y="1138"/>
                  <a:pt x="9397" y="569"/>
                  <a:pt x="9445" y="0"/>
                </a:cubicBezTo>
                <a:lnTo>
                  <a:pt x="7755" y="0"/>
                </a:lnTo>
                <a:cubicBezTo>
                  <a:pt x="7755" y="601"/>
                  <a:pt x="7850" y="1185"/>
                  <a:pt x="7834" y="1769"/>
                </a:cubicBezTo>
                <a:cubicBezTo>
                  <a:pt x="7960" y="1911"/>
                  <a:pt x="8023" y="2085"/>
                  <a:pt x="8023" y="2275"/>
                </a:cubicBezTo>
                <a:cubicBezTo>
                  <a:pt x="8023" y="2725"/>
                  <a:pt x="7658" y="3044"/>
                  <a:pt x="7252" y="3044"/>
                </a:cubicBezTo>
                <a:cubicBezTo>
                  <a:pt x="7131" y="3044"/>
                  <a:pt x="7006" y="3015"/>
                  <a:pt x="6886" y="2954"/>
                </a:cubicBezTo>
                <a:cubicBezTo>
                  <a:pt x="6365" y="2669"/>
                  <a:pt x="6349" y="1927"/>
                  <a:pt x="6839" y="1611"/>
                </a:cubicBezTo>
                <a:cubicBezTo>
                  <a:pt x="6997" y="1090"/>
                  <a:pt x="7076" y="553"/>
                  <a:pt x="7060" y="0"/>
                </a:cubicBezTo>
                <a:lnTo>
                  <a:pt x="5323" y="0"/>
                </a:lnTo>
                <a:lnTo>
                  <a:pt x="5323" y="1769"/>
                </a:lnTo>
                <a:cubicBezTo>
                  <a:pt x="5791" y="2292"/>
                  <a:pt x="5372" y="3054"/>
                  <a:pt x="4755" y="3054"/>
                </a:cubicBezTo>
                <a:cubicBezTo>
                  <a:pt x="4663" y="3054"/>
                  <a:pt x="4568" y="3038"/>
                  <a:pt x="4470" y="3001"/>
                </a:cubicBezTo>
                <a:cubicBezTo>
                  <a:pt x="3728" y="2717"/>
                  <a:pt x="3854" y="1611"/>
                  <a:pt x="4644" y="1501"/>
                </a:cubicBezTo>
                <a:cubicBezTo>
                  <a:pt x="4691" y="995"/>
                  <a:pt x="4707" y="522"/>
                  <a:pt x="4707" y="0"/>
                </a:cubicBezTo>
                <a:lnTo>
                  <a:pt x="2970" y="0"/>
                </a:lnTo>
                <a:cubicBezTo>
                  <a:pt x="2970" y="664"/>
                  <a:pt x="3033" y="1343"/>
                  <a:pt x="2970" y="1990"/>
                </a:cubicBezTo>
                <a:cubicBezTo>
                  <a:pt x="3172" y="2534"/>
                  <a:pt x="2746" y="3038"/>
                  <a:pt x="2252" y="3038"/>
                </a:cubicBezTo>
                <a:cubicBezTo>
                  <a:pt x="2129" y="3038"/>
                  <a:pt x="2003" y="3007"/>
                  <a:pt x="1880" y="2938"/>
                </a:cubicBezTo>
                <a:cubicBezTo>
                  <a:pt x="1248" y="2590"/>
                  <a:pt x="1391" y="1643"/>
                  <a:pt x="2101" y="1517"/>
                </a:cubicBezTo>
                <a:cubicBezTo>
                  <a:pt x="2212" y="1043"/>
                  <a:pt x="2275" y="522"/>
                  <a:pt x="2401" y="0"/>
                </a:cubicBezTo>
                <a:close/>
              </a:path>
            </a:pathLst>
          </a:custGeom>
          <a:solidFill>
            <a:srgbClr val="FFFFFF"/>
          </a:solidFill>
          <a:ln>
            <a:noFill/>
          </a:ln>
          <a:effectLst>
            <a:outerShdw blurRad="57150" rotWithShape="0" algn="bl" dir="5400000" dist="38100">
              <a:srgbClr val="783F04">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 name="Google Shape;150;p15"/>
          <p:cNvSpPr txBox="1"/>
          <p:nvPr>
            <p:ph type="ctrTitle"/>
          </p:nvPr>
        </p:nvSpPr>
        <p:spPr>
          <a:xfrm rot="162486">
            <a:off x="4713847" y="1698783"/>
            <a:ext cx="4622462" cy="22318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6400">
                <a:solidFill>
                  <a:schemeClr val="accent1"/>
                </a:solidFill>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51" name="Google Shape;151;p15"/>
          <p:cNvSpPr txBox="1"/>
          <p:nvPr>
            <p:ph idx="1" type="subTitle"/>
          </p:nvPr>
        </p:nvSpPr>
        <p:spPr>
          <a:xfrm rot="162407">
            <a:off x="5041720" y="4438177"/>
            <a:ext cx="3767103" cy="962281"/>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900"/>
              <a:buNone/>
              <a:defRPr/>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52" name="Google Shape;152;p15"/>
          <p:cNvSpPr txBox="1"/>
          <p:nvPr>
            <p:ph hasCustomPrompt="1" idx="2" type="title"/>
          </p:nvPr>
        </p:nvSpPr>
        <p:spPr>
          <a:xfrm rot="-532019">
            <a:off x="2754764" y="2587999"/>
            <a:ext cx="1590104" cy="1226694"/>
          </a:xfrm>
          <a:prstGeom prst="rect">
            <a:avLst/>
          </a:prstGeom>
          <a:noFill/>
        </p:spPr>
        <p:txBody>
          <a:bodyPr anchorCtr="0" anchor="ctr" bIns="121900" lIns="121900" spcFirstLastPara="1" rIns="121900" wrap="square" tIns="121900">
            <a:noAutofit/>
          </a:bodyPr>
          <a:lstStyle>
            <a:lvl1pPr lvl="0" rtl="0" algn="ctr">
              <a:spcBef>
                <a:spcPts val="0"/>
              </a:spcBef>
              <a:spcAft>
                <a:spcPts val="0"/>
              </a:spcAft>
              <a:buSzPts val="7300"/>
              <a:buNone/>
              <a:defRPr b="0" sz="6400">
                <a:latin typeface="Chelsea Market"/>
                <a:ea typeface="Chelsea Market"/>
                <a:cs typeface="Chelsea Market"/>
                <a:sym typeface="Chelsea Market"/>
              </a:defRPr>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3" name="Shape 153"/>
        <p:cNvGrpSpPr/>
        <p:nvPr/>
      </p:nvGrpSpPr>
      <p:grpSpPr>
        <a:xfrm>
          <a:off x="0" y="0"/>
          <a:ext cx="0" cy="0"/>
          <a:chOff x="0" y="0"/>
          <a:chExt cx="0" cy="0"/>
        </a:xfrm>
      </p:grpSpPr>
      <p:grpSp>
        <p:nvGrpSpPr>
          <p:cNvPr id="154" name="Google Shape;154;p16"/>
          <p:cNvGrpSpPr/>
          <p:nvPr/>
        </p:nvGrpSpPr>
        <p:grpSpPr>
          <a:xfrm>
            <a:off x="805114" y="459346"/>
            <a:ext cx="10581518" cy="5939124"/>
            <a:chOff x="238125" y="847975"/>
            <a:chExt cx="7143400" cy="4009400"/>
          </a:xfrm>
        </p:grpSpPr>
        <p:sp>
          <p:nvSpPr>
            <p:cNvPr id="155" name="Google Shape;155;p16"/>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 name="Google Shape;156;p16"/>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 name="Google Shape;157;p16"/>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 name="Google Shape;158;p16"/>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 name="Google Shape;159;p16"/>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 name="Google Shape;160;p16"/>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 name="Google Shape;161;p16"/>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 name="Google Shape;162;p16"/>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 name="Google Shape;163;p16"/>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 name="Google Shape;164;p16"/>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 name="Google Shape;165;p16"/>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 name="Google Shape;166;p16"/>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 name="Google Shape;167;p16"/>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 name="Google Shape;168;p16"/>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 name="Google Shape;169;p16"/>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 name="Google Shape;170;p16"/>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 name="Google Shape;171;p16"/>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 name="Google Shape;172;p16"/>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3" name="Google Shape;173;p16"/>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4" name="Google Shape;174;p16"/>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 name="Google Shape;175;p16"/>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 name="Google Shape;176;p16"/>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 name="Google Shape;177;p16"/>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 name="Google Shape;178;p16"/>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 name="Google Shape;179;p16"/>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 name="Google Shape;180;p16"/>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 name="Google Shape;181;p16"/>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 name="Google Shape;182;p16"/>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 name="Google Shape;183;p16"/>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 name="Google Shape;184;p16"/>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5" name="Google Shape;185;p16"/>
          <p:cNvSpPr txBox="1"/>
          <p:nvPr>
            <p:ph idx="1" type="body"/>
          </p:nvPr>
        </p:nvSpPr>
        <p:spPr>
          <a:xfrm>
            <a:off x="2336800" y="1983933"/>
            <a:ext cx="7518300" cy="3717900"/>
          </a:xfrm>
          <a:prstGeom prst="rect">
            <a:avLst/>
          </a:prstGeom>
        </p:spPr>
        <p:txBody>
          <a:bodyPr anchorCtr="0" anchor="t" bIns="121900" lIns="121900" spcFirstLastPara="1" rIns="121900" wrap="square" tIns="121900">
            <a:noAutofit/>
          </a:bodyPr>
          <a:lstStyle>
            <a:lvl1pPr indent="-361950" lvl="0" marL="457200" rtl="0">
              <a:lnSpc>
                <a:spcPct val="100000"/>
              </a:lnSpc>
              <a:spcBef>
                <a:spcPts val="0"/>
              </a:spcBef>
              <a:spcAft>
                <a:spcPts val="0"/>
              </a:spcAft>
              <a:buClr>
                <a:schemeClr val="accent3"/>
              </a:buClr>
              <a:buSzPts val="2100"/>
              <a:buFont typeface="Raleway SemiBold"/>
              <a:buChar char="●"/>
              <a:defRPr/>
            </a:lvl1pPr>
            <a:lvl2pPr indent="-361950" lvl="1" marL="914400" rtl="0">
              <a:spcBef>
                <a:spcPts val="0"/>
              </a:spcBef>
              <a:spcAft>
                <a:spcPts val="0"/>
              </a:spcAft>
              <a:buSzPts val="2100"/>
              <a:buFont typeface="Nunito Light"/>
              <a:buChar char="○"/>
              <a:defRPr/>
            </a:lvl2pPr>
            <a:lvl3pPr indent="-355600" lvl="2" marL="1371600" rtl="0">
              <a:spcBef>
                <a:spcPts val="2100"/>
              </a:spcBef>
              <a:spcAft>
                <a:spcPts val="0"/>
              </a:spcAft>
              <a:buSzPts val="2000"/>
              <a:buFont typeface="Nunito Light"/>
              <a:buChar char="■"/>
              <a:defRPr/>
            </a:lvl3pPr>
            <a:lvl4pPr indent="-355600" lvl="3" marL="1828800" rtl="0">
              <a:spcBef>
                <a:spcPts val="2100"/>
              </a:spcBef>
              <a:spcAft>
                <a:spcPts val="0"/>
              </a:spcAft>
              <a:buSzPts val="2000"/>
              <a:buFont typeface="Nunito Light"/>
              <a:buChar char="●"/>
              <a:defRPr/>
            </a:lvl4pPr>
            <a:lvl5pPr indent="-330200" lvl="4" marL="2286000" rtl="0">
              <a:spcBef>
                <a:spcPts val="2100"/>
              </a:spcBef>
              <a:spcAft>
                <a:spcPts val="0"/>
              </a:spcAft>
              <a:buSzPts val="1600"/>
              <a:buFont typeface="Nunito Light"/>
              <a:buChar char="○"/>
              <a:defRPr/>
            </a:lvl5pPr>
            <a:lvl6pPr indent="-330200" lvl="5" marL="2743200" rtl="0">
              <a:spcBef>
                <a:spcPts val="2100"/>
              </a:spcBef>
              <a:spcAft>
                <a:spcPts val="0"/>
              </a:spcAft>
              <a:buSzPts val="1600"/>
              <a:buFont typeface="Nunito Light"/>
              <a:buChar char="■"/>
              <a:defRPr/>
            </a:lvl6pPr>
            <a:lvl7pPr indent="-336550" lvl="6" marL="3200400" rtl="0">
              <a:spcBef>
                <a:spcPts val="2100"/>
              </a:spcBef>
              <a:spcAft>
                <a:spcPts val="0"/>
              </a:spcAft>
              <a:buSzPts val="1700"/>
              <a:buFont typeface="Nunito Light"/>
              <a:buChar char="●"/>
              <a:defRPr/>
            </a:lvl7pPr>
            <a:lvl8pPr indent="-336550" lvl="7" marL="3657600" rtl="0">
              <a:spcBef>
                <a:spcPts val="2100"/>
              </a:spcBef>
              <a:spcAft>
                <a:spcPts val="0"/>
              </a:spcAft>
              <a:buSzPts val="1700"/>
              <a:buFont typeface="Nunito Light"/>
              <a:buChar char="○"/>
              <a:defRPr/>
            </a:lvl8pPr>
            <a:lvl9pPr indent="-330200" lvl="8" marL="4114800" rtl="0">
              <a:spcBef>
                <a:spcPts val="2100"/>
              </a:spcBef>
              <a:spcAft>
                <a:spcPts val="2100"/>
              </a:spcAft>
              <a:buSzPts val="1600"/>
              <a:buFont typeface="Nunito Light"/>
              <a:buChar char="■"/>
              <a:defRPr/>
            </a:lvl9pPr>
          </a:lstStyle>
          <a:p/>
        </p:txBody>
      </p:sp>
      <p:sp>
        <p:nvSpPr>
          <p:cNvPr id="186" name="Google Shape;186;p16"/>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7" name="Shape 187"/>
        <p:cNvGrpSpPr/>
        <p:nvPr/>
      </p:nvGrpSpPr>
      <p:grpSpPr>
        <a:xfrm>
          <a:off x="0" y="0"/>
          <a:ext cx="0" cy="0"/>
          <a:chOff x="0" y="0"/>
          <a:chExt cx="0" cy="0"/>
        </a:xfrm>
      </p:grpSpPr>
      <p:grpSp>
        <p:nvGrpSpPr>
          <p:cNvPr id="188" name="Google Shape;188;p17"/>
          <p:cNvGrpSpPr/>
          <p:nvPr/>
        </p:nvGrpSpPr>
        <p:grpSpPr>
          <a:xfrm>
            <a:off x="805080" y="459346"/>
            <a:ext cx="10581518" cy="5939124"/>
            <a:chOff x="238125" y="847975"/>
            <a:chExt cx="7143400" cy="4009400"/>
          </a:xfrm>
        </p:grpSpPr>
        <p:sp>
          <p:nvSpPr>
            <p:cNvPr id="189" name="Google Shape;189;p17"/>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 name="Google Shape;190;p17"/>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 name="Google Shape;191;p17"/>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 name="Google Shape;192;p17"/>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 name="Google Shape;193;p17"/>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 name="Google Shape;194;p17"/>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 name="Google Shape;195;p17"/>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 name="Google Shape;196;p17"/>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 name="Google Shape;197;p17"/>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 name="Google Shape;198;p17"/>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 name="Google Shape;199;p17"/>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 name="Google Shape;200;p17"/>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p17"/>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 name="Google Shape;202;p17"/>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 name="Google Shape;203;p17"/>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 name="Google Shape;204;p17"/>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 name="Google Shape;205;p17"/>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 name="Google Shape;206;p17"/>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 name="Google Shape;207;p17"/>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 name="Google Shape;208;p17"/>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 name="Google Shape;209;p17"/>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 name="Google Shape;210;p17"/>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 name="Google Shape;211;p17"/>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 name="Google Shape;212;p17"/>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 name="Google Shape;213;p17"/>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 name="Google Shape;214;p17"/>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 name="Google Shape;215;p17"/>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 name="Google Shape;216;p17"/>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 name="Google Shape;217;p17"/>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 name="Google Shape;218;p17"/>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19" name="Google Shape;219;p17"/>
          <p:cNvSpPr txBox="1"/>
          <p:nvPr>
            <p:ph type="ctrTitle"/>
          </p:nvPr>
        </p:nvSpPr>
        <p:spPr>
          <a:xfrm flipH="1">
            <a:off x="7171533" y="2764309"/>
            <a:ext cx="2367600" cy="6081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0" name="Google Shape;220;p17"/>
          <p:cNvSpPr txBox="1"/>
          <p:nvPr>
            <p:ph idx="1" type="subTitle"/>
          </p:nvPr>
        </p:nvSpPr>
        <p:spPr>
          <a:xfrm flipH="1">
            <a:off x="6455767" y="3706232"/>
            <a:ext cx="3798900" cy="13308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21" name="Google Shape;221;p17"/>
          <p:cNvSpPr txBox="1"/>
          <p:nvPr>
            <p:ph idx="2" type="ctrTitle"/>
          </p:nvPr>
        </p:nvSpPr>
        <p:spPr>
          <a:xfrm flipH="1">
            <a:off x="2603905" y="2764302"/>
            <a:ext cx="2423700" cy="6081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2" name="Google Shape;222;p17"/>
          <p:cNvSpPr txBox="1"/>
          <p:nvPr>
            <p:ph idx="3" type="subTitle"/>
          </p:nvPr>
        </p:nvSpPr>
        <p:spPr>
          <a:xfrm flipH="1">
            <a:off x="1916300" y="3706247"/>
            <a:ext cx="3798900" cy="13308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23" name="Google Shape;223;p17"/>
          <p:cNvSpPr txBox="1"/>
          <p:nvPr>
            <p:ph idx="4"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4" name="Shape 224"/>
        <p:cNvGrpSpPr/>
        <p:nvPr/>
      </p:nvGrpSpPr>
      <p:grpSpPr>
        <a:xfrm>
          <a:off x="0" y="0"/>
          <a:ext cx="0" cy="0"/>
          <a:chOff x="0" y="0"/>
          <a:chExt cx="0" cy="0"/>
        </a:xfrm>
      </p:grpSpPr>
      <p:grpSp>
        <p:nvGrpSpPr>
          <p:cNvPr id="225" name="Google Shape;225;p18"/>
          <p:cNvGrpSpPr/>
          <p:nvPr/>
        </p:nvGrpSpPr>
        <p:grpSpPr>
          <a:xfrm>
            <a:off x="800847" y="459346"/>
            <a:ext cx="10581518" cy="5939124"/>
            <a:chOff x="238125" y="847975"/>
            <a:chExt cx="7143400" cy="4009400"/>
          </a:xfrm>
        </p:grpSpPr>
        <p:sp>
          <p:nvSpPr>
            <p:cNvPr id="226" name="Google Shape;226;p18"/>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 name="Google Shape;227;p18"/>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 name="Google Shape;228;p18"/>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 name="Google Shape;229;p18"/>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 name="Google Shape;230;p18"/>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 name="Google Shape;231;p18"/>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 name="Google Shape;232;p18"/>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 name="Google Shape;233;p18"/>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 name="Google Shape;234;p18"/>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 name="Google Shape;235;p18"/>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 name="Google Shape;236;p18"/>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 name="Google Shape;237;p18"/>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 name="Google Shape;238;p18"/>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 name="Google Shape;239;p18"/>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 name="Google Shape;240;p18"/>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 name="Google Shape;241;p18"/>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 name="Google Shape;242;p18"/>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 name="Google Shape;243;p18"/>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 name="Google Shape;244;p18"/>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 name="Google Shape;245;p18"/>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 name="Google Shape;246;p18"/>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 name="Google Shape;247;p18"/>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 name="Google Shape;248;p18"/>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 name="Google Shape;249;p18"/>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 name="Google Shape;250;p18"/>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 name="Google Shape;251;p18"/>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 name="Google Shape;252;p18"/>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 name="Google Shape;253;p18"/>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 name="Google Shape;254;p18"/>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 name="Google Shape;255;p18"/>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56" name="Google Shape;256;p18"/>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7" name="Shape 257"/>
        <p:cNvGrpSpPr/>
        <p:nvPr/>
      </p:nvGrpSpPr>
      <p:grpSpPr>
        <a:xfrm>
          <a:off x="0" y="0"/>
          <a:ext cx="0" cy="0"/>
          <a:chOff x="0" y="0"/>
          <a:chExt cx="0" cy="0"/>
        </a:xfrm>
      </p:grpSpPr>
      <p:grpSp>
        <p:nvGrpSpPr>
          <p:cNvPr id="258" name="Google Shape;258;p19"/>
          <p:cNvGrpSpPr/>
          <p:nvPr/>
        </p:nvGrpSpPr>
        <p:grpSpPr>
          <a:xfrm>
            <a:off x="805114" y="459346"/>
            <a:ext cx="10581518" cy="5939124"/>
            <a:chOff x="238125" y="847975"/>
            <a:chExt cx="7143400" cy="4009400"/>
          </a:xfrm>
        </p:grpSpPr>
        <p:sp>
          <p:nvSpPr>
            <p:cNvPr id="259" name="Google Shape;259;p19"/>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 name="Google Shape;260;p19"/>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 name="Google Shape;261;p19"/>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 name="Google Shape;262;p19"/>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 name="Google Shape;263;p19"/>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 name="Google Shape;264;p19"/>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 name="Google Shape;265;p19"/>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 name="Google Shape;266;p19"/>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 name="Google Shape;267;p19"/>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 name="Google Shape;268;p19"/>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 name="Google Shape;269;p19"/>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 name="Google Shape;270;p19"/>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 name="Google Shape;271;p19"/>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 name="Google Shape;272;p19"/>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 name="Google Shape;273;p19"/>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 name="Google Shape;274;p19"/>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 name="Google Shape;275;p19"/>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 name="Google Shape;276;p19"/>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 name="Google Shape;277;p19"/>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 name="Google Shape;278;p19"/>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 name="Google Shape;279;p19"/>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 name="Google Shape;280;p19"/>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 name="Google Shape;281;p19"/>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 name="Google Shape;282;p19"/>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 name="Google Shape;283;p19"/>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 name="Google Shape;284;p19"/>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 name="Google Shape;285;p19"/>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 name="Google Shape;286;p19"/>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 name="Google Shape;287;p19"/>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 name="Google Shape;288;p19"/>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89" name="Google Shape;289;p19"/>
          <p:cNvSpPr txBox="1"/>
          <p:nvPr>
            <p:ph idx="1" type="subTitle"/>
          </p:nvPr>
        </p:nvSpPr>
        <p:spPr>
          <a:xfrm flipH="1">
            <a:off x="1420867" y="1715433"/>
            <a:ext cx="9350700" cy="42549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1600"/>
              <a:buChar char="●"/>
              <a:defRPr sz="1500"/>
            </a:lvl1pPr>
            <a:lvl2pPr lvl="1" rtl="0">
              <a:lnSpc>
                <a:spcPct val="100000"/>
              </a:lnSpc>
              <a:spcBef>
                <a:spcPts val="0"/>
              </a:spcBef>
              <a:spcAft>
                <a:spcPts val="0"/>
              </a:spcAft>
              <a:buSzPts val="1600"/>
              <a:buFont typeface="Roboto Condensed Light"/>
              <a:buChar char="●"/>
              <a:defRPr sz="1500"/>
            </a:lvl2pPr>
            <a:lvl3pPr lvl="2" rtl="0" algn="ctr">
              <a:lnSpc>
                <a:spcPct val="100000"/>
              </a:lnSpc>
              <a:spcBef>
                <a:spcPts val="0"/>
              </a:spcBef>
              <a:spcAft>
                <a:spcPts val="0"/>
              </a:spcAft>
              <a:buSzPts val="1600"/>
              <a:buFont typeface="Roboto Condensed Light"/>
              <a:buChar char="■"/>
              <a:defRPr sz="1600"/>
            </a:lvl3pPr>
            <a:lvl4pPr lvl="3" rtl="0" algn="ctr">
              <a:lnSpc>
                <a:spcPct val="100000"/>
              </a:lnSpc>
              <a:spcBef>
                <a:spcPts val="0"/>
              </a:spcBef>
              <a:spcAft>
                <a:spcPts val="0"/>
              </a:spcAft>
              <a:buSzPts val="1600"/>
              <a:buFont typeface="Roboto Condensed Light"/>
              <a:buChar char="●"/>
              <a:defRPr sz="1600"/>
            </a:lvl4pPr>
            <a:lvl5pPr lvl="4" rtl="0" algn="ctr">
              <a:lnSpc>
                <a:spcPct val="100000"/>
              </a:lnSpc>
              <a:spcBef>
                <a:spcPts val="0"/>
              </a:spcBef>
              <a:spcAft>
                <a:spcPts val="0"/>
              </a:spcAft>
              <a:buSzPts val="1600"/>
              <a:buFont typeface="Roboto Condensed Light"/>
              <a:buChar char="○"/>
              <a:defRPr sz="1600"/>
            </a:lvl5pPr>
            <a:lvl6pPr lvl="5" rtl="0" algn="ctr">
              <a:lnSpc>
                <a:spcPct val="100000"/>
              </a:lnSpc>
              <a:spcBef>
                <a:spcPts val="0"/>
              </a:spcBef>
              <a:spcAft>
                <a:spcPts val="0"/>
              </a:spcAft>
              <a:buSzPts val="1600"/>
              <a:buFont typeface="Roboto Condensed Light"/>
              <a:buChar char="■"/>
              <a:defRPr sz="1600"/>
            </a:lvl6pPr>
            <a:lvl7pPr lvl="6" rtl="0" algn="ctr">
              <a:lnSpc>
                <a:spcPct val="100000"/>
              </a:lnSpc>
              <a:spcBef>
                <a:spcPts val="0"/>
              </a:spcBef>
              <a:spcAft>
                <a:spcPts val="0"/>
              </a:spcAft>
              <a:buSzPts val="1600"/>
              <a:buFont typeface="Roboto Condensed Light"/>
              <a:buChar char="●"/>
              <a:defRPr sz="1600"/>
            </a:lvl7pPr>
            <a:lvl8pPr lvl="7" rtl="0" algn="ctr">
              <a:lnSpc>
                <a:spcPct val="100000"/>
              </a:lnSpc>
              <a:spcBef>
                <a:spcPts val="0"/>
              </a:spcBef>
              <a:spcAft>
                <a:spcPts val="0"/>
              </a:spcAft>
              <a:buSzPts val="1600"/>
              <a:buFont typeface="Roboto Condensed Light"/>
              <a:buChar char="○"/>
              <a:defRPr sz="1600"/>
            </a:lvl8pPr>
            <a:lvl9pPr lvl="8" rtl="0" algn="ctr">
              <a:lnSpc>
                <a:spcPct val="100000"/>
              </a:lnSpc>
              <a:spcBef>
                <a:spcPts val="0"/>
              </a:spcBef>
              <a:spcAft>
                <a:spcPts val="0"/>
              </a:spcAft>
              <a:buSzPts val="1600"/>
              <a:buFont typeface="Roboto Condensed Light"/>
              <a:buChar char="■"/>
              <a:defRPr sz="1600"/>
            </a:lvl9pPr>
          </a:lstStyle>
          <a:p/>
        </p:txBody>
      </p:sp>
      <p:sp>
        <p:nvSpPr>
          <p:cNvPr id="290" name="Google Shape;290;p19"/>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1" name="Shape 291"/>
        <p:cNvGrpSpPr/>
        <p:nvPr/>
      </p:nvGrpSpPr>
      <p:grpSpPr>
        <a:xfrm>
          <a:off x="0" y="0"/>
          <a:ext cx="0" cy="0"/>
          <a:chOff x="0" y="0"/>
          <a:chExt cx="0" cy="0"/>
        </a:xfrm>
      </p:grpSpPr>
      <p:sp>
        <p:nvSpPr>
          <p:cNvPr id="292" name="Google Shape;292;p20"/>
          <p:cNvSpPr txBox="1"/>
          <p:nvPr>
            <p:ph type="title"/>
          </p:nvPr>
        </p:nvSpPr>
        <p:spPr>
          <a:xfrm>
            <a:off x="2784067" y="1914800"/>
            <a:ext cx="6715200" cy="3028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6400"/>
              <a:buNone/>
              <a:defRPr b="0" sz="8000">
                <a:solidFill>
                  <a:schemeClr val="accent1"/>
                </a:solidFill>
                <a:latin typeface="Chelsea Market"/>
                <a:ea typeface="Chelsea Market"/>
                <a:cs typeface="Chelsea Market"/>
                <a:sym typeface="Chelsea Market"/>
              </a:defRPr>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3" name="Shape 293"/>
        <p:cNvGrpSpPr/>
        <p:nvPr/>
      </p:nvGrpSpPr>
      <p:grpSpPr>
        <a:xfrm>
          <a:off x="0" y="0"/>
          <a:ext cx="0" cy="0"/>
          <a:chOff x="0" y="0"/>
          <a:chExt cx="0" cy="0"/>
        </a:xfrm>
      </p:grpSpPr>
      <p:sp>
        <p:nvSpPr>
          <p:cNvPr id="294" name="Google Shape;294;p21"/>
          <p:cNvSpPr txBox="1"/>
          <p:nvPr>
            <p:ph idx="1" type="subTitle"/>
          </p:nvPr>
        </p:nvSpPr>
        <p:spPr>
          <a:xfrm rot="212522">
            <a:off x="4822906" y="1894156"/>
            <a:ext cx="4375158" cy="929087"/>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5" name="Google Shape;295;p21"/>
          <p:cNvSpPr txBox="1"/>
          <p:nvPr>
            <p:ph idx="2" type="body"/>
          </p:nvPr>
        </p:nvSpPr>
        <p:spPr>
          <a:xfrm rot="212736">
            <a:off x="4083568" y="3279240"/>
            <a:ext cx="6000686" cy="2167452"/>
          </a:xfrm>
          <a:prstGeom prst="rect">
            <a:avLst/>
          </a:prstGeom>
        </p:spPr>
        <p:txBody>
          <a:bodyPr anchorCtr="0" anchor="ctr" bIns="121900" lIns="121900" spcFirstLastPara="1" rIns="121900" wrap="square" tIns="121900">
            <a:noAutofit/>
          </a:bodyPr>
          <a:lstStyle>
            <a:lvl1pPr indent="-431800" lvl="0" marL="457200" rtl="0">
              <a:lnSpc>
                <a:spcPct val="100000"/>
              </a:lnSpc>
              <a:spcBef>
                <a:spcPts val="0"/>
              </a:spcBef>
              <a:spcAft>
                <a:spcPts val="0"/>
              </a:spcAft>
              <a:buClr>
                <a:schemeClr val="accent3"/>
              </a:buClr>
              <a:buSzPts val="3200"/>
              <a:buFont typeface="Nunito Light"/>
              <a:buChar char="●"/>
              <a:defRPr/>
            </a:lvl1pPr>
            <a:lvl2pPr indent="-361950" lvl="1" marL="914400" rtl="0">
              <a:spcBef>
                <a:spcPts val="2100"/>
              </a:spcBef>
              <a:spcAft>
                <a:spcPts val="0"/>
              </a:spcAft>
              <a:buSzPts val="2100"/>
              <a:buFont typeface="Nunito Light"/>
              <a:buChar char="○"/>
              <a:defRPr/>
            </a:lvl2pPr>
            <a:lvl3pPr indent="-355600" lvl="2" marL="1371600" rtl="0">
              <a:spcBef>
                <a:spcPts val="2100"/>
              </a:spcBef>
              <a:spcAft>
                <a:spcPts val="0"/>
              </a:spcAft>
              <a:buSzPts val="2000"/>
              <a:buFont typeface="Nunito Light"/>
              <a:buChar char="■"/>
              <a:defRPr/>
            </a:lvl3pPr>
            <a:lvl4pPr indent="-355600" lvl="3" marL="1828800" rtl="0">
              <a:spcBef>
                <a:spcPts val="2100"/>
              </a:spcBef>
              <a:spcAft>
                <a:spcPts val="0"/>
              </a:spcAft>
              <a:buSzPts val="2000"/>
              <a:buFont typeface="Nunito Light"/>
              <a:buChar char="●"/>
              <a:defRPr/>
            </a:lvl4pPr>
            <a:lvl5pPr indent="-330200" lvl="4" marL="2286000" rtl="0">
              <a:spcBef>
                <a:spcPts val="2100"/>
              </a:spcBef>
              <a:spcAft>
                <a:spcPts val="0"/>
              </a:spcAft>
              <a:buSzPts val="1600"/>
              <a:buFont typeface="Nunito Light"/>
              <a:buChar char="○"/>
              <a:defRPr/>
            </a:lvl5pPr>
            <a:lvl6pPr indent="-330200" lvl="5" marL="2743200" rtl="0">
              <a:spcBef>
                <a:spcPts val="2100"/>
              </a:spcBef>
              <a:spcAft>
                <a:spcPts val="0"/>
              </a:spcAft>
              <a:buSzPts val="1600"/>
              <a:buFont typeface="Nunito Light"/>
              <a:buChar char="■"/>
              <a:defRPr/>
            </a:lvl6pPr>
            <a:lvl7pPr indent="-336550" lvl="6" marL="3200400" rtl="0">
              <a:spcBef>
                <a:spcPts val="2100"/>
              </a:spcBef>
              <a:spcAft>
                <a:spcPts val="0"/>
              </a:spcAft>
              <a:buSzPts val="1700"/>
              <a:buFont typeface="Nunito Light"/>
              <a:buChar char="●"/>
              <a:defRPr/>
            </a:lvl7pPr>
            <a:lvl8pPr indent="-336550" lvl="7" marL="3657600" rtl="0">
              <a:spcBef>
                <a:spcPts val="2100"/>
              </a:spcBef>
              <a:spcAft>
                <a:spcPts val="0"/>
              </a:spcAft>
              <a:buSzPts val="1700"/>
              <a:buFont typeface="Nunito Light"/>
              <a:buChar char="○"/>
              <a:defRPr/>
            </a:lvl8pPr>
            <a:lvl9pPr indent="-330200" lvl="8" marL="4114800" rtl="0">
              <a:spcBef>
                <a:spcPts val="2100"/>
              </a:spcBef>
              <a:spcAft>
                <a:spcPts val="2100"/>
              </a:spcAft>
              <a:buSzPts val="1600"/>
              <a:buFont typeface="Nunito Light"/>
              <a:buChar char="■"/>
              <a:defRPr/>
            </a:lvl9pPr>
          </a:lstStyle>
          <a:p/>
        </p:txBody>
      </p:sp>
      <p:sp>
        <p:nvSpPr>
          <p:cNvPr id="296" name="Google Shape;296;p21"/>
          <p:cNvSpPr txBox="1"/>
          <p:nvPr>
            <p:ph type="title"/>
          </p:nvPr>
        </p:nvSpPr>
        <p:spPr>
          <a:xfrm rot="-552747">
            <a:off x="1529677" y="1080865"/>
            <a:ext cx="2578458" cy="1991597"/>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7" name="Shape 297"/>
        <p:cNvGrpSpPr/>
        <p:nvPr/>
      </p:nvGrpSpPr>
      <p:grpSpPr>
        <a:xfrm>
          <a:off x="0" y="0"/>
          <a:ext cx="0" cy="0"/>
          <a:chOff x="0" y="0"/>
          <a:chExt cx="0" cy="0"/>
        </a:xfrm>
      </p:grpSpPr>
      <p:sp>
        <p:nvSpPr>
          <p:cNvPr id="298" name="Google Shape;298;p22"/>
          <p:cNvSpPr txBox="1"/>
          <p:nvPr>
            <p:ph type="ctrTitle"/>
          </p:nvPr>
        </p:nvSpPr>
        <p:spPr>
          <a:xfrm flipH="1" rot="248139">
            <a:off x="4999678" y="1807680"/>
            <a:ext cx="5457711" cy="2053776"/>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3200"/>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99" name="Google Shape;299;p22"/>
          <p:cNvSpPr txBox="1"/>
          <p:nvPr>
            <p:ph idx="1" type="subTitle"/>
          </p:nvPr>
        </p:nvSpPr>
        <p:spPr>
          <a:xfrm flipH="1" rot="248262">
            <a:off x="5361072" y="3752943"/>
            <a:ext cx="4561088" cy="1373052"/>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picture">
  <p:cSld name="CUSTOM_12">
    <p:spTree>
      <p:nvGrpSpPr>
        <p:cNvPr id="300" name="Shape 300"/>
        <p:cNvGrpSpPr/>
        <p:nvPr/>
      </p:nvGrpSpPr>
      <p:grpSpPr>
        <a:xfrm>
          <a:off x="0" y="0"/>
          <a:ext cx="0" cy="0"/>
          <a:chOff x="0" y="0"/>
          <a:chExt cx="0" cy="0"/>
        </a:xfrm>
      </p:grpSpPr>
      <p:sp>
        <p:nvSpPr>
          <p:cNvPr id="301" name="Google Shape;301;p23"/>
          <p:cNvSpPr txBox="1"/>
          <p:nvPr>
            <p:ph type="title"/>
          </p:nvPr>
        </p:nvSpPr>
        <p:spPr>
          <a:xfrm rot="-186060">
            <a:off x="565262" y="3235289"/>
            <a:ext cx="3277499" cy="25309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0" sz="3300">
                <a:latin typeface="Chelsea Market"/>
                <a:ea typeface="Chelsea Market"/>
                <a:cs typeface="Chelsea Market"/>
                <a:sym typeface="Chelsea Market"/>
              </a:defRPr>
            </a:lvl1pPr>
            <a:lvl2pPr lvl="1" rtl="0" algn="ctr">
              <a:spcBef>
                <a:spcPts val="0"/>
              </a:spcBef>
              <a:spcAft>
                <a:spcPts val="0"/>
              </a:spcAft>
              <a:buNone/>
              <a:defRPr b="0" sz="3300">
                <a:latin typeface="Chelsea Market"/>
                <a:ea typeface="Chelsea Market"/>
                <a:cs typeface="Chelsea Market"/>
                <a:sym typeface="Chelsea Market"/>
              </a:defRPr>
            </a:lvl2pPr>
            <a:lvl3pPr lvl="2" rtl="0" algn="ctr">
              <a:spcBef>
                <a:spcPts val="0"/>
              </a:spcBef>
              <a:spcAft>
                <a:spcPts val="0"/>
              </a:spcAft>
              <a:buNone/>
              <a:defRPr b="0" sz="3300">
                <a:latin typeface="Chelsea Market"/>
                <a:ea typeface="Chelsea Market"/>
                <a:cs typeface="Chelsea Market"/>
                <a:sym typeface="Chelsea Market"/>
              </a:defRPr>
            </a:lvl3pPr>
            <a:lvl4pPr lvl="3" rtl="0" algn="ctr">
              <a:spcBef>
                <a:spcPts val="0"/>
              </a:spcBef>
              <a:spcAft>
                <a:spcPts val="0"/>
              </a:spcAft>
              <a:buNone/>
              <a:defRPr b="0" sz="3300">
                <a:latin typeface="Chelsea Market"/>
                <a:ea typeface="Chelsea Market"/>
                <a:cs typeface="Chelsea Market"/>
                <a:sym typeface="Chelsea Market"/>
              </a:defRPr>
            </a:lvl4pPr>
            <a:lvl5pPr lvl="4" rtl="0" algn="ctr">
              <a:spcBef>
                <a:spcPts val="0"/>
              </a:spcBef>
              <a:spcAft>
                <a:spcPts val="0"/>
              </a:spcAft>
              <a:buNone/>
              <a:defRPr b="0" sz="3300">
                <a:latin typeface="Chelsea Market"/>
                <a:ea typeface="Chelsea Market"/>
                <a:cs typeface="Chelsea Market"/>
                <a:sym typeface="Chelsea Market"/>
              </a:defRPr>
            </a:lvl5pPr>
            <a:lvl6pPr lvl="5" rtl="0" algn="ctr">
              <a:spcBef>
                <a:spcPts val="0"/>
              </a:spcBef>
              <a:spcAft>
                <a:spcPts val="0"/>
              </a:spcAft>
              <a:buNone/>
              <a:defRPr b="0" sz="3300">
                <a:latin typeface="Chelsea Market"/>
                <a:ea typeface="Chelsea Market"/>
                <a:cs typeface="Chelsea Market"/>
                <a:sym typeface="Chelsea Market"/>
              </a:defRPr>
            </a:lvl6pPr>
            <a:lvl7pPr lvl="6" rtl="0" algn="ctr">
              <a:spcBef>
                <a:spcPts val="0"/>
              </a:spcBef>
              <a:spcAft>
                <a:spcPts val="0"/>
              </a:spcAft>
              <a:buNone/>
              <a:defRPr b="0" sz="3300">
                <a:latin typeface="Chelsea Market"/>
                <a:ea typeface="Chelsea Market"/>
                <a:cs typeface="Chelsea Market"/>
                <a:sym typeface="Chelsea Market"/>
              </a:defRPr>
            </a:lvl7pPr>
            <a:lvl8pPr lvl="7" rtl="0" algn="ctr">
              <a:spcBef>
                <a:spcPts val="0"/>
              </a:spcBef>
              <a:spcAft>
                <a:spcPts val="0"/>
              </a:spcAft>
              <a:buNone/>
              <a:defRPr b="0" sz="3300">
                <a:latin typeface="Chelsea Market"/>
                <a:ea typeface="Chelsea Market"/>
                <a:cs typeface="Chelsea Market"/>
                <a:sym typeface="Chelsea Market"/>
              </a:defRPr>
            </a:lvl8pPr>
            <a:lvl9pPr lvl="8" rtl="0" algn="ctr">
              <a:spcBef>
                <a:spcPts val="0"/>
              </a:spcBef>
              <a:spcAft>
                <a:spcPts val="0"/>
              </a:spcAft>
              <a:buNone/>
              <a:defRPr b="0" sz="3300">
                <a:latin typeface="Chelsea Market"/>
                <a:ea typeface="Chelsea Market"/>
                <a:cs typeface="Chelsea Market"/>
                <a:sym typeface="Chelsea Marke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2" name="Shape 302"/>
        <p:cNvGrpSpPr/>
        <p:nvPr/>
      </p:nvGrpSpPr>
      <p:grpSpPr>
        <a:xfrm>
          <a:off x="0" y="0"/>
          <a:ext cx="0" cy="0"/>
          <a:chOff x="0" y="0"/>
          <a:chExt cx="0" cy="0"/>
        </a:xfrm>
      </p:grpSpPr>
      <p:sp>
        <p:nvSpPr>
          <p:cNvPr id="303" name="Google Shape;303;p24"/>
          <p:cNvSpPr txBox="1"/>
          <p:nvPr>
            <p:ph hasCustomPrompt="1" type="title"/>
          </p:nvPr>
        </p:nvSpPr>
        <p:spPr>
          <a:xfrm rot="138">
            <a:off x="2354567" y="1762217"/>
            <a:ext cx="7482900" cy="16440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6000"/>
              <a:buNone/>
              <a:defRPr b="0" sz="8000">
                <a:solidFill>
                  <a:schemeClr val="accent1"/>
                </a:solidFill>
                <a:latin typeface="Chelsea Market"/>
                <a:ea typeface="Chelsea Market"/>
                <a:cs typeface="Chelsea Market"/>
                <a:sym typeface="Chelsea Market"/>
              </a:defRPr>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304" name="Google Shape;304;p24"/>
          <p:cNvSpPr txBox="1"/>
          <p:nvPr>
            <p:ph idx="1" type="subTitle"/>
          </p:nvPr>
        </p:nvSpPr>
        <p:spPr>
          <a:xfrm flipH="1">
            <a:off x="3322133" y="3637633"/>
            <a:ext cx="5547900" cy="11673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sz="32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Picture 1">
  <p:cSld name="CUSTOM_20">
    <p:spTree>
      <p:nvGrpSpPr>
        <p:cNvPr id="305" name="Shape 305"/>
        <p:cNvGrpSpPr/>
        <p:nvPr/>
      </p:nvGrpSpPr>
      <p:grpSpPr>
        <a:xfrm>
          <a:off x="0" y="0"/>
          <a:ext cx="0" cy="0"/>
          <a:chOff x="0" y="0"/>
          <a:chExt cx="0" cy="0"/>
        </a:xfrm>
      </p:grpSpPr>
      <p:sp>
        <p:nvSpPr>
          <p:cNvPr id="306" name="Google Shape;306;p25"/>
          <p:cNvSpPr txBox="1"/>
          <p:nvPr>
            <p:ph type="title"/>
          </p:nvPr>
        </p:nvSpPr>
        <p:spPr>
          <a:xfrm rot="900101">
            <a:off x="7680266" y="1397884"/>
            <a:ext cx="3277607" cy="2530977"/>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0" sz="3100">
                <a:latin typeface="Chelsea Market"/>
                <a:ea typeface="Chelsea Market"/>
                <a:cs typeface="Chelsea Market"/>
                <a:sym typeface="Chelsea Market"/>
              </a:defRPr>
            </a:lvl1pPr>
            <a:lvl2pPr lvl="1" rtl="0" algn="ctr">
              <a:spcBef>
                <a:spcPts val="0"/>
              </a:spcBef>
              <a:spcAft>
                <a:spcPts val="0"/>
              </a:spcAft>
              <a:buNone/>
              <a:defRPr b="0" sz="3100">
                <a:latin typeface="Chelsea Market"/>
                <a:ea typeface="Chelsea Market"/>
                <a:cs typeface="Chelsea Market"/>
                <a:sym typeface="Chelsea Market"/>
              </a:defRPr>
            </a:lvl2pPr>
            <a:lvl3pPr lvl="2" rtl="0" algn="ctr">
              <a:spcBef>
                <a:spcPts val="0"/>
              </a:spcBef>
              <a:spcAft>
                <a:spcPts val="0"/>
              </a:spcAft>
              <a:buNone/>
              <a:defRPr b="0" sz="3100">
                <a:latin typeface="Chelsea Market"/>
                <a:ea typeface="Chelsea Market"/>
                <a:cs typeface="Chelsea Market"/>
                <a:sym typeface="Chelsea Market"/>
              </a:defRPr>
            </a:lvl3pPr>
            <a:lvl4pPr lvl="3" rtl="0" algn="ctr">
              <a:spcBef>
                <a:spcPts val="0"/>
              </a:spcBef>
              <a:spcAft>
                <a:spcPts val="0"/>
              </a:spcAft>
              <a:buNone/>
              <a:defRPr b="0" sz="3100">
                <a:latin typeface="Chelsea Market"/>
                <a:ea typeface="Chelsea Market"/>
                <a:cs typeface="Chelsea Market"/>
                <a:sym typeface="Chelsea Market"/>
              </a:defRPr>
            </a:lvl4pPr>
            <a:lvl5pPr lvl="4" rtl="0" algn="ctr">
              <a:spcBef>
                <a:spcPts val="0"/>
              </a:spcBef>
              <a:spcAft>
                <a:spcPts val="0"/>
              </a:spcAft>
              <a:buNone/>
              <a:defRPr b="0" sz="3100">
                <a:latin typeface="Chelsea Market"/>
                <a:ea typeface="Chelsea Market"/>
                <a:cs typeface="Chelsea Market"/>
                <a:sym typeface="Chelsea Market"/>
              </a:defRPr>
            </a:lvl5pPr>
            <a:lvl6pPr lvl="5" rtl="0" algn="ctr">
              <a:spcBef>
                <a:spcPts val="0"/>
              </a:spcBef>
              <a:spcAft>
                <a:spcPts val="0"/>
              </a:spcAft>
              <a:buNone/>
              <a:defRPr b="0" sz="3100">
                <a:latin typeface="Chelsea Market"/>
                <a:ea typeface="Chelsea Market"/>
                <a:cs typeface="Chelsea Market"/>
                <a:sym typeface="Chelsea Market"/>
              </a:defRPr>
            </a:lvl6pPr>
            <a:lvl7pPr lvl="6" rtl="0" algn="ctr">
              <a:spcBef>
                <a:spcPts val="0"/>
              </a:spcBef>
              <a:spcAft>
                <a:spcPts val="0"/>
              </a:spcAft>
              <a:buNone/>
              <a:defRPr b="0" sz="3100">
                <a:latin typeface="Chelsea Market"/>
                <a:ea typeface="Chelsea Market"/>
                <a:cs typeface="Chelsea Market"/>
                <a:sym typeface="Chelsea Market"/>
              </a:defRPr>
            </a:lvl7pPr>
            <a:lvl8pPr lvl="7" rtl="0" algn="ctr">
              <a:spcBef>
                <a:spcPts val="0"/>
              </a:spcBef>
              <a:spcAft>
                <a:spcPts val="0"/>
              </a:spcAft>
              <a:buNone/>
              <a:defRPr b="0" sz="3100">
                <a:latin typeface="Chelsea Market"/>
                <a:ea typeface="Chelsea Market"/>
                <a:cs typeface="Chelsea Market"/>
                <a:sym typeface="Chelsea Market"/>
              </a:defRPr>
            </a:lvl8pPr>
            <a:lvl9pPr lvl="8" rtl="0" algn="ctr">
              <a:spcBef>
                <a:spcPts val="0"/>
              </a:spcBef>
              <a:spcAft>
                <a:spcPts val="0"/>
              </a:spcAft>
              <a:buNone/>
              <a:defRPr b="0" sz="3100">
                <a:latin typeface="Chelsea Market"/>
                <a:ea typeface="Chelsea Market"/>
                <a:cs typeface="Chelsea Market"/>
                <a:sym typeface="Chelsea Marke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9">
    <p:spTree>
      <p:nvGrpSpPr>
        <p:cNvPr id="307" name="Shape 307"/>
        <p:cNvGrpSpPr/>
        <p:nvPr/>
      </p:nvGrpSpPr>
      <p:grpSpPr>
        <a:xfrm>
          <a:off x="0" y="0"/>
          <a:ext cx="0" cy="0"/>
          <a:chOff x="0" y="0"/>
          <a:chExt cx="0" cy="0"/>
        </a:xfrm>
      </p:grpSpPr>
      <p:grpSp>
        <p:nvGrpSpPr>
          <p:cNvPr id="308" name="Google Shape;308;p26"/>
          <p:cNvGrpSpPr/>
          <p:nvPr/>
        </p:nvGrpSpPr>
        <p:grpSpPr>
          <a:xfrm>
            <a:off x="805114" y="459346"/>
            <a:ext cx="10581518" cy="5939124"/>
            <a:chOff x="238125" y="847975"/>
            <a:chExt cx="7143400" cy="4009400"/>
          </a:xfrm>
        </p:grpSpPr>
        <p:sp>
          <p:nvSpPr>
            <p:cNvPr id="309" name="Google Shape;309;p26"/>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 name="Google Shape;310;p26"/>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 name="Google Shape;311;p26"/>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 name="Google Shape;312;p26"/>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 name="Google Shape;313;p26"/>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 name="Google Shape;314;p26"/>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 name="Google Shape;315;p26"/>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 name="Google Shape;316;p26"/>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 name="Google Shape;317;p26"/>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 name="Google Shape;318;p26"/>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 name="Google Shape;319;p26"/>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 name="Google Shape;320;p26"/>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 name="Google Shape;321;p26"/>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 name="Google Shape;322;p26"/>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 name="Google Shape;323;p26"/>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 name="Google Shape;324;p26"/>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 name="Google Shape;325;p26"/>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 name="Google Shape;326;p26"/>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 name="Google Shape;327;p26"/>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 name="Google Shape;328;p26"/>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 name="Google Shape;329;p26"/>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 name="Google Shape;330;p26"/>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 name="Google Shape;331;p26"/>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 name="Google Shape;332;p26"/>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 name="Google Shape;333;p26"/>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 name="Google Shape;334;p26"/>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 name="Google Shape;335;p26"/>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 name="Google Shape;336;p26"/>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 name="Google Shape;337;p26"/>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 name="Google Shape;338;p26"/>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39" name="Google Shape;339;p26"/>
          <p:cNvSpPr txBox="1"/>
          <p:nvPr>
            <p:ph hasCustomPrompt="1" type="title"/>
          </p:nvPr>
        </p:nvSpPr>
        <p:spPr>
          <a:xfrm flipH="1">
            <a:off x="8602932" y="2453820"/>
            <a:ext cx="1612800" cy="770400"/>
          </a:xfrm>
          <a:prstGeom prst="rect">
            <a:avLst/>
          </a:prstGeom>
          <a:noFill/>
        </p:spPr>
        <p:txBody>
          <a:bodyPr anchorCtr="0" anchor="ctr" bIns="121900" lIns="121900" spcFirstLastPara="1" rIns="121900" wrap="square" tIns="121900">
            <a:noAutofit/>
          </a:bodyPr>
          <a:lstStyle>
            <a:lvl1pPr lvl="0" rtl="0" algn="ctr">
              <a:spcBef>
                <a:spcPts val="0"/>
              </a:spcBef>
              <a:spcAft>
                <a:spcPts val="0"/>
              </a:spcAft>
              <a:buSzPts val="7300"/>
              <a:buNone/>
              <a:defRPr b="0" sz="6000">
                <a:solidFill>
                  <a:schemeClr val="accent3"/>
                </a:solidFill>
                <a:latin typeface="Chelsea Market"/>
                <a:ea typeface="Chelsea Market"/>
                <a:cs typeface="Chelsea Market"/>
                <a:sym typeface="Chelsea Market"/>
              </a:defRPr>
            </a:lvl1pPr>
            <a:lvl2pPr lvl="1"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9pPr>
          </a:lstStyle>
          <a:p>
            <a:r>
              <a:t>xx%</a:t>
            </a:r>
          </a:p>
        </p:txBody>
      </p:sp>
      <p:sp>
        <p:nvSpPr>
          <p:cNvPr id="340" name="Google Shape;340;p26"/>
          <p:cNvSpPr txBox="1"/>
          <p:nvPr>
            <p:ph idx="1" type="subTitle"/>
          </p:nvPr>
        </p:nvSpPr>
        <p:spPr>
          <a:xfrm flipH="1">
            <a:off x="1354499" y="4607600"/>
            <a:ext cx="2850900" cy="1286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341" name="Google Shape;341;p26"/>
          <p:cNvSpPr txBox="1"/>
          <p:nvPr>
            <p:ph idx="2" type="subTitle"/>
          </p:nvPr>
        </p:nvSpPr>
        <p:spPr>
          <a:xfrm>
            <a:off x="7983934" y="4640465"/>
            <a:ext cx="2850900" cy="1286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342" name="Google Shape;342;p26"/>
          <p:cNvSpPr txBox="1"/>
          <p:nvPr>
            <p:ph idx="3" type="subTitle"/>
          </p:nvPr>
        </p:nvSpPr>
        <p:spPr>
          <a:xfrm flipH="1">
            <a:off x="4670485" y="4607600"/>
            <a:ext cx="2850900" cy="1286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343" name="Google Shape;343;p26"/>
          <p:cNvSpPr txBox="1"/>
          <p:nvPr>
            <p:ph idx="4" type="subTitle"/>
          </p:nvPr>
        </p:nvSpPr>
        <p:spPr>
          <a:xfrm flipH="1">
            <a:off x="1354517" y="4054900"/>
            <a:ext cx="2850900" cy="770400"/>
          </a:xfrm>
          <a:prstGeom prst="rect">
            <a:avLst/>
          </a:prstGeom>
        </p:spPr>
        <p:txBody>
          <a:bodyPr anchorCtr="0" anchor="b" bIns="121900" lIns="121900" spcFirstLastPara="1" rIns="121900" wrap="square" tIns="121900">
            <a:noAutofit/>
          </a:bodyPr>
          <a:lstStyle>
            <a:lvl1pPr lvl="0" rtl="0" algn="ctr">
              <a:lnSpc>
                <a:spcPct val="100000"/>
              </a:lnSpc>
              <a:spcBef>
                <a:spcPts val="0"/>
              </a:spcBef>
              <a:spcAft>
                <a:spcPts val="0"/>
              </a:spcAft>
              <a:buClr>
                <a:schemeClr val="lt1"/>
              </a:buClr>
              <a:buSzPts val="2400"/>
              <a:buFont typeface="Paytone One"/>
              <a:buNone/>
              <a:defRPr sz="2700">
                <a:latin typeface="Chelsea Market"/>
                <a:ea typeface="Chelsea Market"/>
                <a:cs typeface="Chelsea Market"/>
                <a:sym typeface="Chelsea Market"/>
              </a:defRPr>
            </a:lvl1pPr>
            <a:lvl2pPr lvl="1" rtl="0" algn="ctr">
              <a:lnSpc>
                <a:spcPct val="100000"/>
              </a:lnSpc>
              <a:spcBef>
                <a:spcPts val="0"/>
              </a:spcBef>
              <a:spcAft>
                <a:spcPts val="0"/>
              </a:spcAft>
              <a:buClr>
                <a:schemeClr val="lt1"/>
              </a:buClr>
              <a:buSzPts val="1900"/>
              <a:buFont typeface="Paytone One"/>
              <a:buNone/>
              <a:defRPr>
                <a:solidFill>
                  <a:schemeClr val="lt1"/>
                </a:solidFill>
                <a:latin typeface="Paytone One"/>
                <a:ea typeface="Paytone One"/>
                <a:cs typeface="Paytone One"/>
                <a:sym typeface="Paytone One"/>
              </a:defRPr>
            </a:lvl2pPr>
            <a:lvl3pPr lvl="2"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3pPr>
            <a:lvl4pPr lvl="3"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4pPr>
            <a:lvl5pPr lvl="4"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5pPr>
            <a:lvl6pPr lvl="5"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6pPr>
            <a:lvl7pPr lvl="6"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7pPr>
            <a:lvl8pPr lvl="7"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8pPr>
            <a:lvl9pPr lvl="8"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9pPr>
          </a:lstStyle>
          <a:p/>
        </p:txBody>
      </p:sp>
      <p:sp>
        <p:nvSpPr>
          <p:cNvPr id="344" name="Google Shape;344;p26"/>
          <p:cNvSpPr txBox="1"/>
          <p:nvPr>
            <p:ph idx="5" type="subTitle"/>
          </p:nvPr>
        </p:nvSpPr>
        <p:spPr>
          <a:xfrm>
            <a:off x="7983900" y="4054900"/>
            <a:ext cx="2850900" cy="770400"/>
          </a:xfrm>
          <a:prstGeom prst="rect">
            <a:avLst/>
          </a:prstGeom>
        </p:spPr>
        <p:txBody>
          <a:bodyPr anchorCtr="0" anchor="b" bIns="121900" lIns="121900" spcFirstLastPara="1" rIns="121900" wrap="square" tIns="121900">
            <a:noAutofit/>
          </a:bodyPr>
          <a:lstStyle>
            <a:lvl1pPr lvl="0" rtl="0" algn="ctr">
              <a:lnSpc>
                <a:spcPct val="100000"/>
              </a:lnSpc>
              <a:spcBef>
                <a:spcPts val="0"/>
              </a:spcBef>
              <a:spcAft>
                <a:spcPts val="0"/>
              </a:spcAft>
              <a:buClr>
                <a:schemeClr val="lt1"/>
              </a:buClr>
              <a:buSzPts val="2400"/>
              <a:buFont typeface="Paytone One"/>
              <a:buNone/>
              <a:defRPr sz="2700">
                <a:latin typeface="Chelsea Market"/>
                <a:ea typeface="Chelsea Market"/>
                <a:cs typeface="Chelsea Market"/>
                <a:sym typeface="Chelsea Market"/>
              </a:defRPr>
            </a:lvl1pPr>
            <a:lvl2pPr lvl="1" rtl="0" algn="ctr">
              <a:lnSpc>
                <a:spcPct val="100000"/>
              </a:lnSpc>
              <a:spcBef>
                <a:spcPts val="0"/>
              </a:spcBef>
              <a:spcAft>
                <a:spcPts val="0"/>
              </a:spcAft>
              <a:buClr>
                <a:schemeClr val="lt1"/>
              </a:buClr>
              <a:buSzPts val="1900"/>
              <a:buFont typeface="Paytone One"/>
              <a:buNone/>
              <a:defRPr>
                <a:solidFill>
                  <a:schemeClr val="lt1"/>
                </a:solidFill>
                <a:latin typeface="Paytone One"/>
                <a:ea typeface="Paytone One"/>
                <a:cs typeface="Paytone One"/>
                <a:sym typeface="Paytone One"/>
              </a:defRPr>
            </a:lvl2pPr>
            <a:lvl3pPr lvl="2"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3pPr>
            <a:lvl4pPr lvl="3"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4pPr>
            <a:lvl5pPr lvl="4"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5pPr>
            <a:lvl6pPr lvl="5"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6pPr>
            <a:lvl7pPr lvl="6"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7pPr>
            <a:lvl8pPr lvl="7"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8pPr>
            <a:lvl9pPr lvl="8"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9pPr>
          </a:lstStyle>
          <a:p/>
        </p:txBody>
      </p:sp>
      <p:sp>
        <p:nvSpPr>
          <p:cNvPr id="345" name="Google Shape;345;p26"/>
          <p:cNvSpPr txBox="1"/>
          <p:nvPr>
            <p:ph idx="6" type="subTitle"/>
          </p:nvPr>
        </p:nvSpPr>
        <p:spPr>
          <a:xfrm flipH="1">
            <a:off x="4670500" y="4054900"/>
            <a:ext cx="2850900" cy="770400"/>
          </a:xfrm>
          <a:prstGeom prst="rect">
            <a:avLst/>
          </a:prstGeom>
        </p:spPr>
        <p:txBody>
          <a:bodyPr anchorCtr="0" anchor="b" bIns="121900" lIns="121900" spcFirstLastPara="1" rIns="121900" wrap="square" tIns="121900">
            <a:noAutofit/>
          </a:bodyPr>
          <a:lstStyle>
            <a:lvl1pPr lvl="0" rtl="0" algn="ctr">
              <a:lnSpc>
                <a:spcPct val="100000"/>
              </a:lnSpc>
              <a:spcBef>
                <a:spcPts val="0"/>
              </a:spcBef>
              <a:spcAft>
                <a:spcPts val="0"/>
              </a:spcAft>
              <a:buClr>
                <a:schemeClr val="lt1"/>
              </a:buClr>
              <a:buSzPts val="2400"/>
              <a:buFont typeface="Paytone One"/>
              <a:buNone/>
              <a:defRPr sz="2700">
                <a:latin typeface="Chelsea Market"/>
                <a:ea typeface="Chelsea Market"/>
                <a:cs typeface="Chelsea Market"/>
                <a:sym typeface="Chelsea Market"/>
              </a:defRPr>
            </a:lvl1pPr>
            <a:lvl2pPr lvl="1" rtl="0" algn="ctr">
              <a:lnSpc>
                <a:spcPct val="100000"/>
              </a:lnSpc>
              <a:spcBef>
                <a:spcPts val="0"/>
              </a:spcBef>
              <a:spcAft>
                <a:spcPts val="0"/>
              </a:spcAft>
              <a:buClr>
                <a:schemeClr val="lt1"/>
              </a:buClr>
              <a:buSzPts val="1900"/>
              <a:buFont typeface="Paytone One"/>
              <a:buNone/>
              <a:defRPr>
                <a:solidFill>
                  <a:schemeClr val="lt1"/>
                </a:solidFill>
                <a:latin typeface="Paytone One"/>
                <a:ea typeface="Paytone One"/>
                <a:cs typeface="Paytone One"/>
                <a:sym typeface="Paytone One"/>
              </a:defRPr>
            </a:lvl2pPr>
            <a:lvl3pPr lvl="2"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3pPr>
            <a:lvl4pPr lvl="3"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4pPr>
            <a:lvl5pPr lvl="4"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5pPr>
            <a:lvl6pPr lvl="5"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6pPr>
            <a:lvl7pPr lvl="6"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7pPr>
            <a:lvl8pPr lvl="7"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8pPr>
            <a:lvl9pPr lvl="8"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9pPr>
          </a:lstStyle>
          <a:p/>
        </p:txBody>
      </p:sp>
      <p:sp>
        <p:nvSpPr>
          <p:cNvPr id="346" name="Google Shape;346;p26"/>
          <p:cNvSpPr txBox="1"/>
          <p:nvPr>
            <p:ph hasCustomPrompt="1" idx="7" type="title"/>
          </p:nvPr>
        </p:nvSpPr>
        <p:spPr>
          <a:xfrm rot="477725">
            <a:off x="5213472" y="2453935"/>
            <a:ext cx="1765116" cy="770339"/>
          </a:xfrm>
          <a:prstGeom prst="rect">
            <a:avLst/>
          </a:prstGeom>
          <a:noFill/>
        </p:spPr>
        <p:txBody>
          <a:bodyPr anchorCtr="0" anchor="ctr" bIns="121900" lIns="121900" spcFirstLastPara="1" rIns="121900" wrap="square" tIns="121900">
            <a:noAutofit/>
          </a:bodyPr>
          <a:lstStyle>
            <a:lvl1pPr lvl="0" rtl="0" algn="ctr">
              <a:spcBef>
                <a:spcPts val="0"/>
              </a:spcBef>
              <a:spcAft>
                <a:spcPts val="0"/>
              </a:spcAft>
              <a:buClr>
                <a:schemeClr val="accent1"/>
              </a:buClr>
              <a:buSzPts val="7300"/>
              <a:buNone/>
              <a:defRPr b="0" sz="6000">
                <a:solidFill>
                  <a:schemeClr val="accent1"/>
                </a:solidFill>
                <a:latin typeface="Chelsea Market"/>
                <a:ea typeface="Chelsea Market"/>
                <a:cs typeface="Chelsea Market"/>
                <a:sym typeface="Chelsea Market"/>
              </a:defRPr>
            </a:lvl1pPr>
            <a:lvl2pPr lvl="1"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47" name="Google Shape;347;p26"/>
          <p:cNvSpPr txBox="1"/>
          <p:nvPr>
            <p:ph hasCustomPrompt="1" idx="8" type="title"/>
          </p:nvPr>
        </p:nvSpPr>
        <p:spPr>
          <a:xfrm rot="-498346">
            <a:off x="2060439" y="2453791"/>
            <a:ext cx="1439195" cy="770382"/>
          </a:xfrm>
          <a:prstGeom prst="rect">
            <a:avLst/>
          </a:prstGeom>
          <a:noFill/>
        </p:spPr>
        <p:txBody>
          <a:bodyPr anchorCtr="0" anchor="ctr" bIns="121900" lIns="121900" spcFirstLastPara="1" rIns="121900" wrap="square" tIns="121900">
            <a:noAutofit/>
          </a:bodyPr>
          <a:lstStyle>
            <a:lvl1pPr lvl="0" rtl="0" algn="ctr">
              <a:spcBef>
                <a:spcPts val="0"/>
              </a:spcBef>
              <a:spcAft>
                <a:spcPts val="0"/>
              </a:spcAft>
              <a:buClr>
                <a:schemeClr val="accent1"/>
              </a:buClr>
              <a:buSzPts val="7300"/>
              <a:buNone/>
              <a:defRPr b="0" sz="6000">
                <a:solidFill>
                  <a:schemeClr val="accent3"/>
                </a:solidFill>
                <a:latin typeface="Chelsea Market"/>
                <a:ea typeface="Chelsea Market"/>
                <a:cs typeface="Chelsea Market"/>
                <a:sym typeface="Chelsea Market"/>
              </a:defRPr>
            </a:lvl1pPr>
            <a:lvl2pPr lvl="1"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48" name="Google Shape;348;p26"/>
          <p:cNvSpPr txBox="1"/>
          <p:nvPr>
            <p:ph idx="9"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_1">
    <p:spTree>
      <p:nvGrpSpPr>
        <p:cNvPr id="349" name="Shape 349"/>
        <p:cNvGrpSpPr/>
        <p:nvPr/>
      </p:nvGrpSpPr>
      <p:grpSpPr>
        <a:xfrm>
          <a:off x="0" y="0"/>
          <a:ext cx="0" cy="0"/>
          <a:chOff x="0" y="0"/>
          <a:chExt cx="0" cy="0"/>
        </a:xfrm>
      </p:grpSpPr>
      <p:grpSp>
        <p:nvGrpSpPr>
          <p:cNvPr id="350" name="Google Shape;350;p27"/>
          <p:cNvGrpSpPr/>
          <p:nvPr/>
        </p:nvGrpSpPr>
        <p:grpSpPr>
          <a:xfrm rot="-250">
            <a:off x="1931513" y="860088"/>
            <a:ext cx="9047809" cy="5398217"/>
            <a:chOff x="2016900" y="1269249"/>
            <a:chExt cx="6591250" cy="2916851"/>
          </a:xfrm>
        </p:grpSpPr>
        <p:sp>
          <p:nvSpPr>
            <p:cNvPr id="351" name="Google Shape;351;p27"/>
            <p:cNvSpPr/>
            <p:nvPr/>
          </p:nvSpPr>
          <p:spPr>
            <a:xfrm>
              <a:off x="2028525" y="1278000"/>
              <a:ext cx="6579625" cy="2908100"/>
            </a:xfrm>
            <a:custGeom>
              <a:rect b="b" l="l" r="r" t="t"/>
              <a:pathLst>
                <a:path extrusionOk="0" h="116324" w="263185">
                  <a:moveTo>
                    <a:pt x="1" y="0"/>
                  </a:moveTo>
                  <a:lnTo>
                    <a:pt x="1" y="116324"/>
                  </a:lnTo>
                  <a:lnTo>
                    <a:pt x="263184" y="116324"/>
                  </a:lnTo>
                  <a:lnTo>
                    <a:pt x="263184" y="0"/>
                  </a:lnTo>
                  <a:close/>
                </a:path>
              </a:pathLst>
            </a:custGeom>
            <a:solidFill>
              <a:srgbClr val="FFFFFF"/>
            </a:solidFill>
            <a:ln>
              <a:noFill/>
            </a:ln>
            <a:effectLst>
              <a:outerShdw blurRad="100013"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 name="Google Shape;352;p27"/>
            <p:cNvSpPr/>
            <p:nvPr/>
          </p:nvSpPr>
          <p:spPr>
            <a:xfrm>
              <a:off x="2016900" y="1730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 name="Google Shape;353;p27"/>
            <p:cNvSpPr/>
            <p:nvPr/>
          </p:nvSpPr>
          <p:spPr>
            <a:xfrm>
              <a:off x="2016900" y="1875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 name="Google Shape;354;p27"/>
            <p:cNvSpPr/>
            <p:nvPr/>
          </p:nvSpPr>
          <p:spPr>
            <a:xfrm>
              <a:off x="2016900" y="21620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 name="Google Shape;355;p27"/>
            <p:cNvSpPr/>
            <p:nvPr/>
          </p:nvSpPr>
          <p:spPr>
            <a:xfrm>
              <a:off x="2016900" y="23074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 name="Google Shape;356;p27"/>
            <p:cNvSpPr/>
            <p:nvPr/>
          </p:nvSpPr>
          <p:spPr>
            <a:xfrm>
              <a:off x="2016900" y="2595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 name="Google Shape;357;p27"/>
            <p:cNvSpPr/>
            <p:nvPr/>
          </p:nvSpPr>
          <p:spPr>
            <a:xfrm>
              <a:off x="2016900" y="27407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 name="Google Shape;358;p27"/>
            <p:cNvSpPr/>
            <p:nvPr/>
          </p:nvSpPr>
          <p:spPr>
            <a:xfrm>
              <a:off x="2016900" y="3027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 name="Google Shape;359;p27"/>
            <p:cNvSpPr/>
            <p:nvPr/>
          </p:nvSpPr>
          <p:spPr>
            <a:xfrm>
              <a:off x="2016900" y="3172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 name="Google Shape;360;p27"/>
            <p:cNvSpPr/>
            <p:nvPr/>
          </p:nvSpPr>
          <p:spPr>
            <a:xfrm>
              <a:off x="2016900" y="34605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 name="Google Shape;361;p27"/>
            <p:cNvSpPr/>
            <p:nvPr/>
          </p:nvSpPr>
          <p:spPr>
            <a:xfrm>
              <a:off x="2016900" y="3605925"/>
              <a:ext cx="6591250" cy="25"/>
            </a:xfrm>
            <a:custGeom>
              <a:rect b="b" l="l" r="r" t="t"/>
              <a:pathLst>
                <a:path extrusionOk="0" fill="none" h="1" w="263650">
                  <a:moveTo>
                    <a:pt x="1" y="0"/>
                  </a:moveTo>
                  <a:lnTo>
                    <a:pt x="263649" y="0"/>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 name="Google Shape;362;p27"/>
            <p:cNvSpPr/>
            <p:nvPr/>
          </p:nvSpPr>
          <p:spPr>
            <a:xfrm>
              <a:off x="2016900" y="3892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 name="Google Shape;363;p27"/>
            <p:cNvSpPr/>
            <p:nvPr/>
          </p:nvSpPr>
          <p:spPr>
            <a:xfrm>
              <a:off x="2016900" y="4037775"/>
              <a:ext cx="6591250" cy="25"/>
            </a:xfrm>
            <a:custGeom>
              <a:rect b="b" l="l" r="r" t="t"/>
              <a:pathLst>
                <a:path extrusionOk="0" fill="none" h="1" w="263650">
                  <a:moveTo>
                    <a:pt x="1" y="0"/>
                  </a:moveTo>
                  <a:lnTo>
                    <a:pt x="263649" y="0"/>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 name="Google Shape;364;p27"/>
            <p:cNvSpPr/>
            <p:nvPr/>
          </p:nvSpPr>
          <p:spPr>
            <a:xfrm>
              <a:off x="2579514" y="1269249"/>
              <a:ext cx="25" cy="2916825"/>
            </a:xfrm>
            <a:custGeom>
              <a:rect b="b" l="l" r="r" t="t"/>
              <a:pathLst>
                <a:path extrusionOk="0" fill="none" h="116673" w="1">
                  <a:moveTo>
                    <a:pt x="0" y="0"/>
                  </a:moveTo>
                  <a:lnTo>
                    <a:pt x="0" y="116673"/>
                  </a:lnTo>
                </a:path>
              </a:pathLst>
            </a:custGeom>
            <a:solidFill>
              <a:srgbClr val="E72D53"/>
            </a:solidFill>
            <a:ln cap="flat" cmpd="sng" w="18900">
              <a:solidFill>
                <a:srgbClr val="E72D53"/>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65" name="Google Shape;365;p27"/>
          <p:cNvSpPr txBox="1"/>
          <p:nvPr>
            <p:ph type="title"/>
          </p:nvPr>
        </p:nvSpPr>
        <p:spPr>
          <a:xfrm rot="-452420">
            <a:off x="1166472" y="1084993"/>
            <a:ext cx="2530784" cy="1375072"/>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_1">
    <p:spTree>
      <p:nvGrpSpPr>
        <p:cNvPr id="366" name="Shape 366"/>
        <p:cNvGrpSpPr/>
        <p:nvPr/>
      </p:nvGrpSpPr>
      <p:grpSpPr>
        <a:xfrm>
          <a:off x="0" y="0"/>
          <a:ext cx="0" cy="0"/>
          <a:chOff x="0" y="0"/>
          <a:chExt cx="0" cy="0"/>
        </a:xfrm>
      </p:grpSpPr>
      <p:grpSp>
        <p:nvGrpSpPr>
          <p:cNvPr id="367" name="Google Shape;367;p28"/>
          <p:cNvGrpSpPr/>
          <p:nvPr/>
        </p:nvGrpSpPr>
        <p:grpSpPr>
          <a:xfrm>
            <a:off x="1153509" y="1525359"/>
            <a:ext cx="11404224" cy="4873189"/>
            <a:chOff x="2933975" y="1161575"/>
            <a:chExt cx="4017128" cy="1782635"/>
          </a:xfrm>
        </p:grpSpPr>
        <p:sp>
          <p:nvSpPr>
            <p:cNvPr id="368" name="Google Shape;368;p28"/>
            <p:cNvSpPr/>
            <p:nvPr/>
          </p:nvSpPr>
          <p:spPr>
            <a:xfrm>
              <a:off x="2933975" y="1161575"/>
              <a:ext cx="4017114" cy="1782635"/>
            </a:xfrm>
            <a:custGeom>
              <a:rect b="b" l="l" r="r" t="t"/>
              <a:pathLst>
                <a:path extrusionOk="0" h="31586" w="71463">
                  <a:moveTo>
                    <a:pt x="1" y="0"/>
                  </a:moveTo>
                  <a:lnTo>
                    <a:pt x="1" y="31585"/>
                  </a:lnTo>
                  <a:lnTo>
                    <a:pt x="71462" y="31585"/>
                  </a:lnTo>
                  <a:lnTo>
                    <a:pt x="71462" y="0"/>
                  </a:ln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 name="Google Shape;369;p28"/>
            <p:cNvSpPr/>
            <p:nvPr/>
          </p:nvSpPr>
          <p:spPr>
            <a:xfrm>
              <a:off x="2933975" y="1227430"/>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 name="Google Shape;370;p28"/>
            <p:cNvSpPr/>
            <p:nvPr/>
          </p:nvSpPr>
          <p:spPr>
            <a:xfrm>
              <a:off x="2933975" y="1281838"/>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 name="Google Shape;371;p28"/>
            <p:cNvSpPr/>
            <p:nvPr/>
          </p:nvSpPr>
          <p:spPr>
            <a:xfrm>
              <a:off x="2933975" y="1337135"/>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 name="Google Shape;372;p28"/>
            <p:cNvSpPr/>
            <p:nvPr/>
          </p:nvSpPr>
          <p:spPr>
            <a:xfrm>
              <a:off x="2933975" y="1391543"/>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 name="Google Shape;373;p28"/>
            <p:cNvSpPr/>
            <p:nvPr/>
          </p:nvSpPr>
          <p:spPr>
            <a:xfrm>
              <a:off x="2933975" y="144684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 name="Google Shape;374;p28"/>
            <p:cNvSpPr/>
            <p:nvPr/>
          </p:nvSpPr>
          <p:spPr>
            <a:xfrm>
              <a:off x="2933975" y="1501249"/>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 name="Google Shape;375;p28"/>
            <p:cNvSpPr/>
            <p:nvPr/>
          </p:nvSpPr>
          <p:spPr>
            <a:xfrm>
              <a:off x="2933975" y="1556546"/>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 name="Google Shape;376;p28"/>
            <p:cNvSpPr/>
            <p:nvPr/>
          </p:nvSpPr>
          <p:spPr>
            <a:xfrm>
              <a:off x="2933975" y="161095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 name="Google Shape;377;p28"/>
            <p:cNvSpPr/>
            <p:nvPr/>
          </p:nvSpPr>
          <p:spPr>
            <a:xfrm>
              <a:off x="2933975" y="166625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 name="Google Shape;378;p28"/>
            <p:cNvSpPr/>
            <p:nvPr/>
          </p:nvSpPr>
          <p:spPr>
            <a:xfrm>
              <a:off x="2933975" y="172065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 name="Google Shape;379;p28"/>
            <p:cNvSpPr/>
            <p:nvPr/>
          </p:nvSpPr>
          <p:spPr>
            <a:xfrm>
              <a:off x="2933975" y="1775956"/>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 name="Google Shape;380;p28"/>
            <p:cNvSpPr/>
            <p:nvPr/>
          </p:nvSpPr>
          <p:spPr>
            <a:xfrm>
              <a:off x="2933975" y="183036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 name="Google Shape;381;p28"/>
            <p:cNvSpPr/>
            <p:nvPr/>
          </p:nvSpPr>
          <p:spPr>
            <a:xfrm>
              <a:off x="2933975" y="1885661"/>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 name="Google Shape;382;p28"/>
            <p:cNvSpPr/>
            <p:nvPr/>
          </p:nvSpPr>
          <p:spPr>
            <a:xfrm>
              <a:off x="2933975" y="194006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 name="Google Shape;383;p28"/>
            <p:cNvSpPr/>
            <p:nvPr/>
          </p:nvSpPr>
          <p:spPr>
            <a:xfrm>
              <a:off x="2933975" y="199536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 name="Google Shape;384;p28"/>
            <p:cNvSpPr/>
            <p:nvPr/>
          </p:nvSpPr>
          <p:spPr>
            <a:xfrm>
              <a:off x="2933975" y="2049775"/>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 name="Google Shape;385;p28"/>
            <p:cNvSpPr/>
            <p:nvPr/>
          </p:nvSpPr>
          <p:spPr>
            <a:xfrm>
              <a:off x="2933975" y="2105072"/>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 name="Google Shape;386;p28"/>
            <p:cNvSpPr/>
            <p:nvPr/>
          </p:nvSpPr>
          <p:spPr>
            <a:xfrm>
              <a:off x="2933975" y="215948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 name="Google Shape;387;p28"/>
            <p:cNvSpPr/>
            <p:nvPr/>
          </p:nvSpPr>
          <p:spPr>
            <a:xfrm>
              <a:off x="2933975" y="221477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 name="Google Shape;388;p28"/>
            <p:cNvSpPr/>
            <p:nvPr/>
          </p:nvSpPr>
          <p:spPr>
            <a:xfrm>
              <a:off x="2933975" y="2269185"/>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 name="Google Shape;389;p28"/>
            <p:cNvSpPr/>
            <p:nvPr/>
          </p:nvSpPr>
          <p:spPr>
            <a:xfrm>
              <a:off x="2933975" y="2324482"/>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 name="Google Shape;390;p28"/>
            <p:cNvSpPr/>
            <p:nvPr/>
          </p:nvSpPr>
          <p:spPr>
            <a:xfrm>
              <a:off x="2933975" y="237889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 name="Google Shape;391;p28"/>
            <p:cNvSpPr/>
            <p:nvPr/>
          </p:nvSpPr>
          <p:spPr>
            <a:xfrm>
              <a:off x="2933975" y="243418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 name="Google Shape;392;p28"/>
            <p:cNvSpPr/>
            <p:nvPr/>
          </p:nvSpPr>
          <p:spPr>
            <a:xfrm>
              <a:off x="2933975" y="2488651"/>
              <a:ext cx="4017128" cy="0"/>
            </a:xfrm>
            <a:custGeom>
              <a:rect b="b" l="l" r="r" t="t"/>
              <a:pathLst>
                <a:path extrusionOk="0" fill="none" h="0"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 name="Google Shape;393;p28"/>
            <p:cNvSpPr/>
            <p:nvPr/>
          </p:nvSpPr>
          <p:spPr>
            <a:xfrm>
              <a:off x="2933975" y="2543893"/>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 name="Google Shape;394;p28"/>
            <p:cNvSpPr/>
            <p:nvPr/>
          </p:nvSpPr>
          <p:spPr>
            <a:xfrm>
              <a:off x="2933975" y="2598356"/>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 name="Google Shape;395;p28"/>
            <p:cNvSpPr/>
            <p:nvPr/>
          </p:nvSpPr>
          <p:spPr>
            <a:xfrm>
              <a:off x="2933975" y="265359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 name="Google Shape;396;p28"/>
            <p:cNvSpPr/>
            <p:nvPr/>
          </p:nvSpPr>
          <p:spPr>
            <a:xfrm>
              <a:off x="2933975" y="270806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 name="Google Shape;397;p28"/>
            <p:cNvSpPr/>
            <p:nvPr/>
          </p:nvSpPr>
          <p:spPr>
            <a:xfrm>
              <a:off x="2933975" y="2763359"/>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 name="Google Shape;398;p28"/>
            <p:cNvSpPr/>
            <p:nvPr/>
          </p:nvSpPr>
          <p:spPr>
            <a:xfrm>
              <a:off x="2933975" y="2817767"/>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p28"/>
            <p:cNvSpPr/>
            <p:nvPr/>
          </p:nvSpPr>
          <p:spPr>
            <a:xfrm>
              <a:off x="2933975" y="2873064"/>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 name="Google Shape;400;p28"/>
            <p:cNvSpPr/>
            <p:nvPr/>
          </p:nvSpPr>
          <p:spPr>
            <a:xfrm>
              <a:off x="303578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 name="Google Shape;401;p28"/>
            <p:cNvSpPr/>
            <p:nvPr/>
          </p:nvSpPr>
          <p:spPr>
            <a:xfrm>
              <a:off x="3091085"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 name="Google Shape;402;p28"/>
            <p:cNvSpPr/>
            <p:nvPr/>
          </p:nvSpPr>
          <p:spPr>
            <a:xfrm>
              <a:off x="314549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 name="Google Shape;403;p28"/>
            <p:cNvSpPr/>
            <p:nvPr/>
          </p:nvSpPr>
          <p:spPr>
            <a:xfrm>
              <a:off x="320079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 name="Google Shape;404;p28"/>
            <p:cNvSpPr/>
            <p:nvPr/>
          </p:nvSpPr>
          <p:spPr>
            <a:xfrm>
              <a:off x="325519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 name="Google Shape;405;p28"/>
            <p:cNvSpPr/>
            <p:nvPr/>
          </p:nvSpPr>
          <p:spPr>
            <a:xfrm>
              <a:off x="331049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 name="Google Shape;406;p28"/>
            <p:cNvSpPr/>
            <p:nvPr/>
          </p:nvSpPr>
          <p:spPr>
            <a:xfrm>
              <a:off x="336490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 name="Google Shape;407;p28"/>
            <p:cNvSpPr/>
            <p:nvPr/>
          </p:nvSpPr>
          <p:spPr>
            <a:xfrm>
              <a:off x="342020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 name="Google Shape;408;p28"/>
            <p:cNvSpPr/>
            <p:nvPr/>
          </p:nvSpPr>
          <p:spPr>
            <a:xfrm>
              <a:off x="347460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 name="Google Shape;409;p28"/>
            <p:cNvSpPr/>
            <p:nvPr/>
          </p:nvSpPr>
          <p:spPr>
            <a:xfrm>
              <a:off x="3529905"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 name="Google Shape;410;p28"/>
            <p:cNvSpPr/>
            <p:nvPr/>
          </p:nvSpPr>
          <p:spPr>
            <a:xfrm>
              <a:off x="358431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 name="Google Shape;411;p28"/>
            <p:cNvSpPr/>
            <p:nvPr/>
          </p:nvSpPr>
          <p:spPr>
            <a:xfrm>
              <a:off x="363961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 name="Google Shape;412;p28"/>
            <p:cNvSpPr/>
            <p:nvPr/>
          </p:nvSpPr>
          <p:spPr>
            <a:xfrm>
              <a:off x="369401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 name="Google Shape;413;p28"/>
            <p:cNvSpPr/>
            <p:nvPr/>
          </p:nvSpPr>
          <p:spPr>
            <a:xfrm>
              <a:off x="374931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 name="Google Shape;414;p28"/>
            <p:cNvSpPr/>
            <p:nvPr/>
          </p:nvSpPr>
          <p:spPr>
            <a:xfrm>
              <a:off x="380372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 name="Google Shape;415;p28"/>
            <p:cNvSpPr/>
            <p:nvPr/>
          </p:nvSpPr>
          <p:spPr>
            <a:xfrm>
              <a:off x="385902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 name="Google Shape;416;p28"/>
            <p:cNvSpPr/>
            <p:nvPr/>
          </p:nvSpPr>
          <p:spPr>
            <a:xfrm>
              <a:off x="391342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 name="Google Shape;417;p28"/>
            <p:cNvSpPr/>
            <p:nvPr/>
          </p:nvSpPr>
          <p:spPr>
            <a:xfrm>
              <a:off x="396872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 name="Google Shape;418;p28"/>
            <p:cNvSpPr/>
            <p:nvPr/>
          </p:nvSpPr>
          <p:spPr>
            <a:xfrm>
              <a:off x="402313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 name="Google Shape;419;p28"/>
            <p:cNvSpPr/>
            <p:nvPr/>
          </p:nvSpPr>
          <p:spPr>
            <a:xfrm>
              <a:off x="407843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 name="Google Shape;420;p28"/>
            <p:cNvSpPr/>
            <p:nvPr/>
          </p:nvSpPr>
          <p:spPr>
            <a:xfrm>
              <a:off x="413283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 name="Google Shape;421;p28"/>
            <p:cNvSpPr/>
            <p:nvPr/>
          </p:nvSpPr>
          <p:spPr>
            <a:xfrm>
              <a:off x="418813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2" name="Google Shape;422;p28"/>
            <p:cNvSpPr/>
            <p:nvPr/>
          </p:nvSpPr>
          <p:spPr>
            <a:xfrm>
              <a:off x="424254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 name="Google Shape;423;p28"/>
            <p:cNvSpPr/>
            <p:nvPr/>
          </p:nvSpPr>
          <p:spPr>
            <a:xfrm>
              <a:off x="429784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 name="Google Shape;424;p28"/>
            <p:cNvSpPr/>
            <p:nvPr/>
          </p:nvSpPr>
          <p:spPr>
            <a:xfrm>
              <a:off x="435224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 name="Google Shape;425;p28"/>
            <p:cNvSpPr/>
            <p:nvPr/>
          </p:nvSpPr>
          <p:spPr>
            <a:xfrm>
              <a:off x="440754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 name="Google Shape;426;p28"/>
            <p:cNvSpPr/>
            <p:nvPr/>
          </p:nvSpPr>
          <p:spPr>
            <a:xfrm>
              <a:off x="446195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 name="Google Shape;427;p28"/>
            <p:cNvSpPr/>
            <p:nvPr/>
          </p:nvSpPr>
          <p:spPr>
            <a:xfrm>
              <a:off x="451725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 name="Google Shape;428;p28"/>
            <p:cNvSpPr/>
            <p:nvPr/>
          </p:nvSpPr>
          <p:spPr>
            <a:xfrm>
              <a:off x="457171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 name="Google Shape;429;p28"/>
            <p:cNvSpPr/>
            <p:nvPr/>
          </p:nvSpPr>
          <p:spPr>
            <a:xfrm>
              <a:off x="462695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 name="Google Shape;430;p28"/>
            <p:cNvSpPr/>
            <p:nvPr/>
          </p:nvSpPr>
          <p:spPr>
            <a:xfrm>
              <a:off x="468141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 name="Google Shape;431;p28"/>
            <p:cNvSpPr/>
            <p:nvPr/>
          </p:nvSpPr>
          <p:spPr>
            <a:xfrm>
              <a:off x="473666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 name="Google Shape;432;p28"/>
            <p:cNvSpPr/>
            <p:nvPr/>
          </p:nvSpPr>
          <p:spPr>
            <a:xfrm>
              <a:off x="479112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 name="Google Shape;433;p28"/>
            <p:cNvSpPr/>
            <p:nvPr/>
          </p:nvSpPr>
          <p:spPr>
            <a:xfrm>
              <a:off x="484642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 name="Google Shape;434;p28"/>
            <p:cNvSpPr/>
            <p:nvPr/>
          </p:nvSpPr>
          <p:spPr>
            <a:xfrm>
              <a:off x="490082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 name="Google Shape;435;p28"/>
            <p:cNvSpPr/>
            <p:nvPr/>
          </p:nvSpPr>
          <p:spPr>
            <a:xfrm>
              <a:off x="495612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 name="Google Shape;436;p28"/>
            <p:cNvSpPr/>
            <p:nvPr/>
          </p:nvSpPr>
          <p:spPr>
            <a:xfrm>
              <a:off x="501053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 name="Google Shape;437;p28"/>
            <p:cNvSpPr/>
            <p:nvPr/>
          </p:nvSpPr>
          <p:spPr>
            <a:xfrm>
              <a:off x="506583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 name="Google Shape;438;p28"/>
            <p:cNvSpPr/>
            <p:nvPr/>
          </p:nvSpPr>
          <p:spPr>
            <a:xfrm>
              <a:off x="512023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 name="Google Shape;439;p28"/>
            <p:cNvSpPr/>
            <p:nvPr/>
          </p:nvSpPr>
          <p:spPr>
            <a:xfrm>
              <a:off x="517553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 name="Google Shape;440;p28"/>
            <p:cNvSpPr/>
            <p:nvPr/>
          </p:nvSpPr>
          <p:spPr>
            <a:xfrm>
              <a:off x="522994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 name="Google Shape;441;p28"/>
            <p:cNvSpPr/>
            <p:nvPr/>
          </p:nvSpPr>
          <p:spPr>
            <a:xfrm>
              <a:off x="528524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 name="Google Shape;442;p28"/>
            <p:cNvSpPr/>
            <p:nvPr/>
          </p:nvSpPr>
          <p:spPr>
            <a:xfrm>
              <a:off x="533964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 name="Google Shape;443;p28"/>
            <p:cNvSpPr/>
            <p:nvPr/>
          </p:nvSpPr>
          <p:spPr>
            <a:xfrm>
              <a:off x="539494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 name="Google Shape;444;p28"/>
            <p:cNvSpPr/>
            <p:nvPr/>
          </p:nvSpPr>
          <p:spPr>
            <a:xfrm>
              <a:off x="544935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 name="Google Shape;445;p28"/>
            <p:cNvSpPr/>
            <p:nvPr/>
          </p:nvSpPr>
          <p:spPr>
            <a:xfrm>
              <a:off x="550465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 name="Google Shape;446;p28"/>
            <p:cNvSpPr/>
            <p:nvPr/>
          </p:nvSpPr>
          <p:spPr>
            <a:xfrm>
              <a:off x="555905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 name="Google Shape;447;p28"/>
            <p:cNvSpPr/>
            <p:nvPr/>
          </p:nvSpPr>
          <p:spPr>
            <a:xfrm>
              <a:off x="561435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 name="Google Shape;448;p28"/>
            <p:cNvSpPr/>
            <p:nvPr/>
          </p:nvSpPr>
          <p:spPr>
            <a:xfrm>
              <a:off x="566876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 name="Google Shape;449;p28"/>
            <p:cNvSpPr/>
            <p:nvPr/>
          </p:nvSpPr>
          <p:spPr>
            <a:xfrm>
              <a:off x="572406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 name="Google Shape;450;p28"/>
            <p:cNvSpPr/>
            <p:nvPr/>
          </p:nvSpPr>
          <p:spPr>
            <a:xfrm>
              <a:off x="577846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 name="Google Shape;451;p28"/>
            <p:cNvSpPr/>
            <p:nvPr/>
          </p:nvSpPr>
          <p:spPr>
            <a:xfrm>
              <a:off x="583376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 name="Google Shape;452;p28"/>
            <p:cNvSpPr/>
            <p:nvPr/>
          </p:nvSpPr>
          <p:spPr>
            <a:xfrm>
              <a:off x="588817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 name="Google Shape;453;p28"/>
            <p:cNvSpPr/>
            <p:nvPr/>
          </p:nvSpPr>
          <p:spPr>
            <a:xfrm>
              <a:off x="594347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 name="Google Shape;454;p28"/>
            <p:cNvSpPr/>
            <p:nvPr/>
          </p:nvSpPr>
          <p:spPr>
            <a:xfrm>
              <a:off x="599787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 name="Google Shape;455;p28"/>
            <p:cNvSpPr/>
            <p:nvPr/>
          </p:nvSpPr>
          <p:spPr>
            <a:xfrm>
              <a:off x="605317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 name="Google Shape;456;p28"/>
            <p:cNvSpPr/>
            <p:nvPr/>
          </p:nvSpPr>
          <p:spPr>
            <a:xfrm>
              <a:off x="610758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 name="Google Shape;457;p28"/>
            <p:cNvSpPr/>
            <p:nvPr/>
          </p:nvSpPr>
          <p:spPr>
            <a:xfrm>
              <a:off x="616288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 name="Google Shape;458;p28"/>
            <p:cNvSpPr/>
            <p:nvPr/>
          </p:nvSpPr>
          <p:spPr>
            <a:xfrm>
              <a:off x="621734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p28"/>
            <p:cNvSpPr/>
            <p:nvPr/>
          </p:nvSpPr>
          <p:spPr>
            <a:xfrm>
              <a:off x="627258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 name="Google Shape;460;p28"/>
            <p:cNvSpPr/>
            <p:nvPr/>
          </p:nvSpPr>
          <p:spPr>
            <a:xfrm>
              <a:off x="632704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 name="Google Shape;461;p28"/>
            <p:cNvSpPr/>
            <p:nvPr/>
          </p:nvSpPr>
          <p:spPr>
            <a:xfrm>
              <a:off x="638229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 name="Google Shape;462;p28"/>
            <p:cNvSpPr/>
            <p:nvPr/>
          </p:nvSpPr>
          <p:spPr>
            <a:xfrm>
              <a:off x="643675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 name="Google Shape;463;p28"/>
            <p:cNvSpPr/>
            <p:nvPr/>
          </p:nvSpPr>
          <p:spPr>
            <a:xfrm>
              <a:off x="649205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 name="Google Shape;464;p28"/>
            <p:cNvSpPr/>
            <p:nvPr/>
          </p:nvSpPr>
          <p:spPr>
            <a:xfrm>
              <a:off x="6546459"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 name="Google Shape;465;p28"/>
            <p:cNvSpPr/>
            <p:nvPr/>
          </p:nvSpPr>
          <p:spPr>
            <a:xfrm>
              <a:off x="660175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 name="Google Shape;466;p28"/>
            <p:cNvSpPr/>
            <p:nvPr/>
          </p:nvSpPr>
          <p:spPr>
            <a:xfrm>
              <a:off x="665616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 name="Google Shape;467;p28"/>
            <p:cNvSpPr/>
            <p:nvPr/>
          </p:nvSpPr>
          <p:spPr>
            <a:xfrm>
              <a:off x="671146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 name="Google Shape;468;p28"/>
            <p:cNvSpPr/>
            <p:nvPr/>
          </p:nvSpPr>
          <p:spPr>
            <a:xfrm>
              <a:off x="676586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 name="Google Shape;469;p28"/>
            <p:cNvSpPr/>
            <p:nvPr/>
          </p:nvSpPr>
          <p:spPr>
            <a:xfrm>
              <a:off x="682116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 name="Google Shape;470;p28"/>
            <p:cNvSpPr/>
            <p:nvPr/>
          </p:nvSpPr>
          <p:spPr>
            <a:xfrm>
              <a:off x="687557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 name="Google Shape;471;p28"/>
            <p:cNvSpPr/>
            <p:nvPr/>
          </p:nvSpPr>
          <p:spPr>
            <a:xfrm>
              <a:off x="693087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72" name="Google Shape;472;p28"/>
          <p:cNvGrpSpPr/>
          <p:nvPr/>
        </p:nvGrpSpPr>
        <p:grpSpPr>
          <a:xfrm rot="-453970">
            <a:off x="803868" y="54828"/>
            <a:ext cx="3937944" cy="2994782"/>
            <a:chOff x="5040993" y="3114313"/>
            <a:chExt cx="2991997" cy="1666872"/>
          </a:xfrm>
        </p:grpSpPr>
        <p:sp>
          <p:nvSpPr>
            <p:cNvPr id="473" name="Google Shape;473;p28"/>
            <p:cNvSpPr/>
            <p:nvPr/>
          </p:nvSpPr>
          <p:spPr>
            <a:xfrm rot="-397594">
              <a:off x="6458069" y="3201902"/>
              <a:ext cx="1493470" cy="1498116"/>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783F04">
                  <a:alpha val="4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 name="Google Shape;474;p28"/>
            <p:cNvSpPr/>
            <p:nvPr/>
          </p:nvSpPr>
          <p:spPr>
            <a:xfrm rot="-397594">
              <a:off x="5122444" y="3195481"/>
              <a:ext cx="1493470" cy="1498116"/>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783F04">
                  <a:alpha val="4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 name="Google Shape;475;p28"/>
            <p:cNvSpPr/>
            <p:nvPr/>
          </p:nvSpPr>
          <p:spPr>
            <a:xfrm rot="-397594">
              <a:off x="6458069" y="3201902"/>
              <a:ext cx="1493470" cy="1498116"/>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76" name="Google Shape;476;p28"/>
          <p:cNvSpPr/>
          <p:nvPr/>
        </p:nvSpPr>
        <p:spPr>
          <a:xfrm rot="-29476">
            <a:off x="869449" y="2037200"/>
            <a:ext cx="657338" cy="777625"/>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accent2"/>
          </a:solidFill>
          <a:ln>
            <a:noFill/>
          </a:ln>
          <a:effectLst>
            <a:outerShdw blurRad="57150" rotWithShape="0" algn="bl" dir="5400000" dist="19050">
              <a:srgbClr val="783F04">
                <a:alpha val="5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 name="Google Shape;477;p28"/>
          <p:cNvSpPr txBox="1"/>
          <p:nvPr>
            <p:ph type="title"/>
          </p:nvPr>
        </p:nvSpPr>
        <p:spPr>
          <a:xfrm rot="-443918">
            <a:off x="1276204" y="496729"/>
            <a:ext cx="2984347" cy="2055083"/>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
    <p:spTree>
      <p:nvGrpSpPr>
        <p:cNvPr id="478" name="Shape 478"/>
        <p:cNvGrpSpPr/>
        <p:nvPr/>
      </p:nvGrpSpPr>
      <p:grpSpPr>
        <a:xfrm>
          <a:off x="0" y="0"/>
          <a:ext cx="0" cy="0"/>
          <a:chOff x="0" y="0"/>
          <a:chExt cx="0" cy="0"/>
        </a:xfrm>
      </p:grpSpPr>
      <p:sp>
        <p:nvSpPr>
          <p:cNvPr id="479" name="Google Shape;479;p29"/>
          <p:cNvSpPr/>
          <p:nvPr/>
        </p:nvSpPr>
        <p:spPr>
          <a:xfrm rot="59973">
            <a:off x="1396133" y="260414"/>
            <a:ext cx="9400074" cy="1861008"/>
          </a:xfrm>
          <a:custGeom>
            <a:rect b="b" l="l" r="r" t="t"/>
            <a:pathLst>
              <a:path extrusionOk="0" h="29926" w="144795">
                <a:moveTo>
                  <a:pt x="140320" y="2923"/>
                </a:moveTo>
                <a:cubicBezTo>
                  <a:pt x="140941" y="2923"/>
                  <a:pt x="141536" y="3402"/>
                  <a:pt x="141536" y="4124"/>
                </a:cubicBezTo>
                <a:cubicBezTo>
                  <a:pt x="141554" y="4800"/>
                  <a:pt x="141016" y="5337"/>
                  <a:pt x="140341" y="5354"/>
                </a:cubicBezTo>
                <a:cubicBezTo>
                  <a:pt x="139266" y="5354"/>
                  <a:pt x="138712" y="4055"/>
                  <a:pt x="139457" y="3292"/>
                </a:cubicBezTo>
                <a:cubicBezTo>
                  <a:pt x="139707" y="3037"/>
                  <a:pt x="140017" y="2923"/>
                  <a:pt x="140320" y="2923"/>
                </a:cubicBezTo>
                <a:close/>
                <a:moveTo>
                  <a:pt x="136315" y="2958"/>
                </a:moveTo>
                <a:cubicBezTo>
                  <a:pt x="136937" y="2958"/>
                  <a:pt x="137534" y="3441"/>
                  <a:pt x="137534" y="4176"/>
                </a:cubicBezTo>
                <a:cubicBezTo>
                  <a:pt x="137534" y="4835"/>
                  <a:pt x="136996" y="5389"/>
                  <a:pt x="136338" y="5389"/>
                </a:cubicBezTo>
                <a:cubicBezTo>
                  <a:pt x="136331" y="5389"/>
                  <a:pt x="136323" y="5389"/>
                  <a:pt x="136316" y="5389"/>
                </a:cubicBezTo>
                <a:cubicBezTo>
                  <a:pt x="135239" y="5389"/>
                  <a:pt x="134697" y="4102"/>
                  <a:pt x="135454" y="3327"/>
                </a:cubicBezTo>
                <a:cubicBezTo>
                  <a:pt x="135703" y="3072"/>
                  <a:pt x="136012" y="2958"/>
                  <a:pt x="136315" y="2958"/>
                </a:cubicBezTo>
                <a:close/>
                <a:moveTo>
                  <a:pt x="132304" y="3005"/>
                </a:moveTo>
                <a:cubicBezTo>
                  <a:pt x="132923" y="3005"/>
                  <a:pt x="133513" y="3480"/>
                  <a:pt x="133513" y="4211"/>
                </a:cubicBezTo>
                <a:cubicBezTo>
                  <a:pt x="133531" y="4869"/>
                  <a:pt x="132994" y="5424"/>
                  <a:pt x="132318" y="5424"/>
                </a:cubicBezTo>
                <a:cubicBezTo>
                  <a:pt x="132311" y="5424"/>
                  <a:pt x="132304" y="5424"/>
                  <a:pt x="132297" y="5424"/>
                </a:cubicBezTo>
                <a:cubicBezTo>
                  <a:pt x="131236" y="5424"/>
                  <a:pt x="130694" y="4136"/>
                  <a:pt x="131434" y="3379"/>
                </a:cubicBezTo>
                <a:cubicBezTo>
                  <a:pt x="131686" y="3121"/>
                  <a:pt x="131999" y="3005"/>
                  <a:pt x="132304" y="3005"/>
                </a:cubicBezTo>
                <a:close/>
                <a:moveTo>
                  <a:pt x="128290" y="3052"/>
                </a:moveTo>
                <a:cubicBezTo>
                  <a:pt x="128908" y="3052"/>
                  <a:pt x="129499" y="3523"/>
                  <a:pt x="129511" y="4245"/>
                </a:cubicBezTo>
                <a:cubicBezTo>
                  <a:pt x="129511" y="4921"/>
                  <a:pt x="128973" y="5458"/>
                  <a:pt x="128315" y="5476"/>
                </a:cubicBezTo>
                <a:cubicBezTo>
                  <a:pt x="127223" y="5476"/>
                  <a:pt x="126669" y="4193"/>
                  <a:pt x="127431" y="3414"/>
                </a:cubicBezTo>
                <a:cubicBezTo>
                  <a:pt x="127681" y="3164"/>
                  <a:pt x="127989" y="3052"/>
                  <a:pt x="128290" y="3052"/>
                </a:cubicBezTo>
                <a:close/>
                <a:moveTo>
                  <a:pt x="124271" y="3087"/>
                </a:moveTo>
                <a:cubicBezTo>
                  <a:pt x="124894" y="3087"/>
                  <a:pt x="125490" y="3563"/>
                  <a:pt x="125490" y="4297"/>
                </a:cubicBezTo>
                <a:cubicBezTo>
                  <a:pt x="125508" y="4956"/>
                  <a:pt x="124971" y="5510"/>
                  <a:pt x="124295" y="5510"/>
                </a:cubicBezTo>
                <a:cubicBezTo>
                  <a:pt x="124288" y="5511"/>
                  <a:pt x="124281" y="5511"/>
                  <a:pt x="124274" y="5511"/>
                </a:cubicBezTo>
                <a:cubicBezTo>
                  <a:pt x="123213" y="5511"/>
                  <a:pt x="122671" y="4223"/>
                  <a:pt x="123411" y="3448"/>
                </a:cubicBezTo>
                <a:cubicBezTo>
                  <a:pt x="123660" y="3199"/>
                  <a:pt x="123969" y="3087"/>
                  <a:pt x="124271" y="3087"/>
                </a:cubicBezTo>
                <a:close/>
                <a:moveTo>
                  <a:pt x="120259" y="3138"/>
                </a:moveTo>
                <a:cubicBezTo>
                  <a:pt x="120877" y="3138"/>
                  <a:pt x="121476" y="3610"/>
                  <a:pt x="121488" y="4332"/>
                </a:cubicBezTo>
                <a:cubicBezTo>
                  <a:pt x="121488" y="5008"/>
                  <a:pt x="120951" y="5545"/>
                  <a:pt x="120275" y="5562"/>
                </a:cubicBezTo>
                <a:cubicBezTo>
                  <a:pt x="119200" y="5562"/>
                  <a:pt x="118646" y="4263"/>
                  <a:pt x="119408" y="3500"/>
                </a:cubicBezTo>
                <a:cubicBezTo>
                  <a:pt x="119653" y="3250"/>
                  <a:pt x="119958" y="3138"/>
                  <a:pt x="120259" y="3138"/>
                </a:cubicBezTo>
                <a:close/>
                <a:moveTo>
                  <a:pt x="116241" y="3177"/>
                </a:moveTo>
                <a:cubicBezTo>
                  <a:pt x="116866" y="3177"/>
                  <a:pt x="117468" y="3658"/>
                  <a:pt x="117468" y="4384"/>
                </a:cubicBezTo>
                <a:cubicBezTo>
                  <a:pt x="117468" y="5060"/>
                  <a:pt x="116930" y="5597"/>
                  <a:pt x="116272" y="5597"/>
                </a:cubicBezTo>
                <a:cubicBezTo>
                  <a:pt x="116265" y="5597"/>
                  <a:pt x="116258" y="5597"/>
                  <a:pt x="116250" y="5597"/>
                </a:cubicBezTo>
                <a:cubicBezTo>
                  <a:pt x="115173" y="5597"/>
                  <a:pt x="114631" y="4310"/>
                  <a:pt x="115388" y="3535"/>
                </a:cubicBezTo>
                <a:cubicBezTo>
                  <a:pt x="115635" y="3288"/>
                  <a:pt x="115941" y="3177"/>
                  <a:pt x="116241" y="3177"/>
                </a:cubicBezTo>
                <a:close/>
                <a:moveTo>
                  <a:pt x="112237" y="3217"/>
                </a:moveTo>
                <a:cubicBezTo>
                  <a:pt x="112854" y="3217"/>
                  <a:pt x="113453" y="3697"/>
                  <a:pt x="113465" y="4419"/>
                </a:cubicBezTo>
                <a:cubicBezTo>
                  <a:pt x="113465" y="5095"/>
                  <a:pt x="112928" y="5632"/>
                  <a:pt x="112252" y="5649"/>
                </a:cubicBezTo>
                <a:cubicBezTo>
                  <a:pt x="111177" y="5649"/>
                  <a:pt x="110623" y="4349"/>
                  <a:pt x="111385" y="3587"/>
                </a:cubicBezTo>
                <a:cubicBezTo>
                  <a:pt x="111630" y="3331"/>
                  <a:pt x="111935" y="3217"/>
                  <a:pt x="112237" y="3217"/>
                </a:cubicBezTo>
                <a:close/>
                <a:moveTo>
                  <a:pt x="108222" y="3260"/>
                </a:moveTo>
                <a:cubicBezTo>
                  <a:pt x="108840" y="3260"/>
                  <a:pt x="109433" y="3736"/>
                  <a:pt x="109445" y="4471"/>
                </a:cubicBezTo>
                <a:cubicBezTo>
                  <a:pt x="109445" y="5129"/>
                  <a:pt x="108907" y="5684"/>
                  <a:pt x="108249" y="5684"/>
                </a:cubicBezTo>
                <a:cubicBezTo>
                  <a:pt x="108242" y="5684"/>
                  <a:pt x="108235" y="5684"/>
                  <a:pt x="108227" y="5684"/>
                </a:cubicBezTo>
                <a:cubicBezTo>
                  <a:pt x="107150" y="5684"/>
                  <a:pt x="106608" y="4396"/>
                  <a:pt x="107365" y="3622"/>
                </a:cubicBezTo>
                <a:cubicBezTo>
                  <a:pt x="107614" y="3372"/>
                  <a:pt x="107921" y="3260"/>
                  <a:pt x="108222" y="3260"/>
                </a:cubicBezTo>
                <a:close/>
                <a:moveTo>
                  <a:pt x="104213" y="3312"/>
                </a:moveTo>
                <a:cubicBezTo>
                  <a:pt x="104829" y="3312"/>
                  <a:pt x="105424" y="3783"/>
                  <a:pt x="105424" y="4505"/>
                </a:cubicBezTo>
                <a:cubicBezTo>
                  <a:pt x="105442" y="5181"/>
                  <a:pt x="104905" y="5718"/>
                  <a:pt x="104229" y="5736"/>
                </a:cubicBezTo>
                <a:cubicBezTo>
                  <a:pt x="103155" y="5736"/>
                  <a:pt x="102600" y="4436"/>
                  <a:pt x="103362" y="3674"/>
                </a:cubicBezTo>
                <a:cubicBezTo>
                  <a:pt x="103607" y="3424"/>
                  <a:pt x="103912" y="3312"/>
                  <a:pt x="104213" y="3312"/>
                </a:cubicBezTo>
                <a:close/>
                <a:moveTo>
                  <a:pt x="100191" y="3347"/>
                </a:moveTo>
                <a:cubicBezTo>
                  <a:pt x="100810" y="3347"/>
                  <a:pt x="101410" y="3823"/>
                  <a:pt x="101422" y="4557"/>
                </a:cubicBezTo>
                <a:cubicBezTo>
                  <a:pt x="101422" y="5216"/>
                  <a:pt x="100885" y="5753"/>
                  <a:pt x="100226" y="5770"/>
                </a:cubicBezTo>
                <a:cubicBezTo>
                  <a:pt x="100219" y="5770"/>
                  <a:pt x="100212" y="5770"/>
                  <a:pt x="100204" y="5770"/>
                </a:cubicBezTo>
                <a:cubicBezTo>
                  <a:pt x="99127" y="5770"/>
                  <a:pt x="98585" y="4483"/>
                  <a:pt x="99342" y="3708"/>
                </a:cubicBezTo>
                <a:cubicBezTo>
                  <a:pt x="99586" y="3459"/>
                  <a:pt x="99891" y="3347"/>
                  <a:pt x="100191" y="3347"/>
                </a:cubicBezTo>
                <a:close/>
                <a:moveTo>
                  <a:pt x="96185" y="3390"/>
                </a:moveTo>
                <a:cubicBezTo>
                  <a:pt x="96807" y="3390"/>
                  <a:pt x="97402" y="3870"/>
                  <a:pt x="97402" y="4592"/>
                </a:cubicBezTo>
                <a:cubicBezTo>
                  <a:pt x="97419" y="5268"/>
                  <a:pt x="96882" y="5805"/>
                  <a:pt x="96206" y="5805"/>
                </a:cubicBezTo>
                <a:lnTo>
                  <a:pt x="96206" y="5822"/>
                </a:lnTo>
                <a:cubicBezTo>
                  <a:pt x="95132" y="5822"/>
                  <a:pt x="94577" y="4523"/>
                  <a:pt x="95322" y="3760"/>
                </a:cubicBezTo>
                <a:cubicBezTo>
                  <a:pt x="95572" y="3505"/>
                  <a:pt x="95882" y="3390"/>
                  <a:pt x="96185" y="3390"/>
                </a:cubicBezTo>
                <a:close/>
                <a:moveTo>
                  <a:pt x="92168" y="3433"/>
                </a:moveTo>
                <a:cubicBezTo>
                  <a:pt x="92787" y="3433"/>
                  <a:pt x="93387" y="3909"/>
                  <a:pt x="93399" y="4644"/>
                </a:cubicBezTo>
                <a:cubicBezTo>
                  <a:pt x="93399" y="5302"/>
                  <a:pt x="92862" y="5840"/>
                  <a:pt x="92203" y="5857"/>
                </a:cubicBezTo>
                <a:cubicBezTo>
                  <a:pt x="92196" y="5857"/>
                  <a:pt x="92189" y="5857"/>
                  <a:pt x="92182" y="5857"/>
                </a:cubicBezTo>
                <a:cubicBezTo>
                  <a:pt x="91104" y="5857"/>
                  <a:pt x="90562" y="4570"/>
                  <a:pt x="91319" y="3795"/>
                </a:cubicBezTo>
                <a:cubicBezTo>
                  <a:pt x="91563" y="3546"/>
                  <a:pt x="91868" y="3433"/>
                  <a:pt x="92168" y="3433"/>
                </a:cubicBezTo>
                <a:close/>
                <a:moveTo>
                  <a:pt x="88158" y="3477"/>
                </a:moveTo>
                <a:cubicBezTo>
                  <a:pt x="88776" y="3477"/>
                  <a:pt x="89367" y="3957"/>
                  <a:pt x="89379" y="4679"/>
                </a:cubicBezTo>
                <a:cubicBezTo>
                  <a:pt x="89396" y="5354"/>
                  <a:pt x="88859" y="5892"/>
                  <a:pt x="88183" y="5909"/>
                </a:cubicBezTo>
                <a:cubicBezTo>
                  <a:pt x="87109" y="5909"/>
                  <a:pt x="86537" y="4609"/>
                  <a:pt x="87299" y="3847"/>
                </a:cubicBezTo>
                <a:cubicBezTo>
                  <a:pt x="87549" y="3591"/>
                  <a:pt x="87857" y="3477"/>
                  <a:pt x="88158" y="3477"/>
                </a:cubicBezTo>
                <a:close/>
                <a:moveTo>
                  <a:pt x="84142" y="3512"/>
                </a:moveTo>
                <a:cubicBezTo>
                  <a:pt x="84764" y="3512"/>
                  <a:pt x="85359" y="3991"/>
                  <a:pt x="85359" y="4713"/>
                </a:cubicBezTo>
                <a:cubicBezTo>
                  <a:pt x="85359" y="5389"/>
                  <a:pt x="84839" y="5926"/>
                  <a:pt x="84163" y="5944"/>
                </a:cubicBezTo>
                <a:cubicBezTo>
                  <a:pt x="84156" y="5944"/>
                  <a:pt x="84149" y="5944"/>
                  <a:pt x="84142" y="5944"/>
                </a:cubicBezTo>
                <a:cubicBezTo>
                  <a:pt x="83081" y="5944"/>
                  <a:pt x="82522" y="4639"/>
                  <a:pt x="83279" y="3882"/>
                </a:cubicBezTo>
                <a:cubicBezTo>
                  <a:pt x="83529" y="3626"/>
                  <a:pt x="83839" y="3512"/>
                  <a:pt x="84142" y="3512"/>
                </a:cubicBezTo>
                <a:close/>
                <a:moveTo>
                  <a:pt x="80127" y="3554"/>
                </a:moveTo>
                <a:cubicBezTo>
                  <a:pt x="80745" y="3554"/>
                  <a:pt x="81344" y="4026"/>
                  <a:pt x="81356" y="4748"/>
                </a:cubicBezTo>
                <a:cubicBezTo>
                  <a:pt x="81356" y="5424"/>
                  <a:pt x="80819" y="5978"/>
                  <a:pt x="80143" y="5978"/>
                </a:cubicBezTo>
                <a:cubicBezTo>
                  <a:pt x="80136" y="5978"/>
                  <a:pt x="80129" y="5978"/>
                  <a:pt x="80122" y="5978"/>
                </a:cubicBezTo>
                <a:cubicBezTo>
                  <a:pt x="79061" y="5978"/>
                  <a:pt x="78519" y="4691"/>
                  <a:pt x="79276" y="3916"/>
                </a:cubicBezTo>
                <a:cubicBezTo>
                  <a:pt x="79521" y="3666"/>
                  <a:pt x="79826" y="3554"/>
                  <a:pt x="80127" y="3554"/>
                </a:cubicBezTo>
                <a:close/>
                <a:moveTo>
                  <a:pt x="76115" y="3595"/>
                </a:moveTo>
                <a:cubicBezTo>
                  <a:pt x="76730" y="3595"/>
                  <a:pt x="77324" y="4069"/>
                  <a:pt x="77336" y="4800"/>
                </a:cubicBezTo>
                <a:cubicBezTo>
                  <a:pt x="77336" y="5458"/>
                  <a:pt x="76816" y="6013"/>
                  <a:pt x="76140" y="6030"/>
                </a:cubicBezTo>
                <a:lnTo>
                  <a:pt x="76157" y="6030"/>
                </a:lnTo>
                <a:cubicBezTo>
                  <a:pt x="76150" y="6030"/>
                  <a:pt x="76143" y="6030"/>
                  <a:pt x="76136" y="6030"/>
                </a:cubicBezTo>
                <a:cubicBezTo>
                  <a:pt x="75058" y="6030"/>
                  <a:pt x="74499" y="4743"/>
                  <a:pt x="75256" y="3968"/>
                </a:cubicBezTo>
                <a:cubicBezTo>
                  <a:pt x="75503" y="3710"/>
                  <a:pt x="75811" y="3595"/>
                  <a:pt x="76115" y="3595"/>
                </a:cubicBezTo>
                <a:close/>
                <a:moveTo>
                  <a:pt x="72112" y="3641"/>
                </a:moveTo>
                <a:cubicBezTo>
                  <a:pt x="72730" y="3641"/>
                  <a:pt x="73321" y="4112"/>
                  <a:pt x="73333" y="4835"/>
                </a:cubicBezTo>
                <a:cubicBezTo>
                  <a:pt x="73350" y="5510"/>
                  <a:pt x="72813" y="6065"/>
                  <a:pt x="72137" y="6065"/>
                </a:cubicBezTo>
                <a:cubicBezTo>
                  <a:pt x="72130" y="6065"/>
                  <a:pt x="72123" y="6065"/>
                  <a:pt x="72116" y="6065"/>
                </a:cubicBezTo>
                <a:cubicBezTo>
                  <a:pt x="71055" y="6065"/>
                  <a:pt x="70496" y="4777"/>
                  <a:pt x="71253" y="4003"/>
                </a:cubicBezTo>
                <a:cubicBezTo>
                  <a:pt x="71503" y="3753"/>
                  <a:pt x="71811" y="3641"/>
                  <a:pt x="72112" y="3641"/>
                </a:cubicBezTo>
                <a:close/>
                <a:moveTo>
                  <a:pt x="68093" y="3676"/>
                </a:moveTo>
                <a:cubicBezTo>
                  <a:pt x="68716" y="3676"/>
                  <a:pt x="69313" y="4152"/>
                  <a:pt x="69313" y="4887"/>
                </a:cubicBezTo>
                <a:cubicBezTo>
                  <a:pt x="69330" y="5562"/>
                  <a:pt x="68793" y="6117"/>
                  <a:pt x="68117" y="6117"/>
                </a:cubicBezTo>
                <a:cubicBezTo>
                  <a:pt x="67043" y="6117"/>
                  <a:pt x="66488" y="4817"/>
                  <a:pt x="67233" y="4037"/>
                </a:cubicBezTo>
                <a:cubicBezTo>
                  <a:pt x="67483" y="3788"/>
                  <a:pt x="67791" y="3676"/>
                  <a:pt x="68093" y="3676"/>
                </a:cubicBezTo>
                <a:close/>
                <a:moveTo>
                  <a:pt x="64082" y="3720"/>
                </a:moveTo>
                <a:cubicBezTo>
                  <a:pt x="64699" y="3720"/>
                  <a:pt x="65298" y="4199"/>
                  <a:pt x="65310" y="4921"/>
                </a:cubicBezTo>
                <a:cubicBezTo>
                  <a:pt x="65310" y="5597"/>
                  <a:pt x="64773" y="6152"/>
                  <a:pt x="64097" y="6152"/>
                </a:cubicBezTo>
                <a:cubicBezTo>
                  <a:pt x="64090" y="6152"/>
                  <a:pt x="64083" y="6152"/>
                  <a:pt x="64076" y="6152"/>
                </a:cubicBezTo>
                <a:cubicBezTo>
                  <a:pt x="63015" y="6152"/>
                  <a:pt x="62473" y="4864"/>
                  <a:pt x="63230" y="4089"/>
                </a:cubicBezTo>
                <a:cubicBezTo>
                  <a:pt x="63475" y="3834"/>
                  <a:pt x="63781" y="3720"/>
                  <a:pt x="64082" y="3720"/>
                </a:cubicBezTo>
                <a:close/>
                <a:moveTo>
                  <a:pt x="60070" y="3763"/>
                </a:moveTo>
                <a:cubicBezTo>
                  <a:pt x="60693" y="3763"/>
                  <a:pt x="61290" y="4238"/>
                  <a:pt x="61290" y="4973"/>
                </a:cubicBezTo>
                <a:cubicBezTo>
                  <a:pt x="61307" y="5632"/>
                  <a:pt x="60770" y="6186"/>
                  <a:pt x="60094" y="6186"/>
                </a:cubicBezTo>
                <a:cubicBezTo>
                  <a:pt x="60087" y="6186"/>
                  <a:pt x="60080" y="6186"/>
                  <a:pt x="60073" y="6186"/>
                </a:cubicBezTo>
                <a:cubicBezTo>
                  <a:pt x="58995" y="6186"/>
                  <a:pt x="58453" y="4899"/>
                  <a:pt x="59210" y="4124"/>
                </a:cubicBezTo>
                <a:cubicBezTo>
                  <a:pt x="59460" y="3875"/>
                  <a:pt x="59768" y="3763"/>
                  <a:pt x="60070" y="3763"/>
                </a:cubicBezTo>
                <a:close/>
                <a:moveTo>
                  <a:pt x="56059" y="3806"/>
                </a:moveTo>
                <a:cubicBezTo>
                  <a:pt x="56677" y="3806"/>
                  <a:pt x="57275" y="4286"/>
                  <a:pt x="57287" y="5008"/>
                </a:cubicBezTo>
                <a:cubicBezTo>
                  <a:pt x="57287" y="5684"/>
                  <a:pt x="56750" y="6221"/>
                  <a:pt x="56074" y="6238"/>
                </a:cubicBezTo>
                <a:cubicBezTo>
                  <a:pt x="56067" y="6238"/>
                  <a:pt x="56060" y="6238"/>
                  <a:pt x="56053" y="6238"/>
                </a:cubicBezTo>
                <a:cubicBezTo>
                  <a:pt x="54992" y="6238"/>
                  <a:pt x="54450" y="4934"/>
                  <a:pt x="55208" y="4176"/>
                </a:cubicBezTo>
                <a:cubicBezTo>
                  <a:pt x="55452" y="3920"/>
                  <a:pt x="55758" y="3806"/>
                  <a:pt x="56059" y="3806"/>
                </a:cubicBezTo>
                <a:close/>
                <a:moveTo>
                  <a:pt x="52044" y="3849"/>
                </a:moveTo>
                <a:cubicBezTo>
                  <a:pt x="52663" y="3849"/>
                  <a:pt x="53255" y="4325"/>
                  <a:pt x="53267" y="5060"/>
                </a:cubicBezTo>
                <a:cubicBezTo>
                  <a:pt x="53267" y="5718"/>
                  <a:pt x="52730" y="6273"/>
                  <a:pt x="52071" y="6273"/>
                </a:cubicBezTo>
                <a:cubicBezTo>
                  <a:pt x="52064" y="6273"/>
                  <a:pt x="52057" y="6273"/>
                  <a:pt x="52050" y="6273"/>
                </a:cubicBezTo>
                <a:cubicBezTo>
                  <a:pt x="50990" y="6273"/>
                  <a:pt x="50447" y="4985"/>
                  <a:pt x="51187" y="4211"/>
                </a:cubicBezTo>
                <a:cubicBezTo>
                  <a:pt x="51437" y="3962"/>
                  <a:pt x="51743" y="3849"/>
                  <a:pt x="52044" y="3849"/>
                </a:cubicBezTo>
                <a:close/>
                <a:moveTo>
                  <a:pt x="48030" y="3893"/>
                </a:moveTo>
                <a:cubicBezTo>
                  <a:pt x="48652" y="3893"/>
                  <a:pt x="49247" y="4372"/>
                  <a:pt x="49247" y="5095"/>
                </a:cubicBezTo>
                <a:cubicBezTo>
                  <a:pt x="49264" y="5770"/>
                  <a:pt x="48727" y="6307"/>
                  <a:pt x="48051" y="6325"/>
                </a:cubicBezTo>
                <a:cubicBezTo>
                  <a:pt x="48044" y="6325"/>
                  <a:pt x="48037" y="6325"/>
                  <a:pt x="48030" y="6325"/>
                </a:cubicBezTo>
                <a:cubicBezTo>
                  <a:pt x="46970" y="6325"/>
                  <a:pt x="46427" y="5020"/>
                  <a:pt x="47167" y="4263"/>
                </a:cubicBezTo>
                <a:cubicBezTo>
                  <a:pt x="47417" y="4007"/>
                  <a:pt x="47727" y="3893"/>
                  <a:pt x="48030" y="3893"/>
                </a:cubicBezTo>
                <a:close/>
                <a:moveTo>
                  <a:pt x="44021" y="3936"/>
                </a:moveTo>
                <a:cubicBezTo>
                  <a:pt x="44640" y="3936"/>
                  <a:pt x="45232" y="4412"/>
                  <a:pt x="45244" y="5146"/>
                </a:cubicBezTo>
                <a:cubicBezTo>
                  <a:pt x="45244" y="5805"/>
                  <a:pt x="44707" y="6359"/>
                  <a:pt x="44048" y="6359"/>
                </a:cubicBezTo>
                <a:cubicBezTo>
                  <a:pt x="44041" y="6360"/>
                  <a:pt x="44034" y="6360"/>
                  <a:pt x="44027" y="6360"/>
                </a:cubicBezTo>
                <a:cubicBezTo>
                  <a:pt x="42950" y="6360"/>
                  <a:pt x="42424" y="5072"/>
                  <a:pt x="43165" y="4297"/>
                </a:cubicBezTo>
                <a:cubicBezTo>
                  <a:pt x="43414" y="4048"/>
                  <a:pt x="43720" y="3936"/>
                  <a:pt x="44021" y="3936"/>
                </a:cubicBezTo>
                <a:close/>
                <a:moveTo>
                  <a:pt x="40007" y="3980"/>
                </a:moveTo>
                <a:cubicBezTo>
                  <a:pt x="40629" y="3980"/>
                  <a:pt x="41224" y="4459"/>
                  <a:pt x="41224" y="5181"/>
                </a:cubicBezTo>
                <a:cubicBezTo>
                  <a:pt x="41241" y="5857"/>
                  <a:pt x="40704" y="6394"/>
                  <a:pt x="40028" y="6411"/>
                </a:cubicBezTo>
                <a:cubicBezTo>
                  <a:pt x="38954" y="6411"/>
                  <a:pt x="38399" y="5112"/>
                  <a:pt x="39144" y="4349"/>
                </a:cubicBezTo>
                <a:cubicBezTo>
                  <a:pt x="39394" y="4094"/>
                  <a:pt x="39704" y="3980"/>
                  <a:pt x="40007" y="3980"/>
                </a:cubicBezTo>
                <a:close/>
                <a:moveTo>
                  <a:pt x="36000" y="4022"/>
                </a:moveTo>
                <a:cubicBezTo>
                  <a:pt x="36618" y="4022"/>
                  <a:pt x="37209" y="4494"/>
                  <a:pt x="37221" y="5216"/>
                </a:cubicBezTo>
                <a:cubicBezTo>
                  <a:pt x="37221" y="5892"/>
                  <a:pt x="36684" y="6446"/>
                  <a:pt x="36025" y="6446"/>
                </a:cubicBezTo>
                <a:cubicBezTo>
                  <a:pt x="36018" y="6446"/>
                  <a:pt x="36011" y="6446"/>
                  <a:pt x="36004" y="6446"/>
                </a:cubicBezTo>
                <a:cubicBezTo>
                  <a:pt x="34926" y="6446"/>
                  <a:pt x="34384" y="5159"/>
                  <a:pt x="35142" y="4384"/>
                </a:cubicBezTo>
                <a:cubicBezTo>
                  <a:pt x="35392" y="4134"/>
                  <a:pt x="35699" y="4022"/>
                  <a:pt x="36000" y="4022"/>
                </a:cubicBezTo>
                <a:close/>
                <a:moveTo>
                  <a:pt x="31992" y="4062"/>
                </a:moveTo>
                <a:cubicBezTo>
                  <a:pt x="32611" y="4062"/>
                  <a:pt x="33201" y="4537"/>
                  <a:pt x="33201" y="5268"/>
                </a:cubicBezTo>
                <a:cubicBezTo>
                  <a:pt x="33201" y="5926"/>
                  <a:pt x="32681" y="6481"/>
                  <a:pt x="32005" y="6481"/>
                </a:cubicBezTo>
                <a:cubicBezTo>
                  <a:pt x="31998" y="6481"/>
                  <a:pt x="31991" y="6481"/>
                  <a:pt x="31984" y="6481"/>
                </a:cubicBezTo>
                <a:cubicBezTo>
                  <a:pt x="30923" y="6481"/>
                  <a:pt x="30364" y="5193"/>
                  <a:pt x="31121" y="4436"/>
                </a:cubicBezTo>
                <a:cubicBezTo>
                  <a:pt x="31374" y="4178"/>
                  <a:pt x="31686" y="4062"/>
                  <a:pt x="31992" y="4062"/>
                </a:cubicBezTo>
                <a:close/>
                <a:moveTo>
                  <a:pt x="27970" y="4109"/>
                </a:moveTo>
                <a:cubicBezTo>
                  <a:pt x="28587" y="4109"/>
                  <a:pt x="29186" y="4580"/>
                  <a:pt x="29198" y="5302"/>
                </a:cubicBezTo>
                <a:cubicBezTo>
                  <a:pt x="29198" y="5978"/>
                  <a:pt x="28661" y="6533"/>
                  <a:pt x="27985" y="6533"/>
                </a:cubicBezTo>
                <a:cubicBezTo>
                  <a:pt x="26911" y="6533"/>
                  <a:pt x="26356" y="5250"/>
                  <a:pt x="27119" y="4471"/>
                </a:cubicBezTo>
                <a:cubicBezTo>
                  <a:pt x="27363" y="4221"/>
                  <a:pt x="27669" y="4109"/>
                  <a:pt x="27970" y="4109"/>
                </a:cubicBezTo>
                <a:close/>
                <a:moveTo>
                  <a:pt x="23955" y="4144"/>
                </a:moveTo>
                <a:cubicBezTo>
                  <a:pt x="24574" y="4144"/>
                  <a:pt x="25166" y="4620"/>
                  <a:pt x="25178" y="5354"/>
                </a:cubicBezTo>
                <a:cubicBezTo>
                  <a:pt x="25178" y="6013"/>
                  <a:pt x="24641" y="6567"/>
                  <a:pt x="23982" y="6567"/>
                </a:cubicBezTo>
                <a:cubicBezTo>
                  <a:pt x="23975" y="6568"/>
                  <a:pt x="23968" y="6568"/>
                  <a:pt x="23961" y="6568"/>
                </a:cubicBezTo>
                <a:cubicBezTo>
                  <a:pt x="22883" y="6568"/>
                  <a:pt x="22341" y="5280"/>
                  <a:pt x="23099" y="4505"/>
                </a:cubicBezTo>
                <a:cubicBezTo>
                  <a:pt x="23348" y="4256"/>
                  <a:pt x="23654" y="4144"/>
                  <a:pt x="23955" y="4144"/>
                </a:cubicBezTo>
                <a:close/>
                <a:moveTo>
                  <a:pt x="19942" y="4188"/>
                </a:moveTo>
                <a:cubicBezTo>
                  <a:pt x="20565" y="4188"/>
                  <a:pt x="21163" y="4667"/>
                  <a:pt x="21175" y="5389"/>
                </a:cubicBezTo>
                <a:cubicBezTo>
                  <a:pt x="21175" y="6065"/>
                  <a:pt x="20638" y="6602"/>
                  <a:pt x="19962" y="6619"/>
                </a:cubicBezTo>
                <a:cubicBezTo>
                  <a:pt x="19955" y="6620"/>
                  <a:pt x="19948" y="6620"/>
                  <a:pt x="19941" y="6620"/>
                </a:cubicBezTo>
                <a:cubicBezTo>
                  <a:pt x="18881" y="6620"/>
                  <a:pt x="18338" y="5315"/>
                  <a:pt x="19078" y="4557"/>
                </a:cubicBezTo>
                <a:cubicBezTo>
                  <a:pt x="19328" y="4302"/>
                  <a:pt x="19638" y="4188"/>
                  <a:pt x="19942" y="4188"/>
                </a:cubicBezTo>
                <a:close/>
                <a:moveTo>
                  <a:pt x="15932" y="4231"/>
                </a:moveTo>
                <a:cubicBezTo>
                  <a:pt x="16551" y="4231"/>
                  <a:pt x="17143" y="4706"/>
                  <a:pt x="17155" y="5441"/>
                </a:cubicBezTo>
                <a:cubicBezTo>
                  <a:pt x="17155" y="6100"/>
                  <a:pt x="16618" y="6654"/>
                  <a:pt x="15959" y="6654"/>
                </a:cubicBezTo>
                <a:cubicBezTo>
                  <a:pt x="15952" y="6654"/>
                  <a:pt x="15945" y="6654"/>
                  <a:pt x="15938" y="6654"/>
                </a:cubicBezTo>
                <a:cubicBezTo>
                  <a:pt x="14860" y="6654"/>
                  <a:pt x="14318" y="5367"/>
                  <a:pt x="15076" y="4592"/>
                </a:cubicBezTo>
                <a:cubicBezTo>
                  <a:pt x="15325" y="4343"/>
                  <a:pt x="15631" y="4231"/>
                  <a:pt x="15932" y="4231"/>
                </a:cubicBezTo>
                <a:close/>
                <a:moveTo>
                  <a:pt x="11922" y="4270"/>
                </a:moveTo>
                <a:cubicBezTo>
                  <a:pt x="12537" y="4270"/>
                  <a:pt x="13123" y="4745"/>
                  <a:pt x="13135" y="5476"/>
                </a:cubicBezTo>
                <a:cubicBezTo>
                  <a:pt x="13152" y="6134"/>
                  <a:pt x="12615" y="6689"/>
                  <a:pt x="11939" y="6706"/>
                </a:cubicBezTo>
                <a:cubicBezTo>
                  <a:pt x="10865" y="6706"/>
                  <a:pt x="10310" y="5424"/>
                  <a:pt x="11055" y="4644"/>
                </a:cubicBezTo>
                <a:cubicBezTo>
                  <a:pt x="11308" y="4386"/>
                  <a:pt x="11618" y="4270"/>
                  <a:pt x="11922" y="4270"/>
                </a:cubicBezTo>
                <a:close/>
                <a:moveTo>
                  <a:pt x="7901" y="4317"/>
                </a:moveTo>
                <a:cubicBezTo>
                  <a:pt x="8520" y="4317"/>
                  <a:pt x="9120" y="4793"/>
                  <a:pt x="9132" y="5528"/>
                </a:cubicBezTo>
                <a:cubicBezTo>
                  <a:pt x="9132" y="6186"/>
                  <a:pt x="8595" y="6741"/>
                  <a:pt x="7936" y="6741"/>
                </a:cubicBezTo>
                <a:cubicBezTo>
                  <a:pt x="7929" y="6741"/>
                  <a:pt x="7922" y="6741"/>
                  <a:pt x="7915" y="6741"/>
                </a:cubicBezTo>
                <a:cubicBezTo>
                  <a:pt x="6837" y="6741"/>
                  <a:pt x="6295" y="5453"/>
                  <a:pt x="7053" y="4679"/>
                </a:cubicBezTo>
                <a:cubicBezTo>
                  <a:pt x="7296" y="4429"/>
                  <a:pt x="7601" y="4317"/>
                  <a:pt x="7901" y="4317"/>
                </a:cubicBezTo>
                <a:close/>
                <a:moveTo>
                  <a:pt x="3895" y="4361"/>
                </a:moveTo>
                <a:cubicBezTo>
                  <a:pt x="4517" y="4361"/>
                  <a:pt x="5112" y="4840"/>
                  <a:pt x="5112" y="5562"/>
                </a:cubicBezTo>
                <a:cubicBezTo>
                  <a:pt x="5129" y="6238"/>
                  <a:pt x="4592" y="6775"/>
                  <a:pt x="3916" y="6793"/>
                </a:cubicBezTo>
                <a:cubicBezTo>
                  <a:pt x="2842" y="6793"/>
                  <a:pt x="2287" y="5493"/>
                  <a:pt x="3033" y="4731"/>
                </a:cubicBezTo>
                <a:cubicBezTo>
                  <a:pt x="3283" y="4475"/>
                  <a:pt x="3592" y="4361"/>
                  <a:pt x="3895" y="4361"/>
                </a:cubicBezTo>
                <a:close/>
                <a:moveTo>
                  <a:pt x="144240" y="0"/>
                </a:moveTo>
                <a:lnTo>
                  <a:pt x="0" y="2928"/>
                </a:lnTo>
                <a:lnTo>
                  <a:pt x="537" y="29926"/>
                </a:lnTo>
                <a:lnTo>
                  <a:pt x="144794" y="26997"/>
                </a:lnTo>
                <a:lnTo>
                  <a:pt x="144240" y="0"/>
                </a:lnTo>
                <a:close/>
              </a:path>
            </a:pathLst>
          </a:custGeom>
          <a:solidFill>
            <a:schemeClr val="lt1"/>
          </a:solidFill>
          <a:ln>
            <a:noFill/>
          </a:ln>
          <a:effectLst>
            <a:outerShdw blurRad="57150" rotWithShape="0" algn="bl" dir="5400000" dist="19050">
              <a:srgbClr val="783F04">
                <a:alpha val="33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 name="Google Shape;480;p29"/>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481" name="Shape 481"/>
        <p:cNvGrpSpPr/>
        <p:nvPr/>
      </p:nvGrpSpPr>
      <p:grpSpPr>
        <a:xfrm>
          <a:off x="0" y="0"/>
          <a:ext cx="0" cy="0"/>
          <a:chOff x="0" y="0"/>
          <a:chExt cx="0" cy="0"/>
        </a:xfrm>
      </p:grpSpPr>
      <p:grpSp>
        <p:nvGrpSpPr>
          <p:cNvPr id="482" name="Google Shape;482;p30"/>
          <p:cNvGrpSpPr/>
          <p:nvPr/>
        </p:nvGrpSpPr>
        <p:grpSpPr>
          <a:xfrm>
            <a:off x="800847" y="459346"/>
            <a:ext cx="10581518" cy="5939124"/>
            <a:chOff x="238125" y="847975"/>
            <a:chExt cx="7143400" cy="4009400"/>
          </a:xfrm>
        </p:grpSpPr>
        <p:sp>
          <p:nvSpPr>
            <p:cNvPr id="483" name="Google Shape;483;p30"/>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 name="Google Shape;484;p30"/>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 name="Google Shape;485;p30"/>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 name="Google Shape;486;p30"/>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 name="Google Shape;487;p30"/>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 name="Google Shape;488;p30"/>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 name="Google Shape;489;p30"/>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 name="Google Shape;490;p30"/>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 name="Google Shape;491;p30"/>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 name="Google Shape;492;p30"/>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 name="Google Shape;493;p30"/>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 name="Google Shape;494;p30"/>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 name="Google Shape;495;p30"/>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 name="Google Shape;496;p30"/>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 name="Google Shape;497;p30"/>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 name="Google Shape;498;p30"/>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 name="Google Shape;499;p30"/>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 name="Google Shape;500;p30"/>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 name="Google Shape;501;p30"/>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 name="Google Shape;502;p30"/>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 name="Google Shape;503;p30"/>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4" name="Google Shape;504;p30"/>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5" name="Google Shape;505;p30"/>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6" name="Google Shape;506;p30"/>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7" name="Google Shape;507;p30"/>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8" name="Google Shape;508;p30"/>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9" name="Google Shape;509;p30"/>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0" name="Google Shape;510;p30"/>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1" name="Google Shape;511;p30"/>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2" name="Google Shape;512;p30"/>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13" name="Google Shape;513;p30"/>
          <p:cNvSpPr txBox="1"/>
          <p:nvPr>
            <p:ph type="ctrTitle"/>
          </p:nvPr>
        </p:nvSpPr>
        <p:spPr>
          <a:xfrm flipH="1">
            <a:off x="1960104" y="3618798"/>
            <a:ext cx="2080800" cy="547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14" name="Google Shape;514;p30"/>
          <p:cNvSpPr txBox="1"/>
          <p:nvPr>
            <p:ph idx="1" type="subTitle"/>
          </p:nvPr>
        </p:nvSpPr>
        <p:spPr>
          <a:xfrm flipH="1">
            <a:off x="1579767" y="3991000"/>
            <a:ext cx="2841600" cy="11673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15" name="Google Shape;515;p30"/>
          <p:cNvSpPr txBox="1"/>
          <p:nvPr>
            <p:ph idx="2" type="ctrTitle"/>
          </p:nvPr>
        </p:nvSpPr>
        <p:spPr>
          <a:xfrm flipH="1">
            <a:off x="5060863" y="3618798"/>
            <a:ext cx="2080800" cy="547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16" name="Google Shape;516;p30"/>
          <p:cNvSpPr txBox="1"/>
          <p:nvPr>
            <p:ph idx="3" type="subTitle"/>
          </p:nvPr>
        </p:nvSpPr>
        <p:spPr>
          <a:xfrm flipH="1">
            <a:off x="4680469" y="3990987"/>
            <a:ext cx="2841600" cy="11673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17" name="Google Shape;517;p30"/>
          <p:cNvSpPr txBox="1"/>
          <p:nvPr>
            <p:ph idx="4" type="ctrTitle"/>
          </p:nvPr>
        </p:nvSpPr>
        <p:spPr>
          <a:xfrm flipH="1">
            <a:off x="8158567" y="3618798"/>
            <a:ext cx="2080800" cy="547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18" name="Google Shape;518;p30"/>
          <p:cNvSpPr txBox="1"/>
          <p:nvPr>
            <p:ph idx="5" type="subTitle"/>
          </p:nvPr>
        </p:nvSpPr>
        <p:spPr>
          <a:xfrm flipH="1">
            <a:off x="7778167" y="3991000"/>
            <a:ext cx="2841600" cy="11673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19" name="Google Shape;519;p30"/>
          <p:cNvSpPr txBox="1"/>
          <p:nvPr>
            <p:ph idx="6"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a:solidFill>
                  <a:schemeClr val="accent1"/>
                </a:solidFill>
              </a:defRPr>
            </a:lvl1pPr>
            <a:lvl2pPr lvl="1" rtl="0" algn="ctr">
              <a:spcBef>
                <a:spcPts val="0"/>
              </a:spcBef>
              <a:spcAft>
                <a:spcPts val="0"/>
              </a:spcAft>
              <a:buNone/>
              <a:defRPr b="0">
                <a:solidFill>
                  <a:schemeClr val="accent1"/>
                </a:solidFill>
              </a:defRPr>
            </a:lvl2pPr>
            <a:lvl3pPr lvl="2" rtl="0" algn="ctr">
              <a:spcBef>
                <a:spcPts val="0"/>
              </a:spcBef>
              <a:spcAft>
                <a:spcPts val="0"/>
              </a:spcAft>
              <a:buNone/>
              <a:defRPr b="0">
                <a:solidFill>
                  <a:schemeClr val="accent1"/>
                </a:solidFill>
              </a:defRPr>
            </a:lvl3pPr>
            <a:lvl4pPr lvl="3" rtl="0" algn="ctr">
              <a:spcBef>
                <a:spcPts val="0"/>
              </a:spcBef>
              <a:spcAft>
                <a:spcPts val="0"/>
              </a:spcAft>
              <a:buNone/>
              <a:defRPr b="0">
                <a:solidFill>
                  <a:schemeClr val="accent1"/>
                </a:solidFill>
              </a:defRPr>
            </a:lvl4pPr>
            <a:lvl5pPr lvl="4" rtl="0" algn="ctr">
              <a:spcBef>
                <a:spcPts val="0"/>
              </a:spcBef>
              <a:spcAft>
                <a:spcPts val="0"/>
              </a:spcAft>
              <a:buNone/>
              <a:defRPr b="0">
                <a:solidFill>
                  <a:schemeClr val="accent1"/>
                </a:solidFill>
              </a:defRPr>
            </a:lvl5pPr>
            <a:lvl6pPr lvl="5" rtl="0" algn="ctr">
              <a:spcBef>
                <a:spcPts val="0"/>
              </a:spcBef>
              <a:spcAft>
                <a:spcPts val="0"/>
              </a:spcAft>
              <a:buNone/>
              <a:defRPr b="0">
                <a:solidFill>
                  <a:schemeClr val="accent1"/>
                </a:solidFill>
              </a:defRPr>
            </a:lvl6pPr>
            <a:lvl7pPr lvl="6" rtl="0" algn="ctr">
              <a:spcBef>
                <a:spcPts val="0"/>
              </a:spcBef>
              <a:spcAft>
                <a:spcPts val="0"/>
              </a:spcAft>
              <a:buNone/>
              <a:defRPr b="0">
                <a:solidFill>
                  <a:schemeClr val="accent1"/>
                </a:solidFill>
              </a:defRPr>
            </a:lvl7pPr>
            <a:lvl8pPr lvl="7" rtl="0" algn="ctr">
              <a:spcBef>
                <a:spcPts val="0"/>
              </a:spcBef>
              <a:spcAft>
                <a:spcPts val="0"/>
              </a:spcAft>
              <a:buNone/>
              <a:defRPr b="0">
                <a:solidFill>
                  <a:schemeClr val="accent1"/>
                </a:solidFill>
              </a:defRPr>
            </a:lvl8pPr>
            <a:lvl9pPr lvl="8" rtl="0" algn="ctr">
              <a:spcBef>
                <a:spcPts val="0"/>
              </a:spcBef>
              <a:spcAft>
                <a:spcPts val="0"/>
              </a:spcAft>
              <a:buNone/>
              <a:defRPr b="0">
                <a:solidFill>
                  <a:schemeClr val="accent1"/>
                </a:solidFill>
              </a:defRPr>
            </a:lvl9pPr>
          </a:lstStyle>
          <a:p/>
        </p:txBody>
      </p:sp>
      <p:sp>
        <p:nvSpPr>
          <p:cNvPr id="520" name="Google Shape;520;p30"/>
          <p:cNvSpPr txBox="1"/>
          <p:nvPr>
            <p:ph hasCustomPrompt="1" idx="7" type="title"/>
          </p:nvPr>
        </p:nvSpPr>
        <p:spPr>
          <a:xfrm>
            <a:off x="2354567" y="2380533"/>
            <a:ext cx="1245600" cy="598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6000"/>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521" name="Google Shape;521;p30"/>
          <p:cNvSpPr txBox="1"/>
          <p:nvPr>
            <p:ph hasCustomPrompt="1" idx="8" type="title"/>
          </p:nvPr>
        </p:nvSpPr>
        <p:spPr>
          <a:xfrm>
            <a:off x="5476933" y="2380533"/>
            <a:ext cx="1245600" cy="598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6000"/>
              <a:buNone/>
              <a:defRPr b="0" sz="4000">
                <a:solidFill>
                  <a:schemeClr val="accent3"/>
                </a:solidFill>
                <a:latin typeface="Chelsea Market"/>
                <a:ea typeface="Chelsea Market"/>
                <a:cs typeface="Chelsea Market"/>
                <a:sym typeface="Chelsea Market"/>
              </a:defRPr>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522" name="Google Shape;522;p30"/>
          <p:cNvSpPr txBox="1"/>
          <p:nvPr>
            <p:ph hasCustomPrompt="1" idx="9" type="title"/>
          </p:nvPr>
        </p:nvSpPr>
        <p:spPr>
          <a:xfrm>
            <a:off x="8576167" y="2380533"/>
            <a:ext cx="1245600" cy="598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6000"/>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_1_1">
    <p:spTree>
      <p:nvGrpSpPr>
        <p:cNvPr id="523" name="Shape 523"/>
        <p:cNvGrpSpPr/>
        <p:nvPr/>
      </p:nvGrpSpPr>
      <p:grpSpPr>
        <a:xfrm>
          <a:off x="0" y="0"/>
          <a:ext cx="0" cy="0"/>
          <a:chOff x="0" y="0"/>
          <a:chExt cx="0" cy="0"/>
        </a:xfrm>
      </p:grpSpPr>
      <p:grpSp>
        <p:nvGrpSpPr>
          <p:cNvPr id="524" name="Google Shape;524;p31"/>
          <p:cNvGrpSpPr/>
          <p:nvPr/>
        </p:nvGrpSpPr>
        <p:grpSpPr>
          <a:xfrm>
            <a:off x="800847" y="459346"/>
            <a:ext cx="10581518" cy="5939124"/>
            <a:chOff x="238125" y="847975"/>
            <a:chExt cx="7143400" cy="4009400"/>
          </a:xfrm>
        </p:grpSpPr>
        <p:sp>
          <p:nvSpPr>
            <p:cNvPr id="525" name="Google Shape;525;p31"/>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6" name="Google Shape;526;p31"/>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7" name="Google Shape;527;p31"/>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8" name="Google Shape;528;p31"/>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9" name="Google Shape;529;p31"/>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0" name="Google Shape;530;p31"/>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1" name="Google Shape;531;p31"/>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2" name="Google Shape;532;p31"/>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3" name="Google Shape;533;p31"/>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4" name="Google Shape;534;p31"/>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5" name="Google Shape;535;p31"/>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6" name="Google Shape;536;p31"/>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7" name="Google Shape;537;p31"/>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8" name="Google Shape;538;p31"/>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9" name="Google Shape;539;p31"/>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0" name="Google Shape;540;p31"/>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1" name="Google Shape;541;p31"/>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2" name="Google Shape;542;p31"/>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3" name="Google Shape;543;p31"/>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4" name="Google Shape;544;p31"/>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5" name="Google Shape;545;p31"/>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6" name="Google Shape;546;p31"/>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7" name="Google Shape;547;p31"/>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8" name="Google Shape;548;p31"/>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9" name="Google Shape;549;p31"/>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0" name="Google Shape;550;p31"/>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1" name="Google Shape;551;p31"/>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2" name="Google Shape;552;p31"/>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3" name="Google Shape;553;p31"/>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4" name="Google Shape;554;p31"/>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55" name="Google Shape;555;p31"/>
          <p:cNvSpPr txBox="1"/>
          <p:nvPr>
            <p:ph idx="1" type="subTitle"/>
          </p:nvPr>
        </p:nvSpPr>
        <p:spPr>
          <a:xfrm flipH="1">
            <a:off x="6470167" y="1798667"/>
            <a:ext cx="2121600" cy="10320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lt1"/>
              </a:buClr>
              <a:buSzPts val="4000"/>
              <a:buFont typeface="Paytone One"/>
              <a:buNone/>
              <a:defRPr>
                <a:latin typeface="Chelsea Market"/>
                <a:ea typeface="Chelsea Market"/>
                <a:cs typeface="Chelsea Market"/>
                <a:sym typeface="Chelsea Market"/>
              </a:defRPr>
            </a:lvl1pPr>
            <a:lvl2pPr lvl="1"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2pPr>
            <a:lvl3pPr lvl="2"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3pPr>
            <a:lvl4pPr lvl="3"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4pPr>
            <a:lvl5pPr lvl="4"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5pPr>
            <a:lvl6pPr lvl="5"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6pPr>
            <a:lvl7pPr lvl="6"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7pPr>
            <a:lvl8pPr lvl="7"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8pPr>
            <a:lvl9pPr lvl="8"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9pPr>
          </a:lstStyle>
          <a:p/>
        </p:txBody>
      </p:sp>
      <p:sp>
        <p:nvSpPr>
          <p:cNvPr id="556" name="Google Shape;556;p31"/>
          <p:cNvSpPr txBox="1"/>
          <p:nvPr>
            <p:ph idx="2" type="subTitle"/>
          </p:nvPr>
        </p:nvSpPr>
        <p:spPr>
          <a:xfrm flipH="1">
            <a:off x="5664667" y="2632567"/>
            <a:ext cx="2927100" cy="1345200"/>
          </a:xfrm>
          <a:prstGeom prst="rect">
            <a:avLst/>
          </a:prstGeom>
        </p:spPr>
        <p:txBody>
          <a:bodyPr anchorCtr="0" anchor="t" bIns="121900" lIns="121900" spcFirstLastPara="1" rIns="121900" wrap="square" tIns="121900">
            <a:noAutofit/>
          </a:bodyPr>
          <a:lstStyle>
            <a:lvl1pPr lvl="0" rtl="0" algn="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57" name="Google Shape;557;p31"/>
          <p:cNvSpPr txBox="1"/>
          <p:nvPr>
            <p:ph idx="3" type="subTitle"/>
          </p:nvPr>
        </p:nvSpPr>
        <p:spPr>
          <a:xfrm flipH="1">
            <a:off x="3666167" y="3584767"/>
            <a:ext cx="2121600" cy="1032000"/>
          </a:xfrm>
          <a:prstGeom prst="rect">
            <a:avLst/>
          </a:prstGeom>
        </p:spPr>
        <p:txBody>
          <a:bodyPr anchorCtr="0" anchor="b" bIns="121900" lIns="121900" spcFirstLastPara="1" rIns="121900" wrap="square" tIns="121900">
            <a:noAutofit/>
          </a:bodyPr>
          <a:lstStyle>
            <a:lvl1pPr lvl="0" rtl="0">
              <a:lnSpc>
                <a:spcPct val="100000"/>
              </a:lnSpc>
              <a:spcBef>
                <a:spcPts val="0"/>
              </a:spcBef>
              <a:spcAft>
                <a:spcPts val="0"/>
              </a:spcAft>
              <a:buClr>
                <a:schemeClr val="lt1"/>
              </a:buClr>
              <a:buSzPts val="4000"/>
              <a:buFont typeface="Paytone One"/>
              <a:buNone/>
              <a:defRPr>
                <a:latin typeface="Chelsea Market"/>
                <a:ea typeface="Chelsea Market"/>
                <a:cs typeface="Chelsea Market"/>
                <a:sym typeface="Chelsea Market"/>
              </a:defRPr>
            </a:lvl1pPr>
            <a:lvl2pPr lvl="1"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2pPr>
            <a:lvl3pPr lvl="2"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3pPr>
            <a:lvl4pPr lvl="3"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4pPr>
            <a:lvl5pPr lvl="4"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5pPr>
            <a:lvl6pPr lvl="5"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6pPr>
            <a:lvl7pPr lvl="6"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7pPr>
            <a:lvl8pPr lvl="7"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8pPr>
            <a:lvl9pPr lvl="8"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9pPr>
          </a:lstStyle>
          <a:p/>
        </p:txBody>
      </p:sp>
      <p:sp>
        <p:nvSpPr>
          <p:cNvPr id="558" name="Google Shape;558;p31"/>
          <p:cNvSpPr txBox="1"/>
          <p:nvPr>
            <p:ph idx="4" type="subTitle"/>
          </p:nvPr>
        </p:nvSpPr>
        <p:spPr>
          <a:xfrm flipH="1">
            <a:off x="3666567" y="4418667"/>
            <a:ext cx="2927100" cy="13452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1600"/>
              <a:buNone/>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559" name="Google Shape;559;p31"/>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 name="Google Shape;27;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2">
    <p:spTree>
      <p:nvGrpSpPr>
        <p:cNvPr id="560" name="Shape 560"/>
        <p:cNvGrpSpPr/>
        <p:nvPr/>
      </p:nvGrpSpPr>
      <p:grpSpPr>
        <a:xfrm>
          <a:off x="0" y="0"/>
          <a:ext cx="0" cy="0"/>
          <a:chOff x="0" y="0"/>
          <a:chExt cx="0" cy="0"/>
        </a:xfrm>
      </p:grpSpPr>
      <p:grpSp>
        <p:nvGrpSpPr>
          <p:cNvPr id="561" name="Google Shape;561;p32"/>
          <p:cNvGrpSpPr/>
          <p:nvPr/>
        </p:nvGrpSpPr>
        <p:grpSpPr>
          <a:xfrm>
            <a:off x="800847" y="459346"/>
            <a:ext cx="10581518" cy="5939124"/>
            <a:chOff x="238125" y="847975"/>
            <a:chExt cx="7143400" cy="4009400"/>
          </a:xfrm>
        </p:grpSpPr>
        <p:sp>
          <p:nvSpPr>
            <p:cNvPr id="562" name="Google Shape;562;p32"/>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3" name="Google Shape;563;p32"/>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4" name="Google Shape;564;p32"/>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5" name="Google Shape;565;p32"/>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6" name="Google Shape;566;p32"/>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7" name="Google Shape;567;p32"/>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8" name="Google Shape;568;p32"/>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9" name="Google Shape;569;p32"/>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0" name="Google Shape;570;p32"/>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1" name="Google Shape;571;p32"/>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2" name="Google Shape;572;p32"/>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3" name="Google Shape;573;p32"/>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4" name="Google Shape;574;p32"/>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5" name="Google Shape;575;p32"/>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6" name="Google Shape;576;p32"/>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7" name="Google Shape;577;p32"/>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8" name="Google Shape;578;p32"/>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9" name="Google Shape;579;p32"/>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0" name="Google Shape;580;p32"/>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1" name="Google Shape;581;p32"/>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2" name="Google Shape;582;p32"/>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3" name="Google Shape;583;p32"/>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4" name="Google Shape;584;p32"/>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5" name="Google Shape;585;p32"/>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6" name="Google Shape;586;p32"/>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7" name="Google Shape;587;p32"/>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8" name="Google Shape;588;p32"/>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9" name="Google Shape;589;p32"/>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0" name="Google Shape;590;p32"/>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1" name="Google Shape;591;p32"/>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92" name="Google Shape;592;p32"/>
          <p:cNvSpPr txBox="1"/>
          <p:nvPr>
            <p:ph type="ctrTitle"/>
          </p:nvPr>
        </p:nvSpPr>
        <p:spPr>
          <a:xfrm flipH="1">
            <a:off x="3121057" y="1843421"/>
            <a:ext cx="2080800" cy="770400"/>
          </a:xfrm>
          <a:prstGeom prst="rect">
            <a:avLst/>
          </a:prstGeom>
        </p:spPr>
        <p:txBody>
          <a:bodyPr anchorCtr="0" anchor="b" bIns="121900" lIns="121900" spcFirstLastPara="1" rIns="121900" wrap="square" tIns="121900">
            <a:noAutofit/>
          </a:bodyPr>
          <a:lstStyle>
            <a:lvl1pPr lvl="0" rtl="0" algn="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93" name="Google Shape;593;p32"/>
          <p:cNvSpPr txBox="1"/>
          <p:nvPr>
            <p:ph idx="1" type="subTitle"/>
          </p:nvPr>
        </p:nvSpPr>
        <p:spPr>
          <a:xfrm flipH="1">
            <a:off x="1566766" y="2439548"/>
            <a:ext cx="3635100" cy="1167300"/>
          </a:xfrm>
          <a:prstGeom prst="rect">
            <a:avLst/>
          </a:prstGeom>
        </p:spPr>
        <p:txBody>
          <a:bodyPr anchorCtr="0" anchor="t" bIns="121900" lIns="121900" spcFirstLastPara="1" rIns="121900" wrap="square" tIns="121900">
            <a:noAutofit/>
          </a:bodyPr>
          <a:lstStyle>
            <a:lvl1pPr lvl="0" rtl="0" algn="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94" name="Google Shape;594;p32"/>
          <p:cNvSpPr txBox="1"/>
          <p:nvPr>
            <p:ph idx="2" type="ctrTitle"/>
          </p:nvPr>
        </p:nvSpPr>
        <p:spPr>
          <a:xfrm flipH="1">
            <a:off x="6990143" y="1843421"/>
            <a:ext cx="2080800" cy="770400"/>
          </a:xfrm>
          <a:prstGeom prst="rect">
            <a:avLst/>
          </a:prstGeom>
        </p:spPr>
        <p:txBody>
          <a:bodyPr anchorCtr="0" anchor="b" bIns="121900" lIns="121900" spcFirstLastPara="1" rIns="121900" wrap="square" tIns="121900">
            <a:noAutofit/>
          </a:bodyPr>
          <a:lstStyle>
            <a:lvl1pPr lvl="0" rtl="0">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95" name="Google Shape;595;p32"/>
          <p:cNvSpPr txBox="1"/>
          <p:nvPr>
            <p:ph idx="3" type="subTitle"/>
          </p:nvPr>
        </p:nvSpPr>
        <p:spPr>
          <a:xfrm flipH="1">
            <a:off x="6990099" y="2442681"/>
            <a:ext cx="3635100" cy="11673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96" name="Google Shape;596;p32"/>
          <p:cNvSpPr txBox="1"/>
          <p:nvPr>
            <p:ph idx="4" type="ctrTitle"/>
          </p:nvPr>
        </p:nvSpPr>
        <p:spPr>
          <a:xfrm flipH="1">
            <a:off x="3121057" y="3722183"/>
            <a:ext cx="2080800" cy="770400"/>
          </a:xfrm>
          <a:prstGeom prst="rect">
            <a:avLst/>
          </a:prstGeom>
        </p:spPr>
        <p:txBody>
          <a:bodyPr anchorCtr="0" anchor="b" bIns="121900" lIns="121900" spcFirstLastPara="1" rIns="121900" wrap="square" tIns="121900">
            <a:noAutofit/>
          </a:bodyPr>
          <a:lstStyle>
            <a:lvl1pPr lvl="0" rtl="0" algn="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97" name="Google Shape;597;p32"/>
          <p:cNvSpPr txBox="1"/>
          <p:nvPr>
            <p:ph idx="5" type="subTitle"/>
          </p:nvPr>
        </p:nvSpPr>
        <p:spPr>
          <a:xfrm flipH="1">
            <a:off x="1566767" y="4316621"/>
            <a:ext cx="3635100" cy="1167300"/>
          </a:xfrm>
          <a:prstGeom prst="rect">
            <a:avLst/>
          </a:prstGeom>
        </p:spPr>
        <p:txBody>
          <a:bodyPr anchorCtr="0" anchor="t" bIns="121900" lIns="121900" spcFirstLastPara="1" rIns="121900" wrap="square" tIns="121900">
            <a:noAutofit/>
          </a:bodyPr>
          <a:lstStyle>
            <a:lvl1pPr lvl="0" rtl="0" algn="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98" name="Google Shape;598;p32"/>
          <p:cNvSpPr txBox="1"/>
          <p:nvPr>
            <p:ph idx="6" type="ctrTitle"/>
          </p:nvPr>
        </p:nvSpPr>
        <p:spPr>
          <a:xfrm flipH="1">
            <a:off x="6990143" y="3722183"/>
            <a:ext cx="2420400" cy="770400"/>
          </a:xfrm>
          <a:prstGeom prst="rect">
            <a:avLst/>
          </a:prstGeom>
        </p:spPr>
        <p:txBody>
          <a:bodyPr anchorCtr="0" anchor="b" bIns="121900" lIns="121900" spcFirstLastPara="1" rIns="121900" wrap="square" tIns="121900">
            <a:noAutofit/>
          </a:bodyPr>
          <a:lstStyle>
            <a:lvl1pPr lvl="0" rtl="0">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99" name="Google Shape;599;p32"/>
          <p:cNvSpPr txBox="1"/>
          <p:nvPr>
            <p:ph idx="7" type="subTitle"/>
          </p:nvPr>
        </p:nvSpPr>
        <p:spPr>
          <a:xfrm flipH="1">
            <a:off x="6990100" y="4316588"/>
            <a:ext cx="3635100" cy="11673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00" name="Google Shape;600;p32"/>
          <p:cNvSpPr txBox="1"/>
          <p:nvPr>
            <p:ph idx="8"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3">
    <p:spTree>
      <p:nvGrpSpPr>
        <p:cNvPr id="601" name="Shape 601"/>
        <p:cNvGrpSpPr/>
        <p:nvPr/>
      </p:nvGrpSpPr>
      <p:grpSpPr>
        <a:xfrm>
          <a:off x="0" y="0"/>
          <a:ext cx="0" cy="0"/>
          <a:chOff x="0" y="0"/>
          <a:chExt cx="0" cy="0"/>
        </a:xfrm>
      </p:grpSpPr>
      <p:grpSp>
        <p:nvGrpSpPr>
          <p:cNvPr id="602" name="Google Shape;602;p33"/>
          <p:cNvGrpSpPr/>
          <p:nvPr/>
        </p:nvGrpSpPr>
        <p:grpSpPr>
          <a:xfrm>
            <a:off x="800847" y="459346"/>
            <a:ext cx="10581518" cy="5939124"/>
            <a:chOff x="238125" y="847975"/>
            <a:chExt cx="7143400" cy="4009400"/>
          </a:xfrm>
        </p:grpSpPr>
        <p:sp>
          <p:nvSpPr>
            <p:cNvPr id="603" name="Google Shape;603;p33"/>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4" name="Google Shape;604;p33"/>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5" name="Google Shape;605;p33"/>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6" name="Google Shape;606;p33"/>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7" name="Google Shape;607;p33"/>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8" name="Google Shape;608;p33"/>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9" name="Google Shape;609;p33"/>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0" name="Google Shape;610;p33"/>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1" name="Google Shape;611;p33"/>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2" name="Google Shape;612;p33"/>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3" name="Google Shape;613;p33"/>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4" name="Google Shape;614;p33"/>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5" name="Google Shape;615;p33"/>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6" name="Google Shape;616;p33"/>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7" name="Google Shape;617;p33"/>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8" name="Google Shape;618;p33"/>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9" name="Google Shape;619;p33"/>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0" name="Google Shape;620;p33"/>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1" name="Google Shape;621;p33"/>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2" name="Google Shape;622;p33"/>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3" name="Google Shape;623;p33"/>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4" name="Google Shape;624;p33"/>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5" name="Google Shape;625;p33"/>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6" name="Google Shape;626;p33"/>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7" name="Google Shape;627;p33"/>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8" name="Google Shape;628;p33"/>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9" name="Google Shape;629;p33"/>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0" name="Google Shape;630;p33"/>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1" name="Google Shape;631;p33"/>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2" name="Google Shape;632;p33"/>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33" name="Google Shape;633;p33"/>
          <p:cNvSpPr txBox="1"/>
          <p:nvPr>
            <p:ph type="ctrTitle"/>
          </p:nvPr>
        </p:nvSpPr>
        <p:spPr>
          <a:xfrm flipH="1">
            <a:off x="1766035" y="2281737"/>
            <a:ext cx="2080800" cy="685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2400"/>
              <a:buNone/>
              <a:defRPr b="0" sz="2700">
                <a:latin typeface="Chelsea Market"/>
                <a:ea typeface="Chelsea Market"/>
                <a:cs typeface="Chelsea Market"/>
                <a:sym typeface="Chelsea Market"/>
              </a:defRPr>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634" name="Google Shape;634;p33"/>
          <p:cNvSpPr txBox="1"/>
          <p:nvPr>
            <p:ph idx="1" type="subTitle"/>
          </p:nvPr>
        </p:nvSpPr>
        <p:spPr>
          <a:xfrm flipH="1">
            <a:off x="1396549" y="2770912"/>
            <a:ext cx="2819700" cy="845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35" name="Google Shape;635;p33"/>
          <p:cNvSpPr txBox="1"/>
          <p:nvPr>
            <p:ph idx="2" type="ctrTitle"/>
          </p:nvPr>
        </p:nvSpPr>
        <p:spPr>
          <a:xfrm flipH="1">
            <a:off x="4843886" y="2281734"/>
            <a:ext cx="2504100" cy="685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2400"/>
              <a:buNone/>
              <a:defRPr b="0" sz="2700">
                <a:latin typeface="Chelsea Market"/>
                <a:ea typeface="Chelsea Market"/>
                <a:cs typeface="Chelsea Market"/>
                <a:sym typeface="Chelsea Market"/>
              </a:defRPr>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636" name="Google Shape;636;p33"/>
          <p:cNvSpPr txBox="1"/>
          <p:nvPr>
            <p:ph idx="3" type="subTitle"/>
          </p:nvPr>
        </p:nvSpPr>
        <p:spPr>
          <a:xfrm flipH="1">
            <a:off x="4686112" y="2770912"/>
            <a:ext cx="2819700" cy="845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37" name="Google Shape;637;p33"/>
          <p:cNvSpPr txBox="1"/>
          <p:nvPr>
            <p:ph idx="4" type="ctrTitle"/>
          </p:nvPr>
        </p:nvSpPr>
        <p:spPr>
          <a:xfrm flipH="1">
            <a:off x="8336667" y="2281737"/>
            <a:ext cx="2080800" cy="685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2400"/>
              <a:buNone/>
              <a:defRPr b="0" sz="2700">
                <a:latin typeface="Chelsea Market"/>
                <a:ea typeface="Chelsea Market"/>
                <a:cs typeface="Chelsea Market"/>
                <a:sym typeface="Chelsea Market"/>
              </a:defRPr>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638" name="Google Shape;638;p33"/>
          <p:cNvSpPr txBox="1"/>
          <p:nvPr>
            <p:ph idx="5" type="subTitle"/>
          </p:nvPr>
        </p:nvSpPr>
        <p:spPr>
          <a:xfrm flipH="1">
            <a:off x="7967176" y="2770912"/>
            <a:ext cx="2819700" cy="845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39" name="Google Shape;639;p33"/>
          <p:cNvSpPr txBox="1"/>
          <p:nvPr>
            <p:ph idx="6" type="ctrTitle"/>
          </p:nvPr>
        </p:nvSpPr>
        <p:spPr>
          <a:xfrm flipH="1">
            <a:off x="1766035" y="4430233"/>
            <a:ext cx="2080800" cy="685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2400"/>
              <a:buNone/>
              <a:defRPr b="0" sz="2700">
                <a:latin typeface="Chelsea Market"/>
                <a:ea typeface="Chelsea Market"/>
                <a:cs typeface="Chelsea Market"/>
                <a:sym typeface="Chelsea Market"/>
              </a:defRPr>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640" name="Google Shape;640;p33"/>
          <p:cNvSpPr txBox="1"/>
          <p:nvPr>
            <p:ph idx="7" type="subTitle"/>
          </p:nvPr>
        </p:nvSpPr>
        <p:spPr>
          <a:xfrm flipH="1">
            <a:off x="1396549" y="4925819"/>
            <a:ext cx="2819700" cy="845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41" name="Google Shape;641;p33"/>
          <p:cNvSpPr txBox="1"/>
          <p:nvPr>
            <p:ph idx="8" type="ctrTitle"/>
          </p:nvPr>
        </p:nvSpPr>
        <p:spPr>
          <a:xfrm flipH="1">
            <a:off x="5055600" y="4430233"/>
            <a:ext cx="2080800" cy="685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2400"/>
              <a:buNone/>
              <a:defRPr b="0" sz="2700">
                <a:latin typeface="Chelsea Market"/>
                <a:ea typeface="Chelsea Market"/>
                <a:cs typeface="Chelsea Market"/>
                <a:sym typeface="Chelsea Market"/>
              </a:defRPr>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642" name="Google Shape;642;p33"/>
          <p:cNvSpPr txBox="1"/>
          <p:nvPr>
            <p:ph idx="9" type="subTitle"/>
          </p:nvPr>
        </p:nvSpPr>
        <p:spPr>
          <a:xfrm flipH="1">
            <a:off x="4686112" y="4925819"/>
            <a:ext cx="2819700" cy="845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43" name="Google Shape;643;p33"/>
          <p:cNvSpPr txBox="1"/>
          <p:nvPr>
            <p:ph idx="13" type="ctrTitle"/>
          </p:nvPr>
        </p:nvSpPr>
        <p:spPr>
          <a:xfrm flipH="1">
            <a:off x="8336667" y="4430233"/>
            <a:ext cx="2080800" cy="685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2400"/>
              <a:buNone/>
              <a:defRPr b="0" sz="2700">
                <a:latin typeface="Chelsea Market"/>
                <a:ea typeface="Chelsea Market"/>
                <a:cs typeface="Chelsea Market"/>
                <a:sym typeface="Chelsea Market"/>
              </a:defRPr>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644" name="Google Shape;644;p33"/>
          <p:cNvSpPr txBox="1"/>
          <p:nvPr>
            <p:ph idx="14" type="subTitle"/>
          </p:nvPr>
        </p:nvSpPr>
        <p:spPr>
          <a:xfrm flipH="1">
            <a:off x="7967176" y="4925819"/>
            <a:ext cx="2819700" cy="845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45" name="Google Shape;645;p33"/>
          <p:cNvSpPr txBox="1"/>
          <p:nvPr>
            <p:ph idx="15"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numbers">
  <p:cSld name="CUSTOM_4">
    <p:spTree>
      <p:nvGrpSpPr>
        <p:cNvPr id="646" name="Shape 646"/>
        <p:cNvGrpSpPr/>
        <p:nvPr/>
      </p:nvGrpSpPr>
      <p:grpSpPr>
        <a:xfrm>
          <a:off x="0" y="0"/>
          <a:ext cx="0" cy="0"/>
          <a:chOff x="0" y="0"/>
          <a:chExt cx="0" cy="0"/>
        </a:xfrm>
      </p:grpSpPr>
      <p:grpSp>
        <p:nvGrpSpPr>
          <p:cNvPr id="647" name="Google Shape;647;p34"/>
          <p:cNvGrpSpPr/>
          <p:nvPr/>
        </p:nvGrpSpPr>
        <p:grpSpPr>
          <a:xfrm>
            <a:off x="800847" y="459346"/>
            <a:ext cx="10581518" cy="5939124"/>
            <a:chOff x="238125" y="847975"/>
            <a:chExt cx="7143400" cy="4009400"/>
          </a:xfrm>
        </p:grpSpPr>
        <p:sp>
          <p:nvSpPr>
            <p:cNvPr id="648" name="Google Shape;648;p34"/>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9" name="Google Shape;649;p34"/>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0" name="Google Shape;650;p34"/>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1" name="Google Shape;651;p34"/>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2" name="Google Shape;652;p34"/>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3" name="Google Shape;653;p34"/>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4" name="Google Shape;654;p34"/>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5" name="Google Shape;655;p34"/>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6" name="Google Shape;656;p34"/>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7" name="Google Shape;657;p34"/>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8" name="Google Shape;658;p34"/>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9" name="Google Shape;659;p34"/>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0" name="Google Shape;660;p34"/>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1" name="Google Shape;661;p34"/>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2" name="Google Shape;662;p34"/>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3" name="Google Shape;663;p34"/>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4" name="Google Shape;664;p34"/>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5" name="Google Shape;665;p34"/>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6" name="Google Shape;666;p34"/>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7" name="Google Shape;667;p34"/>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8" name="Google Shape;668;p34"/>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9" name="Google Shape;669;p34"/>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0" name="Google Shape;670;p34"/>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1" name="Google Shape;671;p34"/>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2" name="Google Shape;672;p34"/>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3" name="Google Shape;673;p34"/>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4" name="Google Shape;674;p34"/>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5" name="Google Shape;675;p34"/>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6" name="Google Shape;676;p34"/>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7" name="Google Shape;677;p34"/>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78" name="Google Shape;678;p34"/>
          <p:cNvSpPr txBox="1"/>
          <p:nvPr>
            <p:ph hasCustomPrompt="1" type="title"/>
          </p:nvPr>
        </p:nvSpPr>
        <p:spPr>
          <a:xfrm>
            <a:off x="6896033" y="3753233"/>
            <a:ext cx="3826800" cy="12873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9600"/>
              <a:buNone/>
              <a:defRPr b="0" sz="6400">
                <a:solidFill>
                  <a:schemeClr val="accent3"/>
                </a:solidFill>
                <a:latin typeface="Chelsea Market"/>
                <a:ea typeface="Chelsea Market"/>
                <a:cs typeface="Chelsea Market"/>
                <a:sym typeface="Chelsea Market"/>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679" name="Google Shape;679;p34"/>
          <p:cNvSpPr txBox="1"/>
          <p:nvPr>
            <p:ph idx="1" type="subTitle"/>
          </p:nvPr>
        </p:nvSpPr>
        <p:spPr>
          <a:xfrm flipH="1">
            <a:off x="7281333" y="4882900"/>
            <a:ext cx="3056100" cy="960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80" name="Google Shape;680;p34"/>
          <p:cNvSpPr txBox="1"/>
          <p:nvPr>
            <p:ph hasCustomPrompt="1" idx="2" type="title"/>
          </p:nvPr>
        </p:nvSpPr>
        <p:spPr>
          <a:xfrm>
            <a:off x="2142933" y="1234133"/>
            <a:ext cx="3826800" cy="12873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9600"/>
              <a:buNone/>
              <a:defRPr b="0" sz="6400">
                <a:solidFill>
                  <a:schemeClr val="accent3"/>
                </a:solidFill>
                <a:latin typeface="Chelsea Market"/>
                <a:ea typeface="Chelsea Market"/>
                <a:cs typeface="Chelsea Market"/>
                <a:sym typeface="Chelsea Market"/>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681" name="Google Shape;681;p34"/>
          <p:cNvSpPr txBox="1"/>
          <p:nvPr>
            <p:ph idx="3" type="subTitle"/>
          </p:nvPr>
        </p:nvSpPr>
        <p:spPr>
          <a:xfrm flipH="1">
            <a:off x="2528333" y="2380433"/>
            <a:ext cx="3056100" cy="960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82" name="Google Shape;682;p34"/>
          <p:cNvSpPr txBox="1"/>
          <p:nvPr>
            <p:ph hasCustomPrompt="1" idx="4" type="title"/>
          </p:nvPr>
        </p:nvSpPr>
        <p:spPr>
          <a:xfrm>
            <a:off x="1469167" y="3753233"/>
            <a:ext cx="5174400" cy="12873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9600"/>
              <a:buNone/>
              <a:defRPr b="0" sz="6400">
                <a:solidFill>
                  <a:schemeClr val="accent1"/>
                </a:solidFill>
                <a:latin typeface="Chelsea Market"/>
                <a:ea typeface="Chelsea Market"/>
                <a:cs typeface="Chelsea Market"/>
                <a:sym typeface="Chelsea Market"/>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683" name="Google Shape;683;p34"/>
          <p:cNvSpPr txBox="1"/>
          <p:nvPr>
            <p:ph idx="5" type="subTitle"/>
          </p:nvPr>
        </p:nvSpPr>
        <p:spPr>
          <a:xfrm flipH="1">
            <a:off x="2528267" y="4882900"/>
            <a:ext cx="3056100" cy="960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84" name="Google Shape;684;p34"/>
          <p:cNvSpPr txBox="1"/>
          <p:nvPr>
            <p:ph hasCustomPrompt="1" idx="6" type="title"/>
          </p:nvPr>
        </p:nvSpPr>
        <p:spPr>
          <a:xfrm>
            <a:off x="6896033" y="1234133"/>
            <a:ext cx="3826800" cy="12873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9600"/>
              <a:buNone/>
              <a:defRPr b="0" sz="6400">
                <a:solidFill>
                  <a:schemeClr val="accent1"/>
                </a:solidFill>
                <a:latin typeface="Chelsea Market"/>
                <a:ea typeface="Chelsea Market"/>
                <a:cs typeface="Chelsea Market"/>
                <a:sym typeface="Chelsea Market"/>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685" name="Google Shape;685;p34"/>
          <p:cNvSpPr txBox="1"/>
          <p:nvPr>
            <p:ph idx="7" type="subTitle"/>
          </p:nvPr>
        </p:nvSpPr>
        <p:spPr>
          <a:xfrm flipH="1">
            <a:off x="7281333" y="2380433"/>
            <a:ext cx="3056100" cy="960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2">
  <p:cSld name="CUSTOM_6">
    <p:spTree>
      <p:nvGrpSpPr>
        <p:cNvPr id="686" name="Shape 686"/>
        <p:cNvGrpSpPr/>
        <p:nvPr/>
      </p:nvGrpSpPr>
      <p:grpSpPr>
        <a:xfrm>
          <a:off x="0" y="0"/>
          <a:ext cx="0" cy="0"/>
          <a:chOff x="0" y="0"/>
          <a:chExt cx="0" cy="0"/>
        </a:xfrm>
      </p:grpSpPr>
      <p:sp>
        <p:nvSpPr>
          <p:cNvPr id="687" name="Google Shape;687;p35"/>
          <p:cNvSpPr/>
          <p:nvPr/>
        </p:nvSpPr>
        <p:spPr>
          <a:xfrm flipH="1" rot="-219161">
            <a:off x="2844235" y="814598"/>
            <a:ext cx="4636830" cy="5268453"/>
          </a:xfrm>
          <a:custGeom>
            <a:rect b="b" l="l" r="r" t="t"/>
            <a:pathLst>
              <a:path extrusionOk="0" h="39245" w="34540">
                <a:moveTo>
                  <a:pt x="1" y="0"/>
                </a:moveTo>
                <a:lnTo>
                  <a:pt x="1" y="39245"/>
                </a:lnTo>
                <a:lnTo>
                  <a:pt x="34539" y="39245"/>
                </a:lnTo>
                <a:lnTo>
                  <a:pt x="34539" y="1374"/>
                </a:lnTo>
                <a:cubicBezTo>
                  <a:pt x="34239" y="901"/>
                  <a:pt x="34065" y="395"/>
                  <a:pt x="33702" y="0"/>
                </a:cubicBezTo>
                <a:lnTo>
                  <a:pt x="32818" y="0"/>
                </a:lnTo>
                <a:cubicBezTo>
                  <a:pt x="32660" y="537"/>
                  <a:pt x="32470" y="1074"/>
                  <a:pt x="32628" y="1564"/>
                </a:cubicBezTo>
                <a:cubicBezTo>
                  <a:pt x="33276" y="1864"/>
                  <a:pt x="33197" y="2827"/>
                  <a:pt x="32486" y="3017"/>
                </a:cubicBezTo>
                <a:cubicBezTo>
                  <a:pt x="32419" y="3033"/>
                  <a:pt x="32354" y="3041"/>
                  <a:pt x="32291" y="3041"/>
                </a:cubicBezTo>
                <a:cubicBezTo>
                  <a:pt x="31683" y="3041"/>
                  <a:pt x="31280" y="2330"/>
                  <a:pt x="31681" y="1801"/>
                </a:cubicBezTo>
                <a:lnTo>
                  <a:pt x="31681" y="0"/>
                </a:lnTo>
                <a:lnTo>
                  <a:pt x="30117" y="0"/>
                </a:lnTo>
                <a:cubicBezTo>
                  <a:pt x="30086" y="553"/>
                  <a:pt x="30117" y="1090"/>
                  <a:pt x="30243" y="1627"/>
                </a:cubicBezTo>
                <a:cubicBezTo>
                  <a:pt x="30861" y="2075"/>
                  <a:pt x="30543" y="3034"/>
                  <a:pt x="29807" y="3034"/>
                </a:cubicBezTo>
                <a:cubicBezTo>
                  <a:pt x="29789" y="3034"/>
                  <a:pt x="29772" y="3034"/>
                  <a:pt x="29754" y="3033"/>
                </a:cubicBezTo>
                <a:cubicBezTo>
                  <a:pt x="28980" y="3001"/>
                  <a:pt x="28743" y="1975"/>
                  <a:pt x="29406" y="1596"/>
                </a:cubicBezTo>
                <a:cubicBezTo>
                  <a:pt x="29485" y="1059"/>
                  <a:pt x="29517" y="537"/>
                  <a:pt x="29485" y="0"/>
                </a:cubicBezTo>
                <a:lnTo>
                  <a:pt x="27685" y="0"/>
                </a:lnTo>
                <a:cubicBezTo>
                  <a:pt x="27732" y="632"/>
                  <a:pt x="27827" y="1248"/>
                  <a:pt x="27954" y="1864"/>
                </a:cubicBezTo>
                <a:cubicBezTo>
                  <a:pt x="28265" y="2402"/>
                  <a:pt x="27866" y="3028"/>
                  <a:pt x="27303" y="3028"/>
                </a:cubicBezTo>
                <a:cubicBezTo>
                  <a:pt x="27238" y="3028"/>
                  <a:pt x="27170" y="3019"/>
                  <a:pt x="27101" y="3001"/>
                </a:cubicBezTo>
                <a:cubicBezTo>
                  <a:pt x="26437" y="2843"/>
                  <a:pt x="26295" y="1959"/>
                  <a:pt x="26895" y="1596"/>
                </a:cubicBezTo>
                <a:cubicBezTo>
                  <a:pt x="26943" y="1059"/>
                  <a:pt x="27148" y="553"/>
                  <a:pt x="27038" y="0"/>
                </a:cubicBezTo>
                <a:lnTo>
                  <a:pt x="25064" y="0"/>
                </a:lnTo>
                <a:cubicBezTo>
                  <a:pt x="25127" y="601"/>
                  <a:pt x="25237" y="1185"/>
                  <a:pt x="25379" y="1769"/>
                </a:cubicBezTo>
                <a:cubicBezTo>
                  <a:pt x="25790" y="2286"/>
                  <a:pt x="25411" y="3036"/>
                  <a:pt x="24777" y="3036"/>
                </a:cubicBezTo>
                <a:cubicBezTo>
                  <a:pt x="24751" y="3036"/>
                  <a:pt x="24726" y="3035"/>
                  <a:pt x="24700" y="3033"/>
                </a:cubicBezTo>
                <a:cubicBezTo>
                  <a:pt x="24005" y="2954"/>
                  <a:pt x="23753" y="2085"/>
                  <a:pt x="24290" y="1659"/>
                </a:cubicBezTo>
                <a:cubicBezTo>
                  <a:pt x="24369" y="1106"/>
                  <a:pt x="24384" y="553"/>
                  <a:pt x="24353" y="0"/>
                </a:cubicBezTo>
                <a:lnTo>
                  <a:pt x="23026" y="0"/>
                </a:lnTo>
                <a:cubicBezTo>
                  <a:pt x="22979" y="537"/>
                  <a:pt x="22774" y="1090"/>
                  <a:pt x="22726" y="1643"/>
                </a:cubicBezTo>
                <a:cubicBezTo>
                  <a:pt x="23343" y="2075"/>
                  <a:pt x="23011" y="3034"/>
                  <a:pt x="22274" y="3034"/>
                </a:cubicBezTo>
                <a:cubicBezTo>
                  <a:pt x="22256" y="3034"/>
                  <a:pt x="22239" y="3034"/>
                  <a:pt x="22221" y="3033"/>
                </a:cubicBezTo>
                <a:cubicBezTo>
                  <a:pt x="21447" y="2985"/>
                  <a:pt x="21226" y="1943"/>
                  <a:pt x="21921" y="1580"/>
                </a:cubicBezTo>
                <a:cubicBezTo>
                  <a:pt x="22016" y="1043"/>
                  <a:pt x="22142" y="522"/>
                  <a:pt x="22205" y="0"/>
                </a:cubicBezTo>
                <a:lnTo>
                  <a:pt x="19994" y="0"/>
                </a:lnTo>
                <a:cubicBezTo>
                  <a:pt x="19963" y="506"/>
                  <a:pt x="19836" y="1185"/>
                  <a:pt x="20041" y="1532"/>
                </a:cubicBezTo>
                <a:cubicBezTo>
                  <a:pt x="20752" y="1801"/>
                  <a:pt x="20705" y="2827"/>
                  <a:pt x="19963" y="3017"/>
                </a:cubicBezTo>
                <a:cubicBezTo>
                  <a:pt x="19894" y="3035"/>
                  <a:pt x="19828" y="3043"/>
                  <a:pt x="19763" y="3043"/>
                </a:cubicBezTo>
                <a:cubicBezTo>
                  <a:pt x="19142" y="3043"/>
                  <a:pt x="18731" y="2269"/>
                  <a:pt x="19189" y="1753"/>
                </a:cubicBezTo>
                <a:cubicBezTo>
                  <a:pt x="19189" y="1169"/>
                  <a:pt x="19173" y="585"/>
                  <a:pt x="19141" y="0"/>
                </a:cubicBezTo>
                <a:lnTo>
                  <a:pt x="17767" y="0"/>
                </a:lnTo>
                <a:cubicBezTo>
                  <a:pt x="17752" y="632"/>
                  <a:pt x="17799" y="1280"/>
                  <a:pt x="17941" y="1896"/>
                </a:cubicBezTo>
                <a:cubicBezTo>
                  <a:pt x="18223" y="2431"/>
                  <a:pt x="17826" y="3029"/>
                  <a:pt x="17278" y="3029"/>
                </a:cubicBezTo>
                <a:cubicBezTo>
                  <a:pt x="17211" y="3029"/>
                  <a:pt x="17143" y="3020"/>
                  <a:pt x="17072" y="3001"/>
                </a:cubicBezTo>
                <a:cubicBezTo>
                  <a:pt x="16425" y="2843"/>
                  <a:pt x="16283" y="1990"/>
                  <a:pt x="16836" y="1627"/>
                </a:cubicBezTo>
                <a:cubicBezTo>
                  <a:pt x="16962" y="1090"/>
                  <a:pt x="16994" y="537"/>
                  <a:pt x="16962" y="0"/>
                </a:cubicBezTo>
                <a:lnTo>
                  <a:pt x="15462" y="0"/>
                </a:lnTo>
                <a:cubicBezTo>
                  <a:pt x="15462" y="664"/>
                  <a:pt x="15477" y="1564"/>
                  <a:pt x="15477" y="1975"/>
                </a:cubicBezTo>
                <a:cubicBezTo>
                  <a:pt x="15509" y="2069"/>
                  <a:pt x="15525" y="2164"/>
                  <a:pt x="15525" y="2259"/>
                </a:cubicBezTo>
                <a:cubicBezTo>
                  <a:pt x="15556" y="2701"/>
                  <a:pt x="15209" y="3064"/>
                  <a:pt x="14767" y="3064"/>
                </a:cubicBezTo>
                <a:cubicBezTo>
                  <a:pt x="14325" y="3064"/>
                  <a:pt x="13961" y="2701"/>
                  <a:pt x="13993" y="2259"/>
                </a:cubicBezTo>
                <a:cubicBezTo>
                  <a:pt x="14025" y="1927"/>
                  <a:pt x="14230" y="1643"/>
                  <a:pt x="14546" y="1532"/>
                </a:cubicBezTo>
                <a:cubicBezTo>
                  <a:pt x="14767" y="774"/>
                  <a:pt x="14625" y="601"/>
                  <a:pt x="14719" y="0"/>
                </a:cubicBezTo>
                <a:lnTo>
                  <a:pt x="13393" y="0"/>
                </a:lnTo>
                <a:cubicBezTo>
                  <a:pt x="13251" y="585"/>
                  <a:pt x="12966" y="1122"/>
                  <a:pt x="12809" y="1722"/>
                </a:cubicBezTo>
                <a:cubicBezTo>
                  <a:pt x="13296" y="2239"/>
                  <a:pt x="12911" y="3042"/>
                  <a:pt x="12267" y="3042"/>
                </a:cubicBezTo>
                <a:cubicBezTo>
                  <a:pt x="12203" y="3042"/>
                  <a:pt x="12135" y="3034"/>
                  <a:pt x="12066" y="3017"/>
                </a:cubicBezTo>
                <a:cubicBezTo>
                  <a:pt x="11308" y="2827"/>
                  <a:pt x="11277" y="1753"/>
                  <a:pt x="12035" y="1532"/>
                </a:cubicBezTo>
                <a:cubicBezTo>
                  <a:pt x="12145" y="1027"/>
                  <a:pt x="12272" y="522"/>
                  <a:pt x="12335" y="0"/>
                </a:cubicBezTo>
                <a:lnTo>
                  <a:pt x="10124" y="0"/>
                </a:lnTo>
                <a:cubicBezTo>
                  <a:pt x="10250" y="616"/>
                  <a:pt x="10282" y="1217"/>
                  <a:pt x="10376" y="1817"/>
                </a:cubicBezTo>
                <a:cubicBezTo>
                  <a:pt x="10471" y="1943"/>
                  <a:pt x="10519" y="2101"/>
                  <a:pt x="10519" y="2275"/>
                </a:cubicBezTo>
                <a:cubicBezTo>
                  <a:pt x="10519" y="2718"/>
                  <a:pt x="10153" y="3049"/>
                  <a:pt x="9748" y="3049"/>
                </a:cubicBezTo>
                <a:cubicBezTo>
                  <a:pt x="9647" y="3049"/>
                  <a:pt x="9545" y="3029"/>
                  <a:pt x="9445" y="2985"/>
                </a:cubicBezTo>
                <a:cubicBezTo>
                  <a:pt x="8924" y="2764"/>
                  <a:pt x="8813" y="2085"/>
                  <a:pt x="9224" y="1706"/>
                </a:cubicBezTo>
                <a:cubicBezTo>
                  <a:pt x="9318" y="1138"/>
                  <a:pt x="9397" y="569"/>
                  <a:pt x="9445" y="0"/>
                </a:cubicBezTo>
                <a:lnTo>
                  <a:pt x="7755" y="0"/>
                </a:lnTo>
                <a:cubicBezTo>
                  <a:pt x="7755" y="601"/>
                  <a:pt x="7850" y="1185"/>
                  <a:pt x="7834" y="1769"/>
                </a:cubicBezTo>
                <a:cubicBezTo>
                  <a:pt x="7960" y="1911"/>
                  <a:pt x="8023" y="2085"/>
                  <a:pt x="8023" y="2275"/>
                </a:cubicBezTo>
                <a:cubicBezTo>
                  <a:pt x="8023" y="2725"/>
                  <a:pt x="7658" y="3044"/>
                  <a:pt x="7252" y="3044"/>
                </a:cubicBezTo>
                <a:cubicBezTo>
                  <a:pt x="7131" y="3044"/>
                  <a:pt x="7006" y="3015"/>
                  <a:pt x="6886" y="2954"/>
                </a:cubicBezTo>
                <a:cubicBezTo>
                  <a:pt x="6365" y="2669"/>
                  <a:pt x="6349" y="1927"/>
                  <a:pt x="6839" y="1611"/>
                </a:cubicBezTo>
                <a:cubicBezTo>
                  <a:pt x="6997" y="1090"/>
                  <a:pt x="7076" y="553"/>
                  <a:pt x="7060" y="0"/>
                </a:cubicBezTo>
                <a:lnTo>
                  <a:pt x="5323" y="0"/>
                </a:lnTo>
                <a:lnTo>
                  <a:pt x="5323" y="1769"/>
                </a:lnTo>
                <a:cubicBezTo>
                  <a:pt x="5791" y="2292"/>
                  <a:pt x="5372" y="3054"/>
                  <a:pt x="4755" y="3054"/>
                </a:cubicBezTo>
                <a:cubicBezTo>
                  <a:pt x="4663" y="3054"/>
                  <a:pt x="4568" y="3038"/>
                  <a:pt x="4470" y="3001"/>
                </a:cubicBezTo>
                <a:cubicBezTo>
                  <a:pt x="3728" y="2717"/>
                  <a:pt x="3854" y="1611"/>
                  <a:pt x="4644" y="1501"/>
                </a:cubicBezTo>
                <a:cubicBezTo>
                  <a:pt x="4691" y="995"/>
                  <a:pt x="4707" y="522"/>
                  <a:pt x="4707" y="0"/>
                </a:cubicBezTo>
                <a:lnTo>
                  <a:pt x="2970" y="0"/>
                </a:lnTo>
                <a:cubicBezTo>
                  <a:pt x="2970" y="664"/>
                  <a:pt x="3033" y="1343"/>
                  <a:pt x="2970" y="1990"/>
                </a:cubicBezTo>
                <a:cubicBezTo>
                  <a:pt x="3172" y="2534"/>
                  <a:pt x="2746" y="3038"/>
                  <a:pt x="2252" y="3038"/>
                </a:cubicBezTo>
                <a:cubicBezTo>
                  <a:pt x="2129" y="3038"/>
                  <a:pt x="2003" y="3007"/>
                  <a:pt x="1880" y="2938"/>
                </a:cubicBezTo>
                <a:cubicBezTo>
                  <a:pt x="1248" y="2590"/>
                  <a:pt x="1391" y="1643"/>
                  <a:pt x="2101" y="1517"/>
                </a:cubicBezTo>
                <a:cubicBezTo>
                  <a:pt x="2212" y="1043"/>
                  <a:pt x="2275" y="522"/>
                  <a:pt x="2401" y="0"/>
                </a:cubicBezTo>
                <a:close/>
              </a:path>
            </a:pathLst>
          </a:custGeom>
          <a:solidFill>
            <a:srgbClr val="FFFFFF"/>
          </a:solidFill>
          <a:ln>
            <a:noFill/>
          </a:ln>
          <a:effectLst>
            <a:outerShdw blurRad="57150" rotWithShape="0" algn="bl" dir="5400000" dist="38100">
              <a:srgbClr val="783F04">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88" name="Google Shape;688;p35"/>
          <p:cNvSpPr txBox="1"/>
          <p:nvPr>
            <p:ph type="ctrTitle"/>
          </p:nvPr>
        </p:nvSpPr>
        <p:spPr>
          <a:xfrm flipH="1" rot="-219026">
            <a:off x="2690159" y="2029940"/>
            <a:ext cx="4905052" cy="2207987"/>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6400">
                <a:solidFill>
                  <a:schemeClr val="accent1"/>
                </a:solidFill>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689" name="Google Shape;689;p35"/>
          <p:cNvSpPr txBox="1"/>
          <p:nvPr>
            <p:ph idx="1" type="subTitle"/>
          </p:nvPr>
        </p:nvSpPr>
        <p:spPr>
          <a:xfrm flipH="1" rot="-219041">
            <a:off x="3360778" y="4437648"/>
            <a:ext cx="3792796" cy="982702"/>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900"/>
              <a:buNone/>
              <a:defRPr/>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690" name="Google Shape;690;p35"/>
          <p:cNvSpPr txBox="1"/>
          <p:nvPr>
            <p:ph hasCustomPrompt="1" idx="2" type="title"/>
          </p:nvPr>
        </p:nvSpPr>
        <p:spPr>
          <a:xfrm flipH="1" rot="475398">
            <a:off x="7946550" y="2680297"/>
            <a:ext cx="1845518" cy="1227022"/>
          </a:xfrm>
          <a:prstGeom prst="rect">
            <a:avLst/>
          </a:prstGeom>
          <a:noFill/>
        </p:spPr>
        <p:txBody>
          <a:bodyPr anchorCtr="0" anchor="ctr" bIns="121900" lIns="121900" spcFirstLastPara="1" rIns="121900" wrap="square" tIns="121900">
            <a:noAutofit/>
          </a:bodyPr>
          <a:lstStyle>
            <a:lvl1pPr lvl="0" rtl="0" algn="ctr">
              <a:spcBef>
                <a:spcPts val="0"/>
              </a:spcBef>
              <a:spcAft>
                <a:spcPts val="0"/>
              </a:spcAft>
              <a:buClr>
                <a:schemeClr val="dk2"/>
              </a:buClr>
              <a:buSzPts val="7300"/>
              <a:buNone/>
              <a:defRPr b="0" sz="6400">
                <a:latin typeface="Chelsea Market"/>
                <a:ea typeface="Chelsea Market"/>
                <a:cs typeface="Chelsea Market"/>
                <a:sym typeface="Chelsea Market"/>
              </a:defRPr>
            </a:lvl1pPr>
            <a:lvl2pPr lvl="1" rtl="0" algn="ctr">
              <a:spcBef>
                <a:spcPts val="0"/>
              </a:spcBef>
              <a:spcAft>
                <a:spcPts val="0"/>
              </a:spcAft>
              <a:buClr>
                <a:schemeClr val="dk2"/>
              </a:buClr>
              <a:buSzPts val="7300"/>
              <a:buNone/>
              <a:defRPr sz="7300">
                <a:solidFill>
                  <a:schemeClr val="dk2"/>
                </a:solidFill>
              </a:defRPr>
            </a:lvl2pPr>
            <a:lvl3pPr lvl="2" rtl="0" algn="ctr">
              <a:spcBef>
                <a:spcPts val="0"/>
              </a:spcBef>
              <a:spcAft>
                <a:spcPts val="0"/>
              </a:spcAft>
              <a:buClr>
                <a:schemeClr val="dk2"/>
              </a:buClr>
              <a:buSzPts val="7300"/>
              <a:buNone/>
              <a:defRPr sz="7300">
                <a:solidFill>
                  <a:schemeClr val="dk2"/>
                </a:solidFill>
              </a:defRPr>
            </a:lvl3pPr>
            <a:lvl4pPr lvl="3" rtl="0" algn="ctr">
              <a:spcBef>
                <a:spcPts val="0"/>
              </a:spcBef>
              <a:spcAft>
                <a:spcPts val="0"/>
              </a:spcAft>
              <a:buClr>
                <a:schemeClr val="dk2"/>
              </a:buClr>
              <a:buSzPts val="7300"/>
              <a:buNone/>
              <a:defRPr sz="7300">
                <a:solidFill>
                  <a:schemeClr val="dk2"/>
                </a:solidFill>
              </a:defRPr>
            </a:lvl4pPr>
            <a:lvl5pPr lvl="4" rtl="0" algn="ctr">
              <a:spcBef>
                <a:spcPts val="0"/>
              </a:spcBef>
              <a:spcAft>
                <a:spcPts val="0"/>
              </a:spcAft>
              <a:buClr>
                <a:schemeClr val="dk2"/>
              </a:buClr>
              <a:buSzPts val="7300"/>
              <a:buNone/>
              <a:defRPr sz="7300">
                <a:solidFill>
                  <a:schemeClr val="dk2"/>
                </a:solidFill>
              </a:defRPr>
            </a:lvl5pPr>
            <a:lvl6pPr lvl="5" rtl="0" algn="ctr">
              <a:spcBef>
                <a:spcPts val="0"/>
              </a:spcBef>
              <a:spcAft>
                <a:spcPts val="0"/>
              </a:spcAft>
              <a:buClr>
                <a:schemeClr val="dk2"/>
              </a:buClr>
              <a:buSzPts val="7300"/>
              <a:buNone/>
              <a:defRPr sz="7300">
                <a:solidFill>
                  <a:schemeClr val="dk2"/>
                </a:solidFill>
              </a:defRPr>
            </a:lvl6pPr>
            <a:lvl7pPr lvl="6" rtl="0" algn="ctr">
              <a:spcBef>
                <a:spcPts val="0"/>
              </a:spcBef>
              <a:spcAft>
                <a:spcPts val="0"/>
              </a:spcAft>
              <a:buClr>
                <a:schemeClr val="dk2"/>
              </a:buClr>
              <a:buSzPts val="7300"/>
              <a:buNone/>
              <a:defRPr sz="7300">
                <a:solidFill>
                  <a:schemeClr val="dk2"/>
                </a:solidFill>
              </a:defRPr>
            </a:lvl7pPr>
            <a:lvl8pPr lvl="7" rtl="0" algn="ctr">
              <a:spcBef>
                <a:spcPts val="0"/>
              </a:spcBef>
              <a:spcAft>
                <a:spcPts val="0"/>
              </a:spcAft>
              <a:buClr>
                <a:schemeClr val="dk2"/>
              </a:buClr>
              <a:buSzPts val="7300"/>
              <a:buNone/>
              <a:defRPr sz="7300">
                <a:solidFill>
                  <a:schemeClr val="dk2"/>
                </a:solidFill>
              </a:defRPr>
            </a:lvl8pPr>
            <a:lvl9pPr lvl="8" rtl="0" algn="ctr">
              <a:spcBef>
                <a:spcPts val="0"/>
              </a:spcBef>
              <a:spcAft>
                <a:spcPts val="0"/>
              </a:spcAft>
              <a:buClr>
                <a:schemeClr val="dk2"/>
              </a:buClr>
              <a:buSzPts val="7300"/>
              <a:buNone/>
              <a:defRPr sz="7300">
                <a:solidFill>
                  <a:schemeClr val="dk2"/>
                </a:solidFill>
              </a:defRPr>
            </a:lvl9pPr>
          </a:lstStyle>
          <a:p>
            <a:r>
              <a:t>xx%</a:t>
            </a:r>
          </a:p>
        </p:txBody>
      </p:sp>
      <p:grpSp>
        <p:nvGrpSpPr>
          <p:cNvPr id="691" name="Google Shape;691;p35"/>
          <p:cNvGrpSpPr/>
          <p:nvPr/>
        </p:nvGrpSpPr>
        <p:grpSpPr>
          <a:xfrm flipH="1" rot="-219203">
            <a:off x="4650232" y="1075799"/>
            <a:ext cx="596078" cy="715505"/>
            <a:chOff x="2279900" y="1356008"/>
            <a:chExt cx="355973" cy="427192"/>
          </a:xfrm>
        </p:grpSpPr>
        <p:sp>
          <p:nvSpPr>
            <p:cNvPr id="692" name="Google Shape;692;p35"/>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93" name="Google Shape;693;p35"/>
            <p:cNvGrpSpPr/>
            <p:nvPr/>
          </p:nvGrpSpPr>
          <p:grpSpPr>
            <a:xfrm>
              <a:off x="2395070" y="1356008"/>
              <a:ext cx="240802" cy="326586"/>
              <a:chOff x="1847775" y="238125"/>
              <a:chExt cx="3637500" cy="4933325"/>
            </a:xfrm>
          </p:grpSpPr>
          <p:sp>
            <p:nvSpPr>
              <p:cNvPr id="694" name="Google Shape;694;p35"/>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5" name="Google Shape;695;p35"/>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dk2"/>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6" name="Google Shape;696;p35"/>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dk2"/>
              </a:solidFill>
              <a:ln>
                <a:noFill/>
              </a:ln>
              <a:effectLst>
                <a:outerShdw blurRad="28575" rotWithShape="0" algn="bl" dir="6480000" dist="9525">
                  <a:srgbClr val="BF9000">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8">
    <p:spTree>
      <p:nvGrpSpPr>
        <p:cNvPr id="697" name="Shape 697"/>
        <p:cNvGrpSpPr/>
        <p:nvPr/>
      </p:nvGrpSpPr>
      <p:grpSpPr>
        <a:xfrm>
          <a:off x="0" y="0"/>
          <a:ext cx="0" cy="0"/>
          <a:chOff x="0" y="0"/>
          <a:chExt cx="0" cy="0"/>
        </a:xfrm>
      </p:grpSpPr>
      <p:sp>
        <p:nvSpPr>
          <p:cNvPr id="698" name="Google Shape;698;p36"/>
          <p:cNvSpPr txBox="1"/>
          <p:nvPr>
            <p:ph type="ctrTitle"/>
          </p:nvPr>
        </p:nvSpPr>
        <p:spPr>
          <a:xfrm flipH="1">
            <a:off x="4450267" y="4489900"/>
            <a:ext cx="3628500" cy="1048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400"/>
              <a:buNone/>
              <a:defRPr b="0">
                <a:solidFill>
                  <a:schemeClr val="accent1"/>
                </a:solidFill>
                <a:latin typeface="Chelsea Market"/>
                <a:ea typeface="Chelsea Market"/>
                <a:cs typeface="Chelsea Market"/>
                <a:sym typeface="Chelsea Market"/>
              </a:defRPr>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p:txBody>
      </p:sp>
      <p:sp>
        <p:nvSpPr>
          <p:cNvPr id="699" name="Google Shape;699;p36"/>
          <p:cNvSpPr txBox="1"/>
          <p:nvPr>
            <p:ph idx="1" type="subTitle"/>
          </p:nvPr>
        </p:nvSpPr>
        <p:spPr>
          <a:xfrm flipH="1">
            <a:off x="2812533" y="1621100"/>
            <a:ext cx="6905100" cy="17748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of Text 1">
  <p:cSld name="CUSTOM_10">
    <p:spTree>
      <p:nvGrpSpPr>
        <p:cNvPr id="700" name="Shape 700"/>
        <p:cNvGrpSpPr/>
        <p:nvPr/>
      </p:nvGrpSpPr>
      <p:grpSpPr>
        <a:xfrm>
          <a:off x="0" y="0"/>
          <a:ext cx="0" cy="0"/>
          <a:chOff x="0" y="0"/>
          <a:chExt cx="0" cy="0"/>
        </a:xfrm>
      </p:grpSpPr>
      <p:grpSp>
        <p:nvGrpSpPr>
          <p:cNvPr id="701" name="Google Shape;701;p37"/>
          <p:cNvGrpSpPr/>
          <p:nvPr/>
        </p:nvGrpSpPr>
        <p:grpSpPr>
          <a:xfrm>
            <a:off x="800847" y="459346"/>
            <a:ext cx="10581518" cy="5939124"/>
            <a:chOff x="238125" y="847975"/>
            <a:chExt cx="7143400" cy="4009400"/>
          </a:xfrm>
        </p:grpSpPr>
        <p:sp>
          <p:nvSpPr>
            <p:cNvPr id="702" name="Google Shape;702;p37"/>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3" name="Google Shape;703;p37"/>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4" name="Google Shape;704;p37"/>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5" name="Google Shape;705;p37"/>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6" name="Google Shape;706;p37"/>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7" name="Google Shape;707;p37"/>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8" name="Google Shape;708;p37"/>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9" name="Google Shape;709;p37"/>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0" name="Google Shape;710;p37"/>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1" name="Google Shape;711;p37"/>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2" name="Google Shape;712;p37"/>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3" name="Google Shape;713;p37"/>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4" name="Google Shape;714;p37"/>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5" name="Google Shape;715;p37"/>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6" name="Google Shape;716;p37"/>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7" name="Google Shape;717;p37"/>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8" name="Google Shape;718;p37"/>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9" name="Google Shape;719;p37"/>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0" name="Google Shape;720;p37"/>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1" name="Google Shape;721;p37"/>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2" name="Google Shape;722;p37"/>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3" name="Google Shape;723;p37"/>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4" name="Google Shape;724;p37"/>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5" name="Google Shape;725;p37"/>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6" name="Google Shape;726;p37"/>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7" name="Google Shape;727;p37"/>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8" name="Google Shape;728;p37"/>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9" name="Google Shape;729;p37"/>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0" name="Google Shape;730;p37"/>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1" name="Google Shape;731;p37"/>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32" name="Google Shape;732;p37"/>
          <p:cNvSpPr txBox="1"/>
          <p:nvPr>
            <p:ph idx="1" type="subTitle"/>
          </p:nvPr>
        </p:nvSpPr>
        <p:spPr>
          <a:xfrm flipH="1" rot="-316414">
            <a:off x="2556215" y="2694630"/>
            <a:ext cx="2418638" cy="147654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sz="1900"/>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
        <p:nvSpPr>
          <p:cNvPr id="733" name="Google Shape;733;p37"/>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of Text 2">
  <p:cSld name="CUSTOM_10_1">
    <p:spTree>
      <p:nvGrpSpPr>
        <p:cNvPr id="734" name="Shape 734"/>
        <p:cNvGrpSpPr/>
        <p:nvPr/>
      </p:nvGrpSpPr>
      <p:grpSpPr>
        <a:xfrm>
          <a:off x="0" y="0"/>
          <a:ext cx="0" cy="0"/>
          <a:chOff x="0" y="0"/>
          <a:chExt cx="0" cy="0"/>
        </a:xfrm>
      </p:grpSpPr>
      <p:grpSp>
        <p:nvGrpSpPr>
          <p:cNvPr id="735" name="Google Shape;735;p38"/>
          <p:cNvGrpSpPr/>
          <p:nvPr/>
        </p:nvGrpSpPr>
        <p:grpSpPr>
          <a:xfrm>
            <a:off x="800847" y="459346"/>
            <a:ext cx="10581518" cy="5939124"/>
            <a:chOff x="238125" y="847975"/>
            <a:chExt cx="7143400" cy="4009400"/>
          </a:xfrm>
        </p:grpSpPr>
        <p:sp>
          <p:nvSpPr>
            <p:cNvPr id="736" name="Google Shape;736;p38"/>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7" name="Google Shape;737;p38"/>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8" name="Google Shape;738;p38"/>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9" name="Google Shape;739;p38"/>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0" name="Google Shape;740;p38"/>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1" name="Google Shape;741;p38"/>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2" name="Google Shape;742;p38"/>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3" name="Google Shape;743;p38"/>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4" name="Google Shape;744;p38"/>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5" name="Google Shape;745;p38"/>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6" name="Google Shape;746;p38"/>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7" name="Google Shape;747;p38"/>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8" name="Google Shape;748;p38"/>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9" name="Google Shape;749;p38"/>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0" name="Google Shape;750;p38"/>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1" name="Google Shape;751;p38"/>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2" name="Google Shape;752;p38"/>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3" name="Google Shape;753;p38"/>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4" name="Google Shape;754;p38"/>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5" name="Google Shape;755;p38"/>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6" name="Google Shape;756;p38"/>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7" name="Google Shape;757;p38"/>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8" name="Google Shape;758;p38"/>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9" name="Google Shape;759;p38"/>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0" name="Google Shape;760;p38"/>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1" name="Google Shape;761;p38"/>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2" name="Google Shape;762;p38"/>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3" name="Google Shape;763;p38"/>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4" name="Google Shape;764;p38"/>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5" name="Google Shape;765;p38"/>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66" name="Google Shape;766;p38"/>
          <p:cNvSpPr txBox="1"/>
          <p:nvPr>
            <p:ph idx="1" type="subTitle"/>
          </p:nvPr>
        </p:nvSpPr>
        <p:spPr>
          <a:xfrm flipH="1" rot="410406">
            <a:off x="7415069" y="2949915"/>
            <a:ext cx="2551662" cy="1476865"/>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sz="1900"/>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
        <p:nvSpPr>
          <p:cNvPr id="767" name="Google Shape;767;p38"/>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13">
    <p:spTree>
      <p:nvGrpSpPr>
        <p:cNvPr id="768" name="Shape 768"/>
        <p:cNvGrpSpPr/>
        <p:nvPr/>
      </p:nvGrpSpPr>
      <p:grpSpPr>
        <a:xfrm>
          <a:off x="0" y="0"/>
          <a:ext cx="0" cy="0"/>
          <a:chOff x="0" y="0"/>
          <a:chExt cx="0" cy="0"/>
        </a:xfrm>
      </p:grpSpPr>
      <p:grpSp>
        <p:nvGrpSpPr>
          <p:cNvPr id="769" name="Google Shape;769;p39"/>
          <p:cNvGrpSpPr/>
          <p:nvPr/>
        </p:nvGrpSpPr>
        <p:grpSpPr>
          <a:xfrm>
            <a:off x="800847" y="459346"/>
            <a:ext cx="10581518" cy="5939124"/>
            <a:chOff x="238125" y="847975"/>
            <a:chExt cx="7143400" cy="4009400"/>
          </a:xfrm>
        </p:grpSpPr>
        <p:sp>
          <p:nvSpPr>
            <p:cNvPr id="770" name="Google Shape;770;p39"/>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1" name="Google Shape;771;p39"/>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2" name="Google Shape;772;p39"/>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3" name="Google Shape;773;p39"/>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4" name="Google Shape;774;p39"/>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5" name="Google Shape;775;p39"/>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6" name="Google Shape;776;p39"/>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7" name="Google Shape;777;p39"/>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8" name="Google Shape;778;p39"/>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9" name="Google Shape;779;p39"/>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0" name="Google Shape;780;p39"/>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1" name="Google Shape;781;p39"/>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2" name="Google Shape;782;p39"/>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3" name="Google Shape;783;p39"/>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4" name="Google Shape;784;p39"/>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5" name="Google Shape;785;p39"/>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6" name="Google Shape;786;p39"/>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7" name="Google Shape;787;p39"/>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8" name="Google Shape;788;p39"/>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9" name="Google Shape;789;p39"/>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0" name="Google Shape;790;p39"/>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1" name="Google Shape;791;p39"/>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2" name="Google Shape;792;p39"/>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3" name="Google Shape;793;p39"/>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4" name="Google Shape;794;p39"/>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5" name="Google Shape;795;p39"/>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6" name="Google Shape;796;p39"/>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7" name="Google Shape;797;p39"/>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8" name="Google Shape;798;p39"/>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9" name="Google Shape;799;p39"/>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00" name="Google Shape;800;p39"/>
          <p:cNvSpPr txBox="1"/>
          <p:nvPr>
            <p:ph idx="1" type="body"/>
          </p:nvPr>
        </p:nvSpPr>
        <p:spPr>
          <a:xfrm>
            <a:off x="6161033" y="1859133"/>
            <a:ext cx="4569900" cy="4018500"/>
          </a:xfrm>
          <a:prstGeom prst="rect">
            <a:avLst/>
          </a:prstGeom>
        </p:spPr>
        <p:txBody>
          <a:bodyPr anchorCtr="0" anchor="b" bIns="121900" lIns="121900" spcFirstLastPara="1" rIns="121900" wrap="square" tIns="121900">
            <a:noAutofit/>
          </a:bodyPr>
          <a:lstStyle>
            <a:lvl1pPr indent="-349250" lvl="0" marL="457200" rtl="0">
              <a:lnSpc>
                <a:spcPct val="100000"/>
              </a:lnSpc>
              <a:spcBef>
                <a:spcPts val="0"/>
              </a:spcBef>
              <a:spcAft>
                <a:spcPts val="0"/>
              </a:spcAft>
              <a:buClr>
                <a:schemeClr val="accent3"/>
              </a:buClr>
              <a:buSzPts val="1900"/>
              <a:buFont typeface="Signika Negative SemiBold"/>
              <a:buChar char="●"/>
              <a:defRPr sz="1900"/>
            </a:lvl1pPr>
            <a:lvl2pPr indent="-330200" lvl="1" marL="914400" rtl="0">
              <a:spcBef>
                <a:spcPts val="2100"/>
              </a:spcBef>
              <a:spcAft>
                <a:spcPts val="0"/>
              </a:spcAft>
              <a:buClr>
                <a:srgbClr val="434343"/>
              </a:buClr>
              <a:buSzPts val="1600"/>
              <a:buFont typeface="Roboto Condensed Light"/>
              <a:buChar char="○"/>
              <a:defRPr/>
            </a:lvl2pPr>
            <a:lvl3pPr indent="-330200" lvl="2" marL="1371600" rtl="0">
              <a:spcBef>
                <a:spcPts val="2100"/>
              </a:spcBef>
              <a:spcAft>
                <a:spcPts val="0"/>
              </a:spcAft>
              <a:buClr>
                <a:srgbClr val="434343"/>
              </a:buClr>
              <a:buSzPts val="1600"/>
              <a:buFont typeface="Roboto Condensed Light"/>
              <a:buChar char="■"/>
              <a:defRPr/>
            </a:lvl3pPr>
            <a:lvl4pPr indent="-330200" lvl="3" marL="1828800" rtl="0">
              <a:spcBef>
                <a:spcPts val="2100"/>
              </a:spcBef>
              <a:spcAft>
                <a:spcPts val="0"/>
              </a:spcAft>
              <a:buClr>
                <a:srgbClr val="434343"/>
              </a:buClr>
              <a:buSzPts val="1600"/>
              <a:buFont typeface="Roboto Condensed Light"/>
              <a:buChar char="●"/>
              <a:defRPr/>
            </a:lvl4pPr>
            <a:lvl5pPr indent="-330200" lvl="4" marL="2286000" rtl="0">
              <a:spcBef>
                <a:spcPts val="2100"/>
              </a:spcBef>
              <a:spcAft>
                <a:spcPts val="0"/>
              </a:spcAft>
              <a:buClr>
                <a:srgbClr val="434343"/>
              </a:buClr>
              <a:buSzPts val="1600"/>
              <a:buFont typeface="Roboto Condensed Light"/>
              <a:buChar char="○"/>
              <a:defRPr/>
            </a:lvl5pPr>
            <a:lvl6pPr indent="-330200" lvl="5" marL="2743200" rtl="0">
              <a:spcBef>
                <a:spcPts val="2100"/>
              </a:spcBef>
              <a:spcAft>
                <a:spcPts val="0"/>
              </a:spcAft>
              <a:buClr>
                <a:srgbClr val="434343"/>
              </a:buClr>
              <a:buSzPts val="1600"/>
              <a:buFont typeface="Roboto Condensed Light"/>
              <a:buChar char="■"/>
              <a:defRPr/>
            </a:lvl6pPr>
            <a:lvl7pPr indent="-330200" lvl="6" marL="3200400" rtl="0">
              <a:spcBef>
                <a:spcPts val="2100"/>
              </a:spcBef>
              <a:spcAft>
                <a:spcPts val="0"/>
              </a:spcAft>
              <a:buClr>
                <a:srgbClr val="434343"/>
              </a:buClr>
              <a:buSzPts val="1600"/>
              <a:buFont typeface="Roboto Condensed Light"/>
              <a:buChar char="●"/>
              <a:defRPr/>
            </a:lvl7pPr>
            <a:lvl8pPr indent="-330200" lvl="7" marL="3657600" rtl="0">
              <a:spcBef>
                <a:spcPts val="2100"/>
              </a:spcBef>
              <a:spcAft>
                <a:spcPts val="0"/>
              </a:spcAft>
              <a:buClr>
                <a:srgbClr val="434343"/>
              </a:buClr>
              <a:buSzPts val="1600"/>
              <a:buFont typeface="Roboto Condensed Light"/>
              <a:buChar char="○"/>
              <a:defRPr/>
            </a:lvl8pPr>
            <a:lvl9pPr indent="-330200" lvl="8" marL="4114800" rtl="0">
              <a:spcBef>
                <a:spcPts val="2100"/>
              </a:spcBef>
              <a:spcAft>
                <a:spcPts val="2100"/>
              </a:spcAft>
              <a:buClr>
                <a:srgbClr val="434343"/>
              </a:buClr>
              <a:buSzPts val="1600"/>
              <a:buFont typeface="Roboto Condensed Light"/>
              <a:buChar char="■"/>
              <a:defRPr/>
            </a:lvl9pPr>
          </a:lstStyle>
          <a:p/>
        </p:txBody>
      </p:sp>
      <p:sp>
        <p:nvSpPr>
          <p:cNvPr id="801" name="Google Shape;801;p39"/>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
        <p:nvSpPr>
          <p:cNvPr id="802" name="Google Shape;802;p39"/>
          <p:cNvSpPr txBox="1"/>
          <p:nvPr>
            <p:ph idx="2" type="body"/>
          </p:nvPr>
        </p:nvSpPr>
        <p:spPr>
          <a:xfrm>
            <a:off x="1460967" y="1859133"/>
            <a:ext cx="4569900" cy="4018500"/>
          </a:xfrm>
          <a:prstGeom prst="rect">
            <a:avLst/>
          </a:prstGeom>
        </p:spPr>
        <p:txBody>
          <a:bodyPr anchorCtr="0" anchor="b" bIns="121900" lIns="121900" spcFirstLastPara="1" rIns="121900" wrap="square" tIns="121900">
            <a:noAutofit/>
          </a:bodyPr>
          <a:lstStyle>
            <a:lvl1pPr indent="-349250" lvl="0" marL="457200" rtl="0">
              <a:lnSpc>
                <a:spcPct val="100000"/>
              </a:lnSpc>
              <a:spcBef>
                <a:spcPts val="0"/>
              </a:spcBef>
              <a:spcAft>
                <a:spcPts val="0"/>
              </a:spcAft>
              <a:buClr>
                <a:schemeClr val="accent3"/>
              </a:buClr>
              <a:buSzPts val="1900"/>
              <a:buFont typeface="Signika Negative SemiBold"/>
              <a:buChar char="●"/>
              <a:defRPr sz="1900"/>
            </a:lvl1pPr>
            <a:lvl2pPr indent="-330200" lvl="1" marL="914400" rtl="0">
              <a:spcBef>
                <a:spcPts val="0"/>
              </a:spcBef>
              <a:spcAft>
                <a:spcPts val="0"/>
              </a:spcAft>
              <a:buClr>
                <a:srgbClr val="434343"/>
              </a:buClr>
              <a:buSzPts val="1600"/>
              <a:buFont typeface="Roboto Condensed Light"/>
              <a:buChar char="○"/>
              <a:defRPr/>
            </a:lvl2pPr>
            <a:lvl3pPr indent="-330200" lvl="2" marL="1371600" rtl="0">
              <a:spcBef>
                <a:spcPts val="2100"/>
              </a:spcBef>
              <a:spcAft>
                <a:spcPts val="0"/>
              </a:spcAft>
              <a:buClr>
                <a:srgbClr val="434343"/>
              </a:buClr>
              <a:buSzPts val="1600"/>
              <a:buFont typeface="Roboto Condensed Light"/>
              <a:buChar char="■"/>
              <a:defRPr/>
            </a:lvl3pPr>
            <a:lvl4pPr indent="-330200" lvl="3" marL="1828800" rtl="0">
              <a:spcBef>
                <a:spcPts val="2100"/>
              </a:spcBef>
              <a:spcAft>
                <a:spcPts val="0"/>
              </a:spcAft>
              <a:buClr>
                <a:srgbClr val="434343"/>
              </a:buClr>
              <a:buSzPts val="1600"/>
              <a:buFont typeface="Roboto Condensed Light"/>
              <a:buChar char="●"/>
              <a:defRPr/>
            </a:lvl4pPr>
            <a:lvl5pPr indent="-330200" lvl="4" marL="2286000" rtl="0">
              <a:spcBef>
                <a:spcPts val="2100"/>
              </a:spcBef>
              <a:spcAft>
                <a:spcPts val="0"/>
              </a:spcAft>
              <a:buClr>
                <a:srgbClr val="434343"/>
              </a:buClr>
              <a:buSzPts val="1600"/>
              <a:buFont typeface="Roboto Condensed Light"/>
              <a:buChar char="○"/>
              <a:defRPr/>
            </a:lvl5pPr>
            <a:lvl6pPr indent="-330200" lvl="5" marL="2743200" rtl="0">
              <a:spcBef>
                <a:spcPts val="2100"/>
              </a:spcBef>
              <a:spcAft>
                <a:spcPts val="0"/>
              </a:spcAft>
              <a:buClr>
                <a:srgbClr val="434343"/>
              </a:buClr>
              <a:buSzPts val="1600"/>
              <a:buFont typeface="Roboto Condensed Light"/>
              <a:buChar char="■"/>
              <a:defRPr/>
            </a:lvl6pPr>
            <a:lvl7pPr indent="-330200" lvl="6" marL="3200400" rtl="0">
              <a:spcBef>
                <a:spcPts val="2100"/>
              </a:spcBef>
              <a:spcAft>
                <a:spcPts val="0"/>
              </a:spcAft>
              <a:buClr>
                <a:srgbClr val="434343"/>
              </a:buClr>
              <a:buSzPts val="1600"/>
              <a:buFont typeface="Roboto Condensed Light"/>
              <a:buChar char="●"/>
              <a:defRPr/>
            </a:lvl7pPr>
            <a:lvl8pPr indent="-330200" lvl="7" marL="3657600" rtl="0">
              <a:spcBef>
                <a:spcPts val="2100"/>
              </a:spcBef>
              <a:spcAft>
                <a:spcPts val="0"/>
              </a:spcAft>
              <a:buClr>
                <a:srgbClr val="434343"/>
              </a:buClr>
              <a:buSzPts val="1600"/>
              <a:buFont typeface="Roboto Condensed Light"/>
              <a:buChar char="○"/>
              <a:defRPr/>
            </a:lvl8pPr>
            <a:lvl9pPr indent="-330200" lvl="8" marL="4114800" rtl="0">
              <a:spcBef>
                <a:spcPts val="2100"/>
              </a:spcBef>
              <a:spcAft>
                <a:spcPts val="2100"/>
              </a:spcAft>
              <a:buClr>
                <a:srgbClr val="434343"/>
              </a:buClr>
              <a:buSzPts val="1600"/>
              <a:buFont typeface="Roboto Condensed Light"/>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and Credits">
  <p:cSld name="SECTION_TITLE_AND_DESCRIPTION_1">
    <p:spTree>
      <p:nvGrpSpPr>
        <p:cNvPr id="803" name="Shape 803"/>
        <p:cNvGrpSpPr/>
        <p:nvPr/>
      </p:nvGrpSpPr>
      <p:grpSpPr>
        <a:xfrm>
          <a:off x="0" y="0"/>
          <a:ext cx="0" cy="0"/>
          <a:chOff x="0" y="0"/>
          <a:chExt cx="0" cy="0"/>
        </a:xfrm>
      </p:grpSpPr>
      <p:grpSp>
        <p:nvGrpSpPr>
          <p:cNvPr id="804" name="Google Shape;804;p40"/>
          <p:cNvGrpSpPr/>
          <p:nvPr/>
        </p:nvGrpSpPr>
        <p:grpSpPr>
          <a:xfrm rot="-143982">
            <a:off x="1387022" y="653324"/>
            <a:ext cx="9417545" cy="5285817"/>
            <a:chOff x="238125" y="722768"/>
            <a:chExt cx="7143400" cy="4009400"/>
          </a:xfrm>
        </p:grpSpPr>
        <p:sp>
          <p:nvSpPr>
            <p:cNvPr id="805" name="Google Shape;805;p40"/>
            <p:cNvSpPr/>
            <p:nvPr/>
          </p:nvSpPr>
          <p:spPr>
            <a:xfrm>
              <a:off x="238475" y="722768"/>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6" name="Google Shape;806;p40"/>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7" name="Google Shape;807;p40"/>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8" name="Google Shape;808;p40"/>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9" name="Google Shape;809;p40"/>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0" name="Google Shape;810;p40"/>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1" name="Google Shape;811;p40"/>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2" name="Google Shape;812;p40"/>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3" name="Google Shape;813;p40"/>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4" name="Google Shape;814;p40"/>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5" name="Google Shape;815;p40"/>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6" name="Google Shape;816;p40"/>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7" name="Google Shape;817;p40"/>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8" name="Google Shape;818;p40"/>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9" name="Google Shape;819;p40"/>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0" name="Google Shape;820;p40"/>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1" name="Google Shape;821;p40"/>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2" name="Google Shape;822;p40"/>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3" name="Google Shape;823;p40"/>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4" name="Google Shape;824;p40"/>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5" name="Google Shape;825;p40"/>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6" name="Google Shape;826;p40"/>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7" name="Google Shape;827;p40"/>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8" name="Google Shape;828;p40"/>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9" name="Google Shape;829;p40"/>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0" name="Google Shape;830;p40"/>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1" name="Google Shape;831;p40"/>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2" name="Google Shape;832;p40"/>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3" name="Google Shape;833;p40"/>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4" name="Google Shape;834;p40"/>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35" name="Google Shape;835;p40"/>
          <p:cNvGrpSpPr/>
          <p:nvPr/>
        </p:nvGrpSpPr>
        <p:grpSpPr>
          <a:xfrm>
            <a:off x="1387071" y="653298"/>
            <a:ext cx="9417859" cy="5285993"/>
            <a:chOff x="238125" y="722768"/>
            <a:chExt cx="7143400" cy="4009400"/>
          </a:xfrm>
        </p:grpSpPr>
        <p:sp>
          <p:nvSpPr>
            <p:cNvPr id="836" name="Google Shape;836;p40"/>
            <p:cNvSpPr/>
            <p:nvPr/>
          </p:nvSpPr>
          <p:spPr>
            <a:xfrm>
              <a:off x="238475" y="722768"/>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7" name="Google Shape;837;p40"/>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8" name="Google Shape;838;p40"/>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9" name="Google Shape;839;p40"/>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0" name="Google Shape;840;p40"/>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1" name="Google Shape;841;p40"/>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2" name="Google Shape;842;p40"/>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3" name="Google Shape;843;p40"/>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4" name="Google Shape;844;p40"/>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5" name="Google Shape;845;p40"/>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6" name="Google Shape;846;p40"/>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7" name="Google Shape;847;p40"/>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8" name="Google Shape;848;p40"/>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9" name="Google Shape;849;p40"/>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0" name="Google Shape;850;p40"/>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1" name="Google Shape;851;p40"/>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2" name="Google Shape;852;p40"/>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3" name="Google Shape;853;p40"/>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4" name="Google Shape;854;p40"/>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5" name="Google Shape;855;p40"/>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6" name="Google Shape;856;p40"/>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7" name="Google Shape;857;p40"/>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8" name="Google Shape;858;p40"/>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9" name="Google Shape;859;p40"/>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0" name="Google Shape;860;p40"/>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1" name="Google Shape;861;p40"/>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2" name="Google Shape;862;p40"/>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3" name="Google Shape;863;p40"/>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4" name="Google Shape;864;p40"/>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5" name="Google Shape;865;p40"/>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66" name="Google Shape;866;p40"/>
          <p:cNvSpPr txBox="1"/>
          <p:nvPr>
            <p:ph idx="1" type="subTitle"/>
          </p:nvPr>
        </p:nvSpPr>
        <p:spPr>
          <a:xfrm>
            <a:off x="2876767" y="2052900"/>
            <a:ext cx="6438300" cy="27495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800"/>
              <a:buNone/>
              <a:defRPr sz="32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67" name="Google Shape;867;p40"/>
          <p:cNvSpPr txBox="1"/>
          <p:nvPr>
            <p:ph type="title"/>
          </p:nvPr>
        </p:nvSpPr>
        <p:spPr>
          <a:xfrm>
            <a:off x="4152267" y="895333"/>
            <a:ext cx="3887100" cy="12495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0" sz="69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69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69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69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69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69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69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69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6900">
                <a:solidFill>
                  <a:schemeClr val="accent1"/>
                </a:solidFill>
                <a:latin typeface="Chelsea Market"/>
                <a:ea typeface="Chelsea Market"/>
                <a:cs typeface="Chelsea Market"/>
                <a:sym typeface="Chelsea Market"/>
              </a:defRPr>
            </a:lvl9pPr>
          </a:lstStyle>
          <a:p/>
        </p:txBody>
      </p:sp>
      <p:sp>
        <p:nvSpPr>
          <p:cNvPr id="868" name="Google Shape;868;p40"/>
          <p:cNvSpPr txBox="1"/>
          <p:nvPr/>
        </p:nvSpPr>
        <p:spPr>
          <a:xfrm>
            <a:off x="4032467" y="4646300"/>
            <a:ext cx="4126800" cy="1242000"/>
          </a:xfrm>
          <a:prstGeom prst="rect">
            <a:avLst/>
          </a:prstGeom>
          <a:noFill/>
          <a:ln>
            <a:noFill/>
          </a:ln>
        </p:spPr>
        <p:txBody>
          <a:bodyPr anchorCtr="0" anchor="b" bIns="121900" lIns="121900" spcFirstLastPara="1" rIns="121900" wrap="square" tIns="121900">
            <a:noAutofit/>
          </a:bodyPr>
          <a:lstStyle/>
          <a:p>
            <a:pPr indent="0" lvl="0" marL="0" rtl="0" algn="ctr">
              <a:lnSpc>
                <a:spcPct val="115000"/>
              </a:lnSpc>
              <a:spcBef>
                <a:spcPts val="400"/>
              </a:spcBef>
              <a:spcAft>
                <a:spcPts val="0"/>
              </a:spcAft>
              <a:buNone/>
            </a:pPr>
            <a:r>
              <a:rPr lang="en-US" sz="1300">
                <a:solidFill>
                  <a:schemeClr val="dk1"/>
                </a:solidFill>
                <a:latin typeface="Signika Negative Light"/>
                <a:ea typeface="Signika Negative Light"/>
                <a:cs typeface="Signika Negative Light"/>
                <a:sym typeface="Signika Negative Light"/>
              </a:rPr>
              <a:t>CREDITS: This presentation template was created by </a:t>
            </a:r>
            <a:r>
              <a:rPr b="1" lang="en-US" sz="1300">
                <a:solidFill>
                  <a:schemeClr val="dk1"/>
                </a:solidFill>
                <a:uFill>
                  <a:noFill/>
                </a:uFill>
                <a:latin typeface="Signika Negative"/>
                <a:ea typeface="Signika Negative"/>
                <a:cs typeface="Signika Negative"/>
                <a:sym typeface="Signika Negative"/>
                <a:hlinkClick r:id="rId2">
                  <a:extLst>
                    <a:ext uri="{A12FA001-AC4F-418D-AE19-62706E023703}">
                      <ahyp:hlinkClr val="tx"/>
                    </a:ext>
                  </a:extLst>
                </a:hlinkClick>
              </a:rPr>
              <a:t>Slidesgo</a:t>
            </a:r>
            <a:r>
              <a:rPr lang="en-US" sz="1300">
                <a:solidFill>
                  <a:schemeClr val="dk1"/>
                </a:solidFill>
                <a:latin typeface="Signika Negative Light"/>
                <a:ea typeface="Signika Negative Light"/>
                <a:cs typeface="Signika Negative Light"/>
                <a:sym typeface="Signika Negative Light"/>
              </a:rPr>
              <a:t>, including icons by </a:t>
            </a:r>
            <a:r>
              <a:rPr b="1" lang="en-US" sz="1300">
                <a:solidFill>
                  <a:schemeClr val="dk1"/>
                </a:solidFill>
                <a:uFill>
                  <a:noFill/>
                </a:uFill>
                <a:latin typeface="Signika Negative"/>
                <a:ea typeface="Signika Negative"/>
                <a:cs typeface="Signika Negative"/>
                <a:sym typeface="Signika Negative"/>
                <a:hlinkClick r:id="rId3">
                  <a:extLst>
                    <a:ext uri="{A12FA001-AC4F-418D-AE19-62706E023703}">
                      <ahyp:hlinkClr val="tx"/>
                    </a:ext>
                  </a:extLst>
                </a:hlinkClick>
              </a:rPr>
              <a:t>Flaticon</a:t>
            </a:r>
            <a:r>
              <a:rPr lang="en-US" sz="1300">
                <a:solidFill>
                  <a:schemeClr val="dk1"/>
                </a:solidFill>
                <a:latin typeface="Signika Negative Light"/>
                <a:ea typeface="Signika Negative Light"/>
                <a:cs typeface="Signika Negative Light"/>
                <a:sym typeface="Signika Negative Light"/>
              </a:rPr>
              <a:t>, and infographics &amp; images by </a:t>
            </a:r>
            <a:r>
              <a:rPr b="1" lang="en-US" sz="1300">
                <a:solidFill>
                  <a:schemeClr val="dk1"/>
                </a:solidFill>
                <a:uFill>
                  <a:noFill/>
                </a:uFill>
                <a:latin typeface="Signika Negative"/>
                <a:ea typeface="Signika Negative"/>
                <a:cs typeface="Signika Negative"/>
                <a:sym typeface="Signika Negative"/>
                <a:hlinkClick r:id="rId4">
                  <a:extLst>
                    <a:ext uri="{A12FA001-AC4F-418D-AE19-62706E023703}">
                      <ahyp:hlinkClr val="tx"/>
                    </a:ext>
                  </a:extLst>
                </a:hlinkClick>
              </a:rPr>
              <a:t>Freepik</a:t>
            </a:r>
            <a:endParaRPr b="1" sz="1300">
              <a:solidFill>
                <a:schemeClr val="dk1"/>
              </a:solidFill>
              <a:latin typeface="Signika Negative"/>
              <a:ea typeface="Signika Negative"/>
              <a:cs typeface="Signika Negative"/>
              <a:sym typeface="Signika Negative"/>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and text">
  <p:cSld name="SECTION_HEADER_1">
    <p:spTree>
      <p:nvGrpSpPr>
        <p:cNvPr id="869" name="Shape 869"/>
        <p:cNvGrpSpPr/>
        <p:nvPr/>
      </p:nvGrpSpPr>
      <p:grpSpPr>
        <a:xfrm>
          <a:off x="0" y="0"/>
          <a:ext cx="0" cy="0"/>
          <a:chOff x="0" y="0"/>
          <a:chExt cx="0" cy="0"/>
        </a:xfrm>
      </p:grpSpPr>
      <p:grpSp>
        <p:nvGrpSpPr>
          <p:cNvPr id="870" name="Google Shape;870;p41"/>
          <p:cNvGrpSpPr/>
          <p:nvPr/>
        </p:nvGrpSpPr>
        <p:grpSpPr>
          <a:xfrm rot="243592">
            <a:off x="1457076" y="1138242"/>
            <a:ext cx="9198102" cy="4742135"/>
            <a:chOff x="2016900" y="1269275"/>
            <a:chExt cx="6591250" cy="2916825"/>
          </a:xfrm>
        </p:grpSpPr>
        <p:sp>
          <p:nvSpPr>
            <p:cNvPr id="871" name="Google Shape;871;p41"/>
            <p:cNvSpPr/>
            <p:nvPr/>
          </p:nvSpPr>
          <p:spPr>
            <a:xfrm>
              <a:off x="2028525" y="1278000"/>
              <a:ext cx="6579625" cy="2908100"/>
            </a:xfrm>
            <a:custGeom>
              <a:rect b="b" l="l" r="r" t="t"/>
              <a:pathLst>
                <a:path extrusionOk="0" h="116324" w="263185">
                  <a:moveTo>
                    <a:pt x="1" y="0"/>
                  </a:moveTo>
                  <a:lnTo>
                    <a:pt x="1" y="116324"/>
                  </a:lnTo>
                  <a:lnTo>
                    <a:pt x="263184" y="116324"/>
                  </a:lnTo>
                  <a:lnTo>
                    <a:pt x="263184" y="0"/>
                  </a:lnTo>
                  <a:close/>
                </a:path>
              </a:pathLst>
            </a:custGeom>
            <a:solidFill>
              <a:srgbClr val="FFFFFF"/>
            </a:solidFill>
            <a:ln>
              <a:noFill/>
            </a:ln>
            <a:effectLst>
              <a:outerShdw blurRad="100013"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2" name="Google Shape;872;p41"/>
            <p:cNvSpPr/>
            <p:nvPr/>
          </p:nvSpPr>
          <p:spPr>
            <a:xfrm>
              <a:off x="2016900" y="1730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3" name="Google Shape;873;p41"/>
            <p:cNvSpPr/>
            <p:nvPr/>
          </p:nvSpPr>
          <p:spPr>
            <a:xfrm>
              <a:off x="2016900" y="1875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4" name="Google Shape;874;p41"/>
            <p:cNvSpPr/>
            <p:nvPr/>
          </p:nvSpPr>
          <p:spPr>
            <a:xfrm>
              <a:off x="2016900" y="21620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5" name="Google Shape;875;p41"/>
            <p:cNvSpPr/>
            <p:nvPr/>
          </p:nvSpPr>
          <p:spPr>
            <a:xfrm>
              <a:off x="2016900" y="23074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6" name="Google Shape;876;p41"/>
            <p:cNvSpPr/>
            <p:nvPr/>
          </p:nvSpPr>
          <p:spPr>
            <a:xfrm>
              <a:off x="2016900" y="2595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7" name="Google Shape;877;p41"/>
            <p:cNvSpPr/>
            <p:nvPr/>
          </p:nvSpPr>
          <p:spPr>
            <a:xfrm>
              <a:off x="2016900" y="27407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8" name="Google Shape;878;p41"/>
            <p:cNvSpPr/>
            <p:nvPr/>
          </p:nvSpPr>
          <p:spPr>
            <a:xfrm>
              <a:off x="2016900" y="3027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9" name="Google Shape;879;p41"/>
            <p:cNvSpPr/>
            <p:nvPr/>
          </p:nvSpPr>
          <p:spPr>
            <a:xfrm>
              <a:off x="2016900" y="3172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0" name="Google Shape;880;p41"/>
            <p:cNvSpPr/>
            <p:nvPr/>
          </p:nvSpPr>
          <p:spPr>
            <a:xfrm>
              <a:off x="2016900" y="34605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1" name="Google Shape;881;p41"/>
            <p:cNvSpPr/>
            <p:nvPr/>
          </p:nvSpPr>
          <p:spPr>
            <a:xfrm>
              <a:off x="2016900" y="3605925"/>
              <a:ext cx="6591250" cy="25"/>
            </a:xfrm>
            <a:custGeom>
              <a:rect b="b" l="l" r="r" t="t"/>
              <a:pathLst>
                <a:path extrusionOk="0" fill="none" h="1" w="263650">
                  <a:moveTo>
                    <a:pt x="1" y="0"/>
                  </a:moveTo>
                  <a:lnTo>
                    <a:pt x="263649" y="0"/>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2" name="Google Shape;882;p41"/>
            <p:cNvSpPr/>
            <p:nvPr/>
          </p:nvSpPr>
          <p:spPr>
            <a:xfrm>
              <a:off x="2016900" y="3892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3" name="Google Shape;883;p41"/>
            <p:cNvSpPr/>
            <p:nvPr/>
          </p:nvSpPr>
          <p:spPr>
            <a:xfrm>
              <a:off x="2016900" y="4037775"/>
              <a:ext cx="6591250" cy="25"/>
            </a:xfrm>
            <a:custGeom>
              <a:rect b="b" l="l" r="r" t="t"/>
              <a:pathLst>
                <a:path extrusionOk="0" fill="none" h="1" w="263650">
                  <a:moveTo>
                    <a:pt x="1" y="0"/>
                  </a:moveTo>
                  <a:lnTo>
                    <a:pt x="263649" y="0"/>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4" name="Google Shape;884;p41"/>
            <p:cNvSpPr/>
            <p:nvPr/>
          </p:nvSpPr>
          <p:spPr>
            <a:xfrm>
              <a:off x="2892250" y="1269275"/>
              <a:ext cx="25" cy="2916825"/>
            </a:xfrm>
            <a:custGeom>
              <a:rect b="b" l="l" r="r" t="t"/>
              <a:pathLst>
                <a:path extrusionOk="0" fill="none" h="116673" w="1">
                  <a:moveTo>
                    <a:pt x="0" y="0"/>
                  </a:moveTo>
                  <a:lnTo>
                    <a:pt x="0" y="116673"/>
                  </a:lnTo>
                </a:path>
              </a:pathLst>
            </a:custGeom>
            <a:solidFill>
              <a:srgbClr val="E72D53"/>
            </a:solidFill>
            <a:ln cap="flat" cmpd="sng" w="18900">
              <a:solidFill>
                <a:srgbClr val="E72D53"/>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85" name="Google Shape;885;p41"/>
          <p:cNvSpPr txBox="1"/>
          <p:nvPr>
            <p:ph type="title"/>
          </p:nvPr>
        </p:nvSpPr>
        <p:spPr>
          <a:xfrm rot="-261610">
            <a:off x="1544509" y="1265332"/>
            <a:ext cx="3113411" cy="1773899"/>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6000">
                <a:solidFill>
                  <a:schemeClr val="accent1"/>
                </a:solidFill>
                <a:latin typeface="Chelsea Market"/>
                <a:ea typeface="Chelsea Market"/>
                <a:cs typeface="Chelsea Market"/>
                <a:sym typeface="Chelsea Market"/>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886" name="Google Shape;886;p41"/>
          <p:cNvSpPr txBox="1"/>
          <p:nvPr>
            <p:ph idx="1" type="subTitle"/>
          </p:nvPr>
        </p:nvSpPr>
        <p:spPr>
          <a:xfrm flipH="1" rot="251710">
            <a:off x="5272680" y="2205175"/>
            <a:ext cx="3834374" cy="2684059"/>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1900"/>
              <a:buNone/>
              <a:defRPr sz="3200"/>
            </a:lvl1pPr>
            <a:lvl2pPr lvl="1" rtl="0" algn="ctr">
              <a:lnSpc>
                <a:spcPct val="100000"/>
              </a:lnSpc>
              <a:spcBef>
                <a:spcPts val="0"/>
              </a:spcBef>
              <a:spcAft>
                <a:spcPts val="0"/>
              </a:spcAft>
              <a:buSzPts val="1900"/>
              <a:buNone/>
              <a:defRPr sz="1900"/>
            </a:lvl2pPr>
            <a:lvl3pPr lvl="2" rtl="0" algn="ctr">
              <a:lnSpc>
                <a:spcPct val="100000"/>
              </a:lnSpc>
              <a:spcBef>
                <a:spcPts val="0"/>
              </a:spcBef>
              <a:spcAft>
                <a:spcPts val="0"/>
              </a:spcAft>
              <a:buSzPts val="1900"/>
              <a:buNone/>
              <a:defRPr sz="1900"/>
            </a:lvl3pPr>
            <a:lvl4pPr lvl="3" rtl="0" algn="ctr">
              <a:lnSpc>
                <a:spcPct val="100000"/>
              </a:lnSpc>
              <a:spcBef>
                <a:spcPts val="0"/>
              </a:spcBef>
              <a:spcAft>
                <a:spcPts val="0"/>
              </a:spcAft>
              <a:buSzPts val="1900"/>
              <a:buNone/>
              <a:defRPr sz="1900"/>
            </a:lvl4pPr>
            <a:lvl5pPr lvl="4" rtl="0" algn="ctr">
              <a:lnSpc>
                <a:spcPct val="100000"/>
              </a:lnSpc>
              <a:spcBef>
                <a:spcPts val="0"/>
              </a:spcBef>
              <a:spcAft>
                <a:spcPts val="0"/>
              </a:spcAft>
              <a:buSzPts val="1900"/>
              <a:buNone/>
              <a:defRPr sz="1900"/>
            </a:lvl5pPr>
            <a:lvl6pPr lvl="5" rtl="0" algn="ctr">
              <a:lnSpc>
                <a:spcPct val="100000"/>
              </a:lnSpc>
              <a:spcBef>
                <a:spcPts val="0"/>
              </a:spcBef>
              <a:spcAft>
                <a:spcPts val="0"/>
              </a:spcAft>
              <a:buSzPts val="1900"/>
              <a:buNone/>
              <a:defRPr sz="1900"/>
            </a:lvl6pPr>
            <a:lvl7pPr lvl="6" rtl="0" algn="ctr">
              <a:lnSpc>
                <a:spcPct val="100000"/>
              </a:lnSpc>
              <a:spcBef>
                <a:spcPts val="0"/>
              </a:spcBef>
              <a:spcAft>
                <a:spcPts val="0"/>
              </a:spcAft>
              <a:buSzPts val="1900"/>
              <a:buNone/>
              <a:defRPr sz="1900"/>
            </a:lvl7pPr>
            <a:lvl8pPr lvl="7" rtl="0" algn="ctr">
              <a:lnSpc>
                <a:spcPct val="100000"/>
              </a:lnSpc>
              <a:spcBef>
                <a:spcPts val="0"/>
              </a:spcBef>
              <a:spcAft>
                <a:spcPts val="0"/>
              </a:spcAft>
              <a:buSzPts val="1900"/>
              <a:buNone/>
              <a:defRPr sz="1900"/>
            </a:lvl8pPr>
            <a:lvl9pPr lvl="8" rtl="0" algn="ctr">
              <a:lnSpc>
                <a:spcPct val="100000"/>
              </a:lnSpc>
              <a:spcBef>
                <a:spcPts val="0"/>
              </a:spcBef>
              <a:spcAft>
                <a:spcPts val="0"/>
              </a:spcAft>
              <a:buSzPts val="1900"/>
              <a:buNone/>
              <a:defRPr sz="19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887" name="Shape 88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image" Target="../media/image10.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5" Type="http://schemas.openxmlformats.org/officeDocument/2006/relationships/slideLayout" Target="../slideLayouts/slideLayout15.xml"/><Relationship Id="rId6" Type="http://schemas.openxmlformats.org/officeDocument/2006/relationships/slideLayout" Target="../slideLayouts/slideLayout16.xml"/><Relationship Id="rId29" Type="http://schemas.openxmlformats.org/officeDocument/2006/relationships/slideLayout" Target="../slideLayouts/slideLayout39.xml"/><Relationship Id="rId7" Type="http://schemas.openxmlformats.org/officeDocument/2006/relationships/slideLayout" Target="../slideLayouts/slideLayout17.xml"/><Relationship Id="rId8" Type="http://schemas.openxmlformats.org/officeDocument/2006/relationships/slideLayout" Target="../slideLayouts/slideLayout18.xml"/><Relationship Id="rId31" Type="http://schemas.openxmlformats.org/officeDocument/2006/relationships/theme" Target="../theme/theme2.xml"/><Relationship Id="rId30" Type="http://schemas.openxmlformats.org/officeDocument/2006/relationships/slideLayout" Target="../slideLayouts/slideLayout40.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chemeClr val="accent1"/>
              </a:buClr>
              <a:buSzPts val="4000"/>
              <a:buFont typeface="Chelsea Market"/>
              <a:buNone/>
              <a:defRPr b="1" sz="4000">
                <a:solidFill>
                  <a:schemeClr val="accent1"/>
                </a:solidFill>
                <a:latin typeface="Chelsea Market"/>
                <a:ea typeface="Chelsea Market"/>
                <a:cs typeface="Chelsea Market"/>
                <a:sym typeface="Chelsea Market"/>
              </a:defRPr>
            </a:lvl1pPr>
            <a:lvl2pPr lvl="1"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2pPr>
            <a:lvl3pPr lvl="2"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3pPr>
            <a:lvl4pPr lvl="3"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4pPr>
            <a:lvl5pPr lvl="4"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5pPr>
            <a:lvl6pPr lvl="5"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6pPr>
            <a:lvl7pPr lvl="6"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7pPr>
            <a:lvl8pPr lvl="7"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8pPr>
            <a:lvl9pPr lvl="8"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9pPr>
          </a:lstStyle>
          <a:p/>
        </p:txBody>
      </p:sp>
      <p:sp>
        <p:nvSpPr>
          <p:cNvPr id="82" name="Google Shape;82;p1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Clr>
                <a:schemeClr val="dk1"/>
              </a:buClr>
              <a:buSzPts val="2400"/>
              <a:buFont typeface="Signika Negative Light"/>
              <a:buChar char="●"/>
              <a:defRPr sz="2400">
                <a:solidFill>
                  <a:schemeClr val="dk1"/>
                </a:solidFill>
                <a:latin typeface="Signika Negative Light"/>
                <a:ea typeface="Signika Negative Light"/>
                <a:cs typeface="Signika Negative Light"/>
                <a:sym typeface="Signika Negative Light"/>
              </a:defRPr>
            </a:lvl1pPr>
            <a:lvl2pPr indent="-349250" lvl="1" marL="914400" rtl="0">
              <a:lnSpc>
                <a:spcPct val="115000"/>
              </a:lnSpc>
              <a:spcBef>
                <a:spcPts val="2100"/>
              </a:spcBef>
              <a:spcAft>
                <a:spcPts val="0"/>
              </a:spcAft>
              <a:buClr>
                <a:schemeClr val="dk1"/>
              </a:buClr>
              <a:buSzPts val="1900"/>
              <a:buFont typeface="Signika Negative Light"/>
              <a:buChar char="○"/>
              <a:defRPr sz="1900">
                <a:solidFill>
                  <a:schemeClr val="dk1"/>
                </a:solidFill>
                <a:latin typeface="Signika Negative Light"/>
                <a:ea typeface="Signika Negative Light"/>
                <a:cs typeface="Signika Negative Light"/>
                <a:sym typeface="Signika Negative Light"/>
              </a:defRPr>
            </a:lvl2pPr>
            <a:lvl3pPr indent="-330200" lvl="2" marL="1371600" rtl="0">
              <a:lnSpc>
                <a:spcPct val="115000"/>
              </a:lnSpc>
              <a:spcBef>
                <a:spcPts val="2100"/>
              </a:spcBef>
              <a:spcAft>
                <a:spcPts val="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3pPr>
            <a:lvl4pPr indent="-330200" lvl="3" marL="1828800" rtl="0">
              <a:lnSpc>
                <a:spcPct val="115000"/>
              </a:lnSpc>
              <a:spcBef>
                <a:spcPts val="2100"/>
              </a:spcBef>
              <a:spcAft>
                <a:spcPts val="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4pPr>
            <a:lvl5pPr indent="-330200" lvl="4" marL="2286000" rtl="0">
              <a:lnSpc>
                <a:spcPct val="115000"/>
              </a:lnSpc>
              <a:spcBef>
                <a:spcPts val="2100"/>
              </a:spcBef>
              <a:spcAft>
                <a:spcPts val="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5pPr>
            <a:lvl6pPr indent="-330200" lvl="5" marL="2743200" rtl="0">
              <a:lnSpc>
                <a:spcPct val="115000"/>
              </a:lnSpc>
              <a:spcBef>
                <a:spcPts val="2100"/>
              </a:spcBef>
              <a:spcAft>
                <a:spcPts val="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6pPr>
            <a:lvl7pPr indent="-330200" lvl="6" marL="3200400" rtl="0">
              <a:lnSpc>
                <a:spcPct val="115000"/>
              </a:lnSpc>
              <a:spcBef>
                <a:spcPts val="2100"/>
              </a:spcBef>
              <a:spcAft>
                <a:spcPts val="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7pPr>
            <a:lvl8pPr indent="-330200" lvl="7" marL="3657600" rtl="0">
              <a:lnSpc>
                <a:spcPct val="115000"/>
              </a:lnSpc>
              <a:spcBef>
                <a:spcPts val="2100"/>
              </a:spcBef>
              <a:spcAft>
                <a:spcPts val="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8pPr>
            <a:lvl9pPr indent="-330200" lvl="8" marL="4114800" rtl="0">
              <a:lnSpc>
                <a:spcPct val="115000"/>
              </a:lnSpc>
              <a:spcBef>
                <a:spcPts val="2100"/>
              </a:spcBef>
              <a:spcAft>
                <a:spcPts val="210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hyperlink" Target="http://www.youtube.com/watch?v=gaLDyrun_Cc" TargetMode="Externa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7.jpg"/><Relationship Id="rId6"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4.gif"/><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26.j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jp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1.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24.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30.jp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image" Target="../media/image4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image" Target="../media/image46.gif"/><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45.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 Id="rId3" Type="http://schemas.openxmlformats.org/officeDocument/2006/relationships/image" Target="../media/image44.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 Id="rId3" Type="http://schemas.openxmlformats.org/officeDocument/2006/relationships/image" Target="../media/image47.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41.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48.png"/><Relationship Id="rId4" Type="http://schemas.openxmlformats.org/officeDocument/2006/relationships/image" Target="../media/image16.png"/><Relationship Id="rId5" Type="http://schemas.openxmlformats.org/officeDocument/2006/relationships/image" Target="../media/image49.png"/><Relationship Id="rId6"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hyperlink" Target="https://www.youtube.com/watch?v=h9CheDd0tXM&amp;feature=emb_logo"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3.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4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hyperlink" Target="http://www.youtube.com/watch?v=Ggw8Gqi4-Z0" TargetMode="Externa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hyperlink" Target="http://www.youtube.com/watch?v=jJfrBV44QGo" TargetMode="Externa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43"/>
          <p:cNvSpPr txBox="1"/>
          <p:nvPr>
            <p:ph type="ctrTitle"/>
          </p:nvPr>
        </p:nvSpPr>
        <p:spPr>
          <a:xfrm rot="915">
            <a:off x="1678975" y="1679875"/>
            <a:ext cx="7891800" cy="1992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sz="5400"/>
              <a:t>Titles &amp; Essential Graphics in Premiere</a:t>
            </a:r>
            <a:endParaRPr sz="5400"/>
          </a:p>
        </p:txBody>
      </p:sp>
      <p:sp>
        <p:nvSpPr>
          <p:cNvPr id="893" name="Google Shape;893;p43"/>
          <p:cNvSpPr txBox="1"/>
          <p:nvPr>
            <p:ph idx="1" type="subTitle"/>
          </p:nvPr>
        </p:nvSpPr>
        <p:spPr>
          <a:xfrm rot="1088">
            <a:off x="2815799" y="3992525"/>
            <a:ext cx="6634200" cy="1108800"/>
          </a:xfrm>
          <a:prstGeom prst="rect">
            <a:avLst/>
          </a:prstGeom>
        </p:spPr>
        <p:txBody>
          <a:bodyPr anchorCtr="0" anchor="ctr" bIns="121900" lIns="121900" spcFirstLastPara="1" rIns="121900" wrap="square" tIns="121900">
            <a:noAutofit/>
          </a:bodyPr>
          <a:lstStyle/>
          <a:p>
            <a:pPr indent="0" lvl="0" marL="0" rtl="0" algn="ctr">
              <a:lnSpc>
                <a:spcPct val="90000"/>
              </a:lnSpc>
              <a:spcBef>
                <a:spcPts val="0"/>
              </a:spcBef>
              <a:spcAft>
                <a:spcPts val="0"/>
              </a:spcAft>
              <a:buClr>
                <a:schemeClr val="lt1"/>
              </a:buClr>
              <a:buSzPts val="2800"/>
              <a:buFont typeface="Arial"/>
              <a:buNone/>
            </a:pPr>
            <a:r>
              <a:rPr b="1" lang="en-US" sz="2800">
                <a:solidFill>
                  <a:srgbClr val="000000"/>
                </a:solidFill>
                <a:latin typeface="Calibri"/>
                <a:ea typeface="Calibri"/>
                <a:cs typeface="Calibri"/>
                <a:sym typeface="Calibri"/>
              </a:rPr>
              <a:t>Objective 4.00 </a:t>
            </a:r>
            <a:endParaRPr sz="24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lt1"/>
              </a:buClr>
              <a:buSzPts val="2800"/>
              <a:buFont typeface="Arial"/>
              <a:buNone/>
            </a:pPr>
            <a:r>
              <a:rPr b="1" lang="en-US" sz="2800">
                <a:solidFill>
                  <a:srgbClr val="000000"/>
                </a:solidFill>
                <a:latin typeface="Calibri"/>
                <a:ea typeface="Calibri"/>
                <a:cs typeface="Calibri"/>
                <a:sym typeface="Calibri"/>
              </a:rPr>
              <a:t>Apply procedures for editing Digital Video using Adobe Premiere Pro CC.</a:t>
            </a:r>
            <a:endParaRPr>
              <a:solidFill>
                <a:srgbClr val="000000"/>
              </a:solidFill>
            </a:endParaRPr>
          </a:p>
        </p:txBody>
      </p:sp>
      <p:sp>
        <p:nvSpPr>
          <p:cNvPr id="894" name="Google Shape;894;p43"/>
          <p:cNvSpPr/>
          <p:nvPr/>
        </p:nvSpPr>
        <p:spPr>
          <a:xfrm>
            <a:off x="9526100" y="853167"/>
            <a:ext cx="1294011" cy="1221585"/>
          </a:xfrm>
          <a:custGeom>
            <a:rect b="b" l="l" r="r" t="t"/>
            <a:pathLst>
              <a:path extrusionOk="0" h="61782" w="65445">
                <a:moveTo>
                  <a:pt x="33201" y="1250"/>
                </a:moveTo>
                <a:lnTo>
                  <a:pt x="33808" y="2605"/>
                </a:lnTo>
                <a:cubicBezTo>
                  <a:pt x="33552" y="2301"/>
                  <a:pt x="33271" y="1974"/>
                  <a:pt x="32968" y="1671"/>
                </a:cubicBezTo>
                <a:lnTo>
                  <a:pt x="33201" y="1250"/>
                </a:lnTo>
                <a:close/>
                <a:moveTo>
                  <a:pt x="34205" y="2651"/>
                </a:moveTo>
                <a:lnTo>
                  <a:pt x="34205" y="2651"/>
                </a:lnTo>
                <a:cubicBezTo>
                  <a:pt x="34859" y="3772"/>
                  <a:pt x="35489" y="4939"/>
                  <a:pt x="36050" y="6107"/>
                </a:cubicBezTo>
                <a:cubicBezTo>
                  <a:pt x="35653" y="5313"/>
                  <a:pt x="35209" y="4519"/>
                  <a:pt x="34696" y="3772"/>
                </a:cubicBezTo>
                <a:lnTo>
                  <a:pt x="34205" y="2651"/>
                </a:lnTo>
                <a:close/>
                <a:moveTo>
                  <a:pt x="36166" y="6317"/>
                </a:moveTo>
                <a:cubicBezTo>
                  <a:pt x="37100" y="8325"/>
                  <a:pt x="37964" y="10380"/>
                  <a:pt x="38711" y="12481"/>
                </a:cubicBezTo>
                <a:cubicBezTo>
                  <a:pt x="38805" y="12738"/>
                  <a:pt x="38898" y="12995"/>
                  <a:pt x="38992" y="13228"/>
                </a:cubicBezTo>
                <a:lnTo>
                  <a:pt x="37707" y="10426"/>
                </a:lnTo>
                <a:cubicBezTo>
                  <a:pt x="37427" y="9516"/>
                  <a:pt x="37124" y="8605"/>
                  <a:pt x="36774" y="7718"/>
                </a:cubicBezTo>
                <a:cubicBezTo>
                  <a:pt x="36563" y="7228"/>
                  <a:pt x="36377" y="6784"/>
                  <a:pt x="36166" y="6317"/>
                </a:cubicBezTo>
                <a:close/>
                <a:moveTo>
                  <a:pt x="33341" y="573"/>
                </a:moveTo>
                <a:cubicBezTo>
                  <a:pt x="35606" y="3469"/>
                  <a:pt x="37497" y="6644"/>
                  <a:pt x="38945" y="10029"/>
                </a:cubicBezTo>
                <a:cubicBezTo>
                  <a:pt x="40182" y="12995"/>
                  <a:pt x="41093" y="16053"/>
                  <a:pt x="41677" y="19205"/>
                </a:cubicBezTo>
                <a:lnTo>
                  <a:pt x="40673" y="16987"/>
                </a:lnTo>
                <a:cubicBezTo>
                  <a:pt x="40509" y="16497"/>
                  <a:pt x="40346" y="16007"/>
                  <a:pt x="40182" y="15516"/>
                </a:cubicBezTo>
                <a:cubicBezTo>
                  <a:pt x="39575" y="13672"/>
                  <a:pt x="38922" y="11851"/>
                  <a:pt x="38221" y="10053"/>
                </a:cubicBezTo>
                <a:cubicBezTo>
                  <a:pt x="36937" y="6737"/>
                  <a:pt x="35303" y="3585"/>
                  <a:pt x="33318" y="620"/>
                </a:cubicBezTo>
                <a:cubicBezTo>
                  <a:pt x="33318" y="597"/>
                  <a:pt x="33341" y="573"/>
                  <a:pt x="33341" y="573"/>
                </a:cubicBezTo>
                <a:close/>
                <a:moveTo>
                  <a:pt x="42260" y="19859"/>
                </a:moveTo>
                <a:lnTo>
                  <a:pt x="42260" y="19859"/>
                </a:lnTo>
                <a:cubicBezTo>
                  <a:pt x="42774" y="19999"/>
                  <a:pt x="43311" y="20116"/>
                  <a:pt x="43848" y="20209"/>
                </a:cubicBezTo>
                <a:lnTo>
                  <a:pt x="43848" y="20233"/>
                </a:lnTo>
                <a:cubicBezTo>
                  <a:pt x="43334" y="20233"/>
                  <a:pt x="42821" y="20256"/>
                  <a:pt x="42307" y="20256"/>
                </a:cubicBezTo>
                <a:cubicBezTo>
                  <a:pt x="42307" y="20139"/>
                  <a:pt x="42260" y="19999"/>
                  <a:pt x="42260" y="19859"/>
                </a:cubicBezTo>
                <a:close/>
                <a:moveTo>
                  <a:pt x="41630" y="19929"/>
                </a:moveTo>
                <a:lnTo>
                  <a:pt x="41630" y="19929"/>
                </a:lnTo>
                <a:cubicBezTo>
                  <a:pt x="41677" y="20046"/>
                  <a:pt x="41747" y="20162"/>
                  <a:pt x="41793" y="20279"/>
                </a:cubicBezTo>
                <a:lnTo>
                  <a:pt x="41723" y="20303"/>
                </a:lnTo>
                <a:cubicBezTo>
                  <a:pt x="41677" y="20162"/>
                  <a:pt x="41653" y="20046"/>
                  <a:pt x="41630" y="19929"/>
                </a:cubicBezTo>
                <a:close/>
                <a:moveTo>
                  <a:pt x="38385" y="12761"/>
                </a:moveTo>
                <a:lnTo>
                  <a:pt x="38385" y="12761"/>
                </a:lnTo>
                <a:cubicBezTo>
                  <a:pt x="38968" y="14069"/>
                  <a:pt x="39575" y="15376"/>
                  <a:pt x="40159" y="16684"/>
                </a:cubicBezTo>
                <a:lnTo>
                  <a:pt x="40859" y="18785"/>
                </a:lnTo>
                <a:cubicBezTo>
                  <a:pt x="40906" y="18972"/>
                  <a:pt x="40976" y="19159"/>
                  <a:pt x="41023" y="19322"/>
                </a:cubicBezTo>
                <a:lnTo>
                  <a:pt x="40906" y="19322"/>
                </a:lnTo>
                <a:cubicBezTo>
                  <a:pt x="40900" y="19320"/>
                  <a:pt x="40894" y="19319"/>
                  <a:pt x="40888" y="19319"/>
                </a:cubicBezTo>
                <a:cubicBezTo>
                  <a:pt x="40829" y="19319"/>
                  <a:pt x="40798" y="19417"/>
                  <a:pt x="40883" y="19439"/>
                </a:cubicBezTo>
                <a:lnTo>
                  <a:pt x="41093" y="19509"/>
                </a:lnTo>
                <a:cubicBezTo>
                  <a:pt x="41163" y="19766"/>
                  <a:pt x="41256" y="20046"/>
                  <a:pt x="41350" y="20303"/>
                </a:cubicBezTo>
                <a:cubicBezTo>
                  <a:pt x="41116" y="20326"/>
                  <a:pt x="40859" y="20326"/>
                  <a:pt x="40626" y="20349"/>
                </a:cubicBezTo>
                <a:cubicBezTo>
                  <a:pt x="40579" y="20256"/>
                  <a:pt x="40533" y="20162"/>
                  <a:pt x="40486" y="20046"/>
                </a:cubicBezTo>
                <a:cubicBezTo>
                  <a:pt x="40276" y="19462"/>
                  <a:pt x="40089" y="18878"/>
                  <a:pt x="39902" y="18271"/>
                </a:cubicBezTo>
                <a:cubicBezTo>
                  <a:pt x="39529" y="17057"/>
                  <a:pt x="39202" y="15843"/>
                  <a:pt x="38875" y="14629"/>
                </a:cubicBezTo>
                <a:cubicBezTo>
                  <a:pt x="38711" y="13999"/>
                  <a:pt x="38548" y="13368"/>
                  <a:pt x="38385" y="12761"/>
                </a:cubicBezTo>
                <a:close/>
                <a:moveTo>
                  <a:pt x="47521" y="19654"/>
                </a:moveTo>
                <a:cubicBezTo>
                  <a:pt x="49456" y="19654"/>
                  <a:pt x="51392" y="19713"/>
                  <a:pt x="53327" y="19836"/>
                </a:cubicBezTo>
                <a:lnTo>
                  <a:pt x="53327" y="19859"/>
                </a:lnTo>
                <a:cubicBezTo>
                  <a:pt x="55195" y="19976"/>
                  <a:pt x="57016" y="20162"/>
                  <a:pt x="58861" y="20396"/>
                </a:cubicBezTo>
                <a:cubicBezTo>
                  <a:pt x="59468" y="20466"/>
                  <a:pt x="60075" y="20559"/>
                  <a:pt x="60682" y="20653"/>
                </a:cubicBezTo>
                <a:cubicBezTo>
                  <a:pt x="57787" y="20396"/>
                  <a:pt x="54845" y="20419"/>
                  <a:pt x="51973" y="20349"/>
                </a:cubicBezTo>
                <a:cubicBezTo>
                  <a:pt x="50292" y="20326"/>
                  <a:pt x="48564" y="20256"/>
                  <a:pt x="46860" y="20233"/>
                </a:cubicBezTo>
                <a:cubicBezTo>
                  <a:pt x="45693" y="20116"/>
                  <a:pt x="44525" y="19952"/>
                  <a:pt x="43381" y="19742"/>
                </a:cubicBezTo>
                <a:cubicBezTo>
                  <a:pt x="44761" y="19684"/>
                  <a:pt x="46141" y="19654"/>
                  <a:pt x="47521" y="19654"/>
                </a:cubicBezTo>
                <a:close/>
                <a:moveTo>
                  <a:pt x="40766" y="20536"/>
                </a:moveTo>
                <a:lnTo>
                  <a:pt x="41420" y="20559"/>
                </a:lnTo>
                <a:cubicBezTo>
                  <a:pt x="41467" y="20723"/>
                  <a:pt x="41513" y="20910"/>
                  <a:pt x="41560" y="21073"/>
                </a:cubicBezTo>
                <a:cubicBezTo>
                  <a:pt x="41233" y="20980"/>
                  <a:pt x="40953" y="20816"/>
                  <a:pt x="40766" y="20536"/>
                </a:cubicBezTo>
                <a:close/>
                <a:moveTo>
                  <a:pt x="41933" y="20583"/>
                </a:moveTo>
                <a:lnTo>
                  <a:pt x="41980" y="20699"/>
                </a:lnTo>
                <a:lnTo>
                  <a:pt x="42004" y="20910"/>
                </a:lnTo>
                <a:cubicBezTo>
                  <a:pt x="42027" y="20980"/>
                  <a:pt x="42074" y="21026"/>
                  <a:pt x="42120" y="21026"/>
                </a:cubicBezTo>
                <a:cubicBezTo>
                  <a:pt x="42074" y="21050"/>
                  <a:pt x="42027" y="21096"/>
                  <a:pt x="42027" y="21166"/>
                </a:cubicBezTo>
                <a:lnTo>
                  <a:pt x="41980" y="21166"/>
                </a:lnTo>
                <a:cubicBezTo>
                  <a:pt x="41910" y="20980"/>
                  <a:pt x="41840" y="20770"/>
                  <a:pt x="41793" y="20583"/>
                </a:cubicBezTo>
                <a:close/>
                <a:moveTo>
                  <a:pt x="46440" y="20583"/>
                </a:moveTo>
                <a:cubicBezTo>
                  <a:pt x="48448" y="20793"/>
                  <a:pt x="50502" y="20840"/>
                  <a:pt x="52440" y="20910"/>
                </a:cubicBezTo>
                <a:cubicBezTo>
                  <a:pt x="53911" y="20980"/>
                  <a:pt x="55382" y="21003"/>
                  <a:pt x="56876" y="21073"/>
                </a:cubicBezTo>
                <a:cubicBezTo>
                  <a:pt x="52253" y="21096"/>
                  <a:pt x="47630" y="21143"/>
                  <a:pt x="43007" y="21190"/>
                </a:cubicBezTo>
                <a:lnTo>
                  <a:pt x="42447" y="21190"/>
                </a:lnTo>
                <a:lnTo>
                  <a:pt x="42377" y="21096"/>
                </a:lnTo>
                <a:lnTo>
                  <a:pt x="42330" y="21073"/>
                </a:lnTo>
                <a:cubicBezTo>
                  <a:pt x="42424" y="21003"/>
                  <a:pt x="42447" y="20910"/>
                  <a:pt x="42400" y="20816"/>
                </a:cubicBezTo>
                <a:lnTo>
                  <a:pt x="42400" y="20816"/>
                </a:lnTo>
                <a:lnTo>
                  <a:pt x="42424" y="20840"/>
                </a:lnTo>
                <a:lnTo>
                  <a:pt x="42354" y="20699"/>
                </a:lnTo>
                <a:lnTo>
                  <a:pt x="42354" y="20583"/>
                </a:lnTo>
                <a:close/>
                <a:moveTo>
                  <a:pt x="62923" y="20956"/>
                </a:moveTo>
                <a:cubicBezTo>
                  <a:pt x="63437" y="21003"/>
                  <a:pt x="63997" y="21096"/>
                  <a:pt x="64348" y="21353"/>
                </a:cubicBezTo>
                <a:cubicBezTo>
                  <a:pt x="63997" y="21307"/>
                  <a:pt x="63647" y="21237"/>
                  <a:pt x="63297" y="21190"/>
                </a:cubicBezTo>
                <a:cubicBezTo>
                  <a:pt x="63180" y="21096"/>
                  <a:pt x="63063" y="21003"/>
                  <a:pt x="62923" y="20956"/>
                </a:cubicBezTo>
                <a:close/>
                <a:moveTo>
                  <a:pt x="32804" y="550"/>
                </a:moveTo>
                <a:lnTo>
                  <a:pt x="32851" y="597"/>
                </a:lnTo>
                <a:cubicBezTo>
                  <a:pt x="29022" y="7765"/>
                  <a:pt x="25310" y="14979"/>
                  <a:pt x="21877" y="22334"/>
                </a:cubicBezTo>
                <a:cubicBezTo>
                  <a:pt x="21761" y="22311"/>
                  <a:pt x="21667" y="22287"/>
                  <a:pt x="21574" y="22264"/>
                </a:cubicBezTo>
                <a:cubicBezTo>
                  <a:pt x="22414" y="20746"/>
                  <a:pt x="23138" y="19159"/>
                  <a:pt x="23909" y="17594"/>
                </a:cubicBezTo>
                <a:lnTo>
                  <a:pt x="23885" y="17594"/>
                </a:lnTo>
                <a:cubicBezTo>
                  <a:pt x="24843" y="15633"/>
                  <a:pt x="25823" y="13695"/>
                  <a:pt x="26827" y="11780"/>
                </a:cubicBezTo>
                <a:cubicBezTo>
                  <a:pt x="28765" y="8021"/>
                  <a:pt x="30750" y="4262"/>
                  <a:pt x="32804" y="550"/>
                </a:cubicBezTo>
                <a:close/>
                <a:moveTo>
                  <a:pt x="63507" y="21633"/>
                </a:moveTo>
                <a:cubicBezTo>
                  <a:pt x="63741" y="21657"/>
                  <a:pt x="63997" y="21703"/>
                  <a:pt x="64254" y="21727"/>
                </a:cubicBezTo>
                <a:cubicBezTo>
                  <a:pt x="63951" y="21960"/>
                  <a:pt x="63647" y="22194"/>
                  <a:pt x="63344" y="22404"/>
                </a:cubicBezTo>
                <a:cubicBezTo>
                  <a:pt x="63390" y="22311"/>
                  <a:pt x="63437" y="22194"/>
                  <a:pt x="63460" y="22077"/>
                </a:cubicBezTo>
                <a:cubicBezTo>
                  <a:pt x="63507" y="21937"/>
                  <a:pt x="63507" y="21774"/>
                  <a:pt x="63507" y="21633"/>
                </a:cubicBezTo>
                <a:close/>
                <a:moveTo>
                  <a:pt x="29139" y="8558"/>
                </a:moveTo>
                <a:lnTo>
                  <a:pt x="29139" y="8558"/>
                </a:lnTo>
                <a:cubicBezTo>
                  <a:pt x="27294" y="12388"/>
                  <a:pt x="25566" y="16263"/>
                  <a:pt x="23932" y="20209"/>
                </a:cubicBezTo>
                <a:cubicBezTo>
                  <a:pt x="23629" y="20956"/>
                  <a:pt x="23395" y="21867"/>
                  <a:pt x="22975" y="22567"/>
                </a:cubicBezTo>
                <a:cubicBezTo>
                  <a:pt x="22951" y="22614"/>
                  <a:pt x="22928" y="22637"/>
                  <a:pt x="22905" y="22684"/>
                </a:cubicBezTo>
                <a:cubicBezTo>
                  <a:pt x="22881" y="22637"/>
                  <a:pt x="22835" y="22614"/>
                  <a:pt x="22811" y="22591"/>
                </a:cubicBezTo>
                <a:cubicBezTo>
                  <a:pt x="22578" y="22521"/>
                  <a:pt x="22368" y="22451"/>
                  <a:pt x="22134" y="22404"/>
                </a:cubicBezTo>
                <a:cubicBezTo>
                  <a:pt x="24469" y="17781"/>
                  <a:pt x="26804" y="13158"/>
                  <a:pt x="29139" y="8558"/>
                </a:cubicBezTo>
                <a:close/>
                <a:moveTo>
                  <a:pt x="6881" y="22365"/>
                </a:moveTo>
                <a:cubicBezTo>
                  <a:pt x="9140" y="22365"/>
                  <a:pt x="11396" y="22530"/>
                  <a:pt x="13636" y="22848"/>
                </a:cubicBezTo>
                <a:cubicBezTo>
                  <a:pt x="11931" y="22824"/>
                  <a:pt x="10227" y="22813"/>
                  <a:pt x="8522" y="22813"/>
                </a:cubicBezTo>
                <a:cubicBezTo>
                  <a:pt x="6818" y="22813"/>
                  <a:pt x="5114" y="22824"/>
                  <a:pt x="3409" y="22848"/>
                </a:cubicBezTo>
                <a:lnTo>
                  <a:pt x="3362" y="22801"/>
                </a:lnTo>
                <a:cubicBezTo>
                  <a:pt x="4133" y="22614"/>
                  <a:pt x="4903" y="22474"/>
                  <a:pt x="5674" y="22381"/>
                </a:cubicBezTo>
                <a:cubicBezTo>
                  <a:pt x="6076" y="22370"/>
                  <a:pt x="6478" y="22365"/>
                  <a:pt x="6881" y="22365"/>
                </a:cubicBezTo>
                <a:close/>
                <a:moveTo>
                  <a:pt x="12188" y="21797"/>
                </a:moveTo>
                <a:cubicBezTo>
                  <a:pt x="13939" y="21797"/>
                  <a:pt x="15690" y="21914"/>
                  <a:pt x="17418" y="22100"/>
                </a:cubicBezTo>
                <a:cubicBezTo>
                  <a:pt x="18655" y="22217"/>
                  <a:pt x="19893" y="22474"/>
                  <a:pt x="21130" y="22684"/>
                </a:cubicBezTo>
                <a:lnTo>
                  <a:pt x="21060" y="22848"/>
                </a:lnTo>
                <a:lnTo>
                  <a:pt x="20944" y="22848"/>
                </a:lnTo>
                <a:cubicBezTo>
                  <a:pt x="20407" y="22801"/>
                  <a:pt x="19870" y="22754"/>
                  <a:pt x="19333" y="22684"/>
                </a:cubicBezTo>
                <a:cubicBezTo>
                  <a:pt x="18212" y="22544"/>
                  <a:pt x="17068" y="22404"/>
                  <a:pt x="15947" y="22264"/>
                </a:cubicBezTo>
                <a:cubicBezTo>
                  <a:pt x="14243" y="22077"/>
                  <a:pt x="12538" y="21890"/>
                  <a:pt x="10857" y="21820"/>
                </a:cubicBezTo>
                <a:cubicBezTo>
                  <a:pt x="11301" y="21797"/>
                  <a:pt x="11744" y="21797"/>
                  <a:pt x="12188" y="21797"/>
                </a:cubicBezTo>
                <a:close/>
                <a:moveTo>
                  <a:pt x="21364" y="22707"/>
                </a:moveTo>
                <a:lnTo>
                  <a:pt x="21691" y="22754"/>
                </a:lnTo>
                <a:cubicBezTo>
                  <a:pt x="21691" y="22777"/>
                  <a:pt x="21667" y="22801"/>
                  <a:pt x="21667" y="22824"/>
                </a:cubicBezTo>
                <a:cubicBezTo>
                  <a:pt x="21667" y="22848"/>
                  <a:pt x="21667" y="22871"/>
                  <a:pt x="21667" y="22871"/>
                </a:cubicBezTo>
                <a:lnTo>
                  <a:pt x="21270" y="22871"/>
                </a:lnTo>
                <a:lnTo>
                  <a:pt x="21364" y="22707"/>
                </a:lnTo>
                <a:close/>
                <a:moveTo>
                  <a:pt x="9993" y="22124"/>
                </a:moveTo>
                <a:lnTo>
                  <a:pt x="9993" y="22124"/>
                </a:lnTo>
                <a:cubicBezTo>
                  <a:pt x="10857" y="22147"/>
                  <a:pt x="11698" y="22194"/>
                  <a:pt x="12538" y="22264"/>
                </a:cubicBezTo>
                <a:cubicBezTo>
                  <a:pt x="13075" y="22311"/>
                  <a:pt x="16811" y="22661"/>
                  <a:pt x="19496" y="22988"/>
                </a:cubicBezTo>
                <a:lnTo>
                  <a:pt x="18095" y="22941"/>
                </a:lnTo>
                <a:cubicBezTo>
                  <a:pt x="15620" y="22661"/>
                  <a:pt x="13122" y="22404"/>
                  <a:pt x="10647" y="22194"/>
                </a:cubicBezTo>
                <a:lnTo>
                  <a:pt x="9993" y="22124"/>
                </a:lnTo>
                <a:close/>
                <a:moveTo>
                  <a:pt x="21948" y="22777"/>
                </a:moveTo>
                <a:cubicBezTo>
                  <a:pt x="22204" y="22848"/>
                  <a:pt x="22461" y="22871"/>
                  <a:pt x="22718" y="22894"/>
                </a:cubicBezTo>
                <a:cubicBezTo>
                  <a:pt x="22601" y="22988"/>
                  <a:pt x="22461" y="23058"/>
                  <a:pt x="22321" y="23058"/>
                </a:cubicBezTo>
                <a:cubicBezTo>
                  <a:pt x="22251" y="23011"/>
                  <a:pt x="22204" y="22988"/>
                  <a:pt x="22158" y="22964"/>
                </a:cubicBezTo>
                <a:cubicBezTo>
                  <a:pt x="22064" y="22941"/>
                  <a:pt x="21971" y="22918"/>
                  <a:pt x="21877" y="22894"/>
                </a:cubicBezTo>
                <a:lnTo>
                  <a:pt x="21948" y="22777"/>
                </a:lnTo>
                <a:close/>
                <a:moveTo>
                  <a:pt x="2895" y="22567"/>
                </a:moveTo>
                <a:cubicBezTo>
                  <a:pt x="2849" y="22637"/>
                  <a:pt x="2849" y="22731"/>
                  <a:pt x="2895" y="22801"/>
                </a:cubicBezTo>
                <a:cubicBezTo>
                  <a:pt x="4226" y="24248"/>
                  <a:pt x="5580" y="25649"/>
                  <a:pt x="7005" y="27004"/>
                </a:cubicBezTo>
                <a:lnTo>
                  <a:pt x="1705" y="22777"/>
                </a:lnTo>
                <a:cubicBezTo>
                  <a:pt x="2055" y="22731"/>
                  <a:pt x="2382" y="22661"/>
                  <a:pt x="2732" y="22591"/>
                </a:cubicBezTo>
                <a:lnTo>
                  <a:pt x="2895" y="22567"/>
                </a:lnTo>
                <a:close/>
                <a:moveTo>
                  <a:pt x="64745" y="21844"/>
                </a:moveTo>
                <a:lnTo>
                  <a:pt x="64745" y="21844"/>
                </a:lnTo>
                <a:cubicBezTo>
                  <a:pt x="64791" y="21984"/>
                  <a:pt x="64698" y="22077"/>
                  <a:pt x="64464" y="22170"/>
                </a:cubicBezTo>
                <a:lnTo>
                  <a:pt x="64464" y="22147"/>
                </a:lnTo>
                <a:lnTo>
                  <a:pt x="63881" y="22614"/>
                </a:lnTo>
                <a:lnTo>
                  <a:pt x="62690" y="23548"/>
                </a:lnTo>
                <a:lnTo>
                  <a:pt x="60308" y="25392"/>
                </a:lnTo>
                <a:lnTo>
                  <a:pt x="55826" y="28848"/>
                </a:lnTo>
                <a:cubicBezTo>
                  <a:pt x="54238" y="30109"/>
                  <a:pt x="52580" y="31323"/>
                  <a:pt x="50969" y="32584"/>
                </a:cubicBezTo>
                <a:cubicBezTo>
                  <a:pt x="51716" y="31907"/>
                  <a:pt x="52440" y="31230"/>
                  <a:pt x="53211" y="30576"/>
                </a:cubicBezTo>
                <a:cubicBezTo>
                  <a:pt x="53608" y="30249"/>
                  <a:pt x="54004" y="29922"/>
                  <a:pt x="54378" y="29595"/>
                </a:cubicBezTo>
                <a:cubicBezTo>
                  <a:pt x="57834" y="27027"/>
                  <a:pt x="61289" y="24412"/>
                  <a:pt x="64745" y="21844"/>
                </a:cubicBezTo>
                <a:close/>
                <a:moveTo>
                  <a:pt x="1191" y="22871"/>
                </a:moveTo>
                <a:cubicBezTo>
                  <a:pt x="4460" y="25486"/>
                  <a:pt x="7729" y="28078"/>
                  <a:pt x="11021" y="30693"/>
                </a:cubicBezTo>
                <a:lnTo>
                  <a:pt x="11534" y="31089"/>
                </a:lnTo>
                <a:cubicBezTo>
                  <a:pt x="12888" y="32233"/>
                  <a:pt x="14289" y="33331"/>
                  <a:pt x="15714" y="34405"/>
                </a:cubicBezTo>
                <a:lnTo>
                  <a:pt x="15900" y="34568"/>
                </a:lnTo>
                <a:lnTo>
                  <a:pt x="16624" y="35152"/>
                </a:lnTo>
                <a:cubicBezTo>
                  <a:pt x="10857" y="31720"/>
                  <a:pt x="5487" y="27634"/>
                  <a:pt x="677" y="22988"/>
                </a:cubicBezTo>
                <a:cubicBezTo>
                  <a:pt x="841" y="22941"/>
                  <a:pt x="1004" y="22918"/>
                  <a:pt x="1191" y="22871"/>
                </a:cubicBezTo>
                <a:close/>
                <a:moveTo>
                  <a:pt x="61779" y="21400"/>
                </a:moveTo>
                <a:cubicBezTo>
                  <a:pt x="62176" y="21447"/>
                  <a:pt x="62550" y="21493"/>
                  <a:pt x="62947" y="21540"/>
                </a:cubicBezTo>
                <a:cubicBezTo>
                  <a:pt x="63414" y="22077"/>
                  <a:pt x="62830" y="22661"/>
                  <a:pt x="62386" y="23058"/>
                </a:cubicBezTo>
                <a:cubicBezTo>
                  <a:pt x="62083" y="23314"/>
                  <a:pt x="61756" y="23571"/>
                  <a:pt x="61429" y="23805"/>
                </a:cubicBezTo>
                <a:lnTo>
                  <a:pt x="60308" y="24622"/>
                </a:lnTo>
                <a:cubicBezTo>
                  <a:pt x="59515" y="25206"/>
                  <a:pt x="58697" y="25743"/>
                  <a:pt x="57950" y="26326"/>
                </a:cubicBezTo>
                <a:cubicBezTo>
                  <a:pt x="57763" y="26466"/>
                  <a:pt x="57600" y="26607"/>
                  <a:pt x="57437" y="26747"/>
                </a:cubicBezTo>
                <a:cubicBezTo>
                  <a:pt x="53537" y="29595"/>
                  <a:pt x="49638" y="32444"/>
                  <a:pt x="45809" y="35386"/>
                </a:cubicBezTo>
                <a:cubicBezTo>
                  <a:pt x="45786" y="35409"/>
                  <a:pt x="45786" y="35432"/>
                  <a:pt x="45763" y="35456"/>
                </a:cubicBezTo>
                <a:lnTo>
                  <a:pt x="45669" y="35292"/>
                </a:lnTo>
                <a:cubicBezTo>
                  <a:pt x="45833" y="35175"/>
                  <a:pt x="45996" y="35082"/>
                  <a:pt x="46113" y="34965"/>
                </a:cubicBezTo>
                <a:lnTo>
                  <a:pt x="54962" y="27821"/>
                </a:lnTo>
                <a:lnTo>
                  <a:pt x="59374" y="24248"/>
                </a:lnTo>
                <a:cubicBezTo>
                  <a:pt x="60332" y="23455"/>
                  <a:pt x="61546" y="22684"/>
                  <a:pt x="61779" y="21400"/>
                </a:cubicBezTo>
                <a:close/>
                <a:moveTo>
                  <a:pt x="50292" y="32607"/>
                </a:moveTo>
                <a:cubicBezTo>
                  <a:pt x="48938" y="33821"/>
                  <a:pt x="47630" y="35059"/>
                  <a:pt x="46370" y="36343"/>
                </a:cubicBezTo>
                <a:lnTo>
                  <a:pt x="45926" y="35712"/>
                </a:lnTo>
                <a:cubicBezTo>
                  <a:pt x="45973" y="35712"/>
                  <a:pt x="45996" y="35712"/>
                  <a:pt x="46043" y="35689"/>
                </a:cubicBezTo>
                <a:cubicBezTo>
                  <a:pt x="47467" y="34685"/>
                  <a:pt x="48891" y="33658"/>
                  <a:pt x="50292" y="32607"/>
                </a:cubicBezTo>
                <a:close/>
                <a:moveTo>
                  <a:pt x="45366" y="35549"/>
                </a:moveTo>
                <a:cubicBezTo>
                  <a:pt x="45366" y="35596"/>
                  <a:pt x="45366" y="35642"/>
                  <a:pt x="45412" y="35689"/>
                </a:cubicBezTo>
                <a:lnTo>
                  <a:pt x="45412" y="35712"/>
                </a:lnTo>
                <a:cubicBezTo>
                  <a:pt x="45622" y="36039"/>
                  <a:pt x="45833" y="36366"/>
                  <a:pt x="46066" y="36716"/>
                </a:cubicBezTo>
                <a:cubicBezTo>
                  <a:pt x="45973" y="36786"/>
                  <a:pt x="45879" y="36880"/>
                  <a:pt x="45786" y="36973"/>
                </a:cubicBezTo>
                <a:cubicBezTo>
                  <a:pt x="45552" y="36693"/>
                  <a:pt x="45179" y="36226"/>
                  <a:pt x="45179" y="36016"/>
                </a:cubicBezTo>
                <a:cubicBezTo>
                  <a:pt x="45179" y="35852"/>
                  <a:pt x="45249" y="35689"/>
                  <a:pt x="45366" y="35549"/>
                </a:cubicBezTo>
                <a:close/>
                <a:moveTo>
                  <a:pt x="31800" y="43301"/>
                </a:moveTo>
                <a:lnTo>
                  <a:pt x="32501" y="43674"/>
                </a:lnTo>
                <a:lnTo>
                  <a:pt x="31824" y="44281"/>
                </a:lnTo>
                <a:lnTo>
                  <a:pt x="31123" y="44048"/>
                </a:lnTo>
                <a:cubicBezTo>
                  <a:pt x="31333" y="43791"/>
                  <a:pt x="31567" y="43557"/>
                  <a:pt x="31800" y="43301"/>
                </a:cubicBezTo>
                <a:close/>
                <a:moveTo>
                  <a:pt x="32233" y="42746"/>
                </a:moveTo>
                <a:cubicBezTo>
                  <a:pt x="32717" y="42746"/>
                  <a:pt x="33741" y="43621"/>
                  <a:pt x="34065" y="43838"/>
                </a:cubicBezTo>
                <a:cubicBezTo>
                  <a:pt x="34789" y="44305"/>
                  <a:pt x="35489" y="44771"/>
                  <a:pt x="36213" y="45215"/>
                </a:cubicBezTo>
                <a:lnTo>
                  <a:pt x="36423" y="45355"/>
                </a:lnTo>
                <a:cubicBezTo>
                  <a:pt x="34929" y="44608"/>
                  <a:pt x="33435" y="43861"/>
                  <a:pt x="31917" y="43137"/>
                </a:cubicBezTo>
                <a:cubicBezTo>
                  <a:pt x="31917" y="43090"/>
                  <a:pt x="31894" y="43044"/>
                  <a:pt x="31870" y="43020"/>
                </a:cubicBezTo>
                <a:cubicBezTo>
                  <a:pt x="31917" y="42904"/>
                  <a:pt x="32011" y="42834"/>
                  <a:pt x="32127" y="42764"/>
                </a:cubicBezTo>
                <a:cubicBezTo>
                  <a:pt x="32159" y="42751"/>
                  <a:pt x="32194" y="42746"/>
                  <a:pt x="32233" y="42746"/>
                </a:cubicBezTo>
                <a:close/>
                <a:moveTo>
                  <a:pt x="46230" y="36973"/>
                </a:moveTo>
                <a:lnTo>
                  <a:pt x="46253" y="37020"/>
                </a:lnTo>
                <a:cubicBezTo>
                  <a:pt x="47304" y="38724"/>
                  <a:pt x="48378" y="40429"/>
                  <a:pt x="49405" y="42156"/>
                </a:cubicBezTo>
                <a:lnTo>
                  <a:pt x="49382" y="42133"/>
                </a:lnTo>
                <a:lnTo>
                  <a:pt x="49382" y="42133"/>
                </a:lnTo>
                <a:cubicBezTo>
                  <a:pt x="50105" y="43394"/>
                  <a:pt x="50829" y="44678"/>
                  <a:pt x="51506" y="45986"/>
                </a:cubicBezTo>
                <a:lnTo>
                  <a:pt x="51366" y="45775"/>
                </a:lnTo>
                <a:lnTo>
                  <a:pt x="49685" y="43277"/>
                </a:lnTo>
                <a:cubicBezTo>
                  <a:pt x="48915" y="41900"/>
                  <a:pt x="48097" y="40545"/>
                  <a:pt x="47257" y="39215"/>
                </a:cubicBezTo>
                <a:cubicBezTo>
                  <a:pt x="46837" y="38538"/>
                  <a:pt x="46393" y="37884"/>
                  <a:pt x="45973" y="37207"/>
                </a:cubicBezTo>
                <a:lnTo>
                  <a:pt x="46230" y="36973"/>
                </a:lnTo>
                <a:close/>
                <a:moveTo>
                  <a:pt x="32734" y="43791"/>
                </a:moveTo>
                <a:cubicBezTo>
                  <a:pt x="34415" y="44678"/>
                  <a:pt x="36096" y="45542"/>
                  <a:pt x="37778" y="46406"/>
                </a:cubicBezTo>
                <a:cubicBezTo>
                  <a:pt x="36026" y="45729"/>
                  <a:pt x="34252" y="45098"/>
                  <a:pt x="32477" y="44491"/>
                </a:cubicBezTo>
                <a:cubicBezTo>
                  <a:pt x="32571" y="44375"/>
                  <a:pt x="32454" y="44234"/>
                  <a:pt x="32291" y="44234"/>
                </a:cubicBezTo>
                <a:lnTo>
                  <a:pt x="32734" y="43791"/>
                </a:lnTo>
                <a:close/>
                <a:moveTo>
                  <a:pt x="30960" y="44281"/>
                </a:moveTo>
                <a:lnTo>
                  <a:pt x="31590" y="44515"/>
                </a:lnTo>
                <a:lnTo>
                  <a:pt x="31053" y="45028"/>
                </a:lnTo>
                <a:lnTo>
                  <a:pt x="30843" y="44912"/>
                </a:lnTo>
                <a:cubicBezTo>
                  <a:pt x="30826" y="44906"/>
                  <a:pt x="30810" y="44903"/>
                  <a:pt x="30794" y="44903"/>
                </a:cubicBezTo>
                <a:cubicBezTo>
                  <a:pt x="30683" y="44903"/>
                  <a:pt x="30624" y="45037"/>
                  <a:pt x="30726" y="45098"/>
                </a:cubicBezTo>
                <a:lnTo>
                  <a:pt x="30866" y="45168"/>
                </a:lnTo>
                <a:cubicBezTo>
                  <a:pt x="29886" y="46079"/>
                  <a:pt x="28882" y="46990"/>
                  <a:pt x="27901" y="47923"/>
                </a:cubicBezTo>
                <a:cubicBezTo>
                  <a:pt x="28368" y="47386"/>
                  <a:pt x="28835" y="46849"/>
                  <a:pt x="29279" y="46312"/>
                </a:cubicBezTo>
                <a:cubicBezTo>
                  <a:pt x="29792" y="45729"/>
                  <a:pt x="30283" y="45122"/>
                  <a:pt x="30773" y="44515"/>
                </a:cubicBezTo>
                <a:lnTo>
                  <a:pt x="30960" y="44281"/>
                </a:lnTo>
                <a:close/>
                <a:moveTo>
                  <a:pt x="19146" y="37183"/>
                </a:moveTo>
                <a:cubicBezTo>
                  <a:pt x="19309" y="37277"/>
                  <a:pt x="19449" y="37393"/>
                  <a:pt x="19589" y="37510"/>
                </a:cubicBezTo>
                <a:cubicBezTo>
                  <a:pt x="19543" y="37627"/>
                  <a:pt x="19636" y="37767"/>
                  <a:pt x="19776" y="37767"/>
                </a:cubicBezTo>
                <a:cubicBezTo>
                  <a:pt x="19496" y="38934"/>
                  <a:pt x="19192" y="40078"/>
                  <a:pt x="18866" y="41223"/>
                </a:cubicBezTo>
                <a:cubicBezTo>
                  <a:pt x="18702" y="41736"/>
                  <a:pt x="18539" y="42273"/>
                  <a:pt x="18375" y="42787"/>
                </a:cubicBezTo>
                <a:cubicBezTo>
                  <a:pt x="17698" y="44842"/>
                  <a:pt x="17068" y="46896"/>
                  <a:pt x="16414" y="48974"/>
                </a:cubicBezTo>
                <a:cubicBezTo>
                  <a:pt x="16227" y="49628"/>
                  <a:pt x="16017" y="50282"/>
                  <a:pt x="15830" y="50935"/>
                </a:cubicBezTo>
                <a:lnTo>
                  <a:pt x="15620" y="51566"/>
                </a:lnTo>
                <a:lnTo>
                  <a:pt x="15620" y="51566"/>
                </a:lnTo>
                <a:cubicBezTo>
                  <a:pt x="15854" y="50632"/>
                  <a:pt x="16087" y="49698"/>
                  <a:pt x="16344" y="48787"/>
                </a:cubicBezTo>
                <a:cubicBezTo>
                  <a:pt x="16858" y="46779"/>
                  <a:pt x="17371" y="44795"/>
                  <a:pt x="17862" y="42787"/>
                </a:cubicBezTo>
                <a:cubicBezTo>
                  <a:pt x="18329" y="40966"/>
                  <a:pt x="18936" y="39051"/>
                  <a:pt x="19146" y="37183"/>
                </a:cubicBezTo>
                <a:close/>
                <a:moveTo>
                  <a:pt x="51459" y="46499"/>
                </a:moveTo>
                <a:cubicBezTo>
                  <a:pt x="51833" y="47036"/>
                  <a:pt x="52230" y="47573"/>
                  <a:pt x="52604" y="48110"/>
                </a:cubicBezTo>
                <a:cubicBezTo>
                  <a:pt x="53234" y="49348"/>
                  <a:pt x="53818" y="50562"/>
                  <a:pt x="54378" y="51799"/>
                </a:cubicBezTo>
                <a:cubicBezTo>
                  <a:pt x="54682" y="52476"/>
                  <a:pt x="54985" y="53177"/>
                  <a:pt x="55289" y="53854"/>
                </a:cubicBezTo>
                <a:cubicBezTo>
                  <a:pt x="55312" y="54017"/>
                  <a:pt x="55335" y="54204"/>
                  <a:pt x="55359" y="54368"/>
                </a:cubicBezTo>
                <a:cubicBezTo>
                  <a:pt x="54658" y="54017"/>
                  <a:pt x="53958" y="53667"/>
                  <a:pt x="53281" y="53317"/>
                </a:cubicBezTo>
                <a:lnTo>
                  <a:pt x="53281" y="53317"/>
                </a:lnTo>
                <a:cubicBezTo>
                  <a:pt x="53724" y="53434"/>
                  <a:pt x="54168" y="53550"/>
                  <a:pt x="54635" y="53644"/>
                </a:cubicBezTo>
                <a:cubicBezTo>
                  <a:pt x="54645" y="53646"/>
                  <a:pt x="54655" y="53646"/>
                  <a:pt x="54666" y="53646"/>
                </a:cubicBezTo>
                <a:cubicBezTo>
                  <a:pt x="54791" y="53646"/>
                  <a:pt x="54886" y="53517"/>
                  <a:pt x="54822" y="53387"/>
                </a:cubicBezTo>
                <a:cubicBezTo>
                  <a:pt x="53771" y="51052"/>
                  <a:pt x="52650" y="48764"/>
                  <a:pt x="51459" y="46499"/>
                </a:cubicBezTo>
                <a:close/>
                <a:moveTo>
                  <a:pt x="55896" y="54157"/>
                </a:moveTo>
                <a:cubicBezTo>
                  <a:pt x="56012" y="54368"/>
                  <a:pt x="56129" y="54601"/>
                  <a:pt x="56223" y="54835"/>
                </a:cubicBezTo>
                <a:lnTo>
                  <a:pt x="56129" y="54788"/>
                </a:lnTo>
                <a:cubicBezTo>
                  <a:pt x="56059" y="54554"/>
                  <a:pt x="55966" y="54344"/>
                  <a:pt x="55896" y="54157"/>
                </a:cubicBezTo>
                <a:close/>
                <a:moveTo>
                  <a:pt x="50456" y="52476"/>
                </a:moveTo>
                <a:lnTo>
                  <a:pt x="50782" y="52593"/>
                </a:lnTo>
                <a:cubicBezTo>
                  <a:pt x="52323" y="53317"/>
                  <a:pt x="53864" y="54064"/>
                  <a:pt x="55382" y="54835"/>
                </a:cubicBezTo>
                <a:cubicBezTo>
                  <a:pt x="55382" y="54881"/>
                  <a:pt x="55382" y="54951"/>
                  <a:pt x="55382" y="54975"/>
                </a:cubicBezTo>
                <a:cubicBezTo>
                  <a:pt x="53748" y="54157"/>
                  <a:pt x="52090" y="53317"/>
                  <a:pt x="50456" y="52476"/>
                </a:cubicBezTo>
                <a:close/>
                <a:moveTo>
                  <a:pt x="31217" y="45355"/>
                </a:moveTo>
                <a:lnTo>
                  <a:pt x="31217" y="45355"/>
                </a:lnTo>
                <a:cubicBezTo>
                  <a:pt x="30119" y="46546"/>
                  <a:pt x="29092" y="47807"/>
                  <a:pt x="27948" y="48974"/>
                </a:cubicBezTo>
                <a:cubicBezTo>
                  <a:pt x="26477" y="50468"/>
                  <a:pt x="24936" y="51916"/>
                  <a:pt x="23325" y="53270"/>
                </a:cubicBezTo>
                <a:cubicBezTo>
                  <a:pt x="22344" y="54111"/>
                  <a:pt x="21340" y="54905"/>
                  <a:pt x="20290" y="55675"/>
                </a:cubicBezTo>
                <a:cubicBezTo>
                  <a:pt x="24002" y="52313"/>
                  <a:pt x="27668" y="48904"/>
                  <a:pt x="31217" y="45355"/>
                </a:cubicBezTo>
                <a:close/>
                <a:moveTo>
                  <a:pt x="32267" y="44771"/>
                </a:moveTo>
                <a:cubicBezTo>
                  <a:pt x="35559" y="46056"/>
                  <a:pt x="38852" y="47363"/>
                  <a:pt x="42074" y="48717"/>
                </a:cubicBezTo>
                <a:cubicBezTo>
                  <a:pt x="42891" y="49161"/>
                  <a:pt x="43708" y="49581"/>
                  <a:pt x="44548" y="50001"/>
                </a:cubicBezTo>
                <a:cubicBezTo>
                  <a:pt x="45482" y="50445"/>
                  <a:pt x="46393" y="50889"/>
                  <a:pt x="47350" y="51286"/>
                </a:cubicBezTo>
                <a:cubicBezTo>
                  <a:pt x="50059" y="52640"/>
                  <a:pt x="52767" y="54017"/>
                  <a:pt x="55475" y="55395"/>
                </a:cubicBezTo>
                <a:cubicBezTo>
                  <a:pt x="55499" y="55418"/>
                  <a:pt x="55522" y="55418"/>
                  <a:pt x="55545" y="55418"/>
                </a:cubicBezTo>
                <a:cubicBezTo>
                  <a:pt x="55312" y="56002"/>
                  <a:pt x="55452" y="55932"/>
                  <a:pt x="54962" y="55979"/>
                </a:cubicBezTo>
                <a:cubicBezTo>
                  <a:pt x="54752" y="55955"/>
                  <a:pt x="54541" y="55932"/>
                  <a:pt x="54331" y="55862"/>
                </a:cubicBezTo>
                <a:cubicBezTo>
                  <a:pt x="52767" y="55418"/>
                  <a:pt x="51203" y="54484"/>
                  <a:pt x="49732" y="53807"/>
                </a:cubicBezTo>
                <a:cubicBezTo>
                  <a:pt x="46767" y="52476"/>
                  <a:pt x="43801" y="51099"/>
                  <a:pt x="40859" y="49721"/>
                </a:cubicBezTo>
                <a:cubicBezTo>
                  <a:pt x="37824" y="48297"/>
                  <a:pt x="34836" y="46826"/>
                  <a:pt x="31824" y="45379"/>
                </a:cubicBezTo>
                <a:cubicBezTo>
                  <a:pt x="31964" y="45192"/>
                  <a:pt x="32104" y="44982"/>
                  <a:pt x="32267" y="44771"/>
                </a:cubicBezTo>
                <a:close/>
                <a:moveTo>
                  <a:pt x="32828" y="1974"/>
                </a:moveTo>
                <a:cubicBezTo>
                  <a:pt x="33411" y="2581"/>
                  <a:pt x="33948" y="3235"/>
                  <a:pt x="34415" y="3935"/>
                </a:cubicBezTo>
                <a:cubicBezTo>
                  <a:pt x="35396" y="6154"/>
                  <a:pt x="36400" y="8372"/>
                  <a:pt x="37404" y="10590"/>
                </a:cubicBezTo>
                <a:cubicBezTo>
                  <a:pt x="37497" y="10870"/>
                  <a:pt x="37591" y="11173"/>
                  <a:pt x="37661" y="11454"/>
                </a:cubicBezTo>
                <a:cubicBezTo>
                  <a:pt x="38174" y="13181"/>
                  <a:pt x="38595" y="14932"/>
                  <a:pt x="39085" y="16684"/>
                </a:cubicBezTo>
                <a:cubicBezTo>
                  <a:pt x="39318" y="17524"/>
                  <a:pt x="39552" y="18341"/>
                  <a:pt x="39832" y="19182"/>
                </a:cubicBezTo>
                <a:cubicBezTo>
                  <a:pt x="39949" y="19532"/>
                  <a:pt x="40066" y="19952"/>
                  <a:pt x="40229" y="20349"/>
                </a:cubicBezTo>
                <a:lnTo>
                  <a:pt x="40159" y="20349"/>
                </a:lnTo>
                <a:cubicBezTo>
                  <a:pt x="40066" y="20349"/>
                  <a:pt x="40066" y="20466"/>
                  <a:pt x="40159" y="20489"/>
                </a:cubicBezTo>
                <a:lnTo>
                  <a:pt x="40299" y="20489"/>
                </a:lnTo>
                <a:cubicBezTo>
                  <a:pt x="40520" y="21086"/>
                  <a:pt x="41097" y="21474"/>
                  <a:pt x="41752" y="21474"/>
                </a:cubicBezTo>
                <a:cubicBezTo>
                  <a:pt x="41789" y="21474"/>
                  <a:pt x="41826" y="21472"/>
                  <a:pt x="41863" y="21470"/>
                </a:cubicBezTo>
                <a:cubicBezTo>
                  <a:pt x="41922" y="21528"/>
                  <a:pt x="42004" y="21558"/>
                  <a:pt x="42085" y="21558"/>
                </a:cubicBezTo>
                <a:cubicBezTo>
                  <a:pt x="42167" y="21558"/>
                  <a:pt x="42249" y="21528"/>
                  <a:pt x="42307" y="21470"/>
                </a:cubicBezTo>
                <a:lnTo>
                  <a:pt x="42611" y="21470"/>
                </a:lnTo>
                <a:cubicBezTo>
                  <a:pt x="43848" y="21470"/>
                  <a:pt x="45085" y="21447"/>
                  <a:pt x="46346" y="21447"/>
                </a:cubicBezTo>
                <a:lnTo>
                  <a:pt x="53444" y="21400"/>
                </a:lnTo>
                <a:lnTo>
                  <a:pt x="60542" y="21330"/>
                </a:lnTo>
                <a:cubicBezTo>
                  <a:pt x="60659" y="21318"/>
                  <a:pt x="60781" y="21312"/>
                  <a:pt x="60907" y="21312"/>
                </a:cubicBezTo>
                <a:cubicBezTo>
                  <a:pt x="61032" y="21312"/>
                  <a:pt x="61161" y="21318"/>
                  <a:pt x="61289" y="21330"/>
                </a:cubicBezTo>
                <a:cubicBezTo>
                  <a:pt x="61546" y="21563"/>
                  <a:pt x="61312" y="21867"/>
                  <a:pt x="61172" y="22077"/>
                </a:cubicBezTo>
                <a:cubicBezTo>
                  <a:pt x="60869" y="22521"/>
                  <a:pt x="60472" y="22918"/>
                  <a:pt x="60028" y="23244"/>
                </a:cubicBezTo>
                <a:cubicBezTo>
                  <a:pt x="59094" y="24015"/>
                  <a:pt x="58160" y="24762"/>
                  <a:pt x="57226" y="25509"/>
                </a:cubicBezTo>
                <a:cubicBezTo>
                  <a:pt x="53047" y="28918"/>
                  <a:pt x="48868" y="32304"/>
                  <a:pt x="44712" y="35689"/>
                </a:cubicBezTo>
                <a:cubicBezTo>
                  <a:pt x="44665" y="35689"/>
                  <a:pt x="44665" y="35736"/>
                  <a:pt x="44665" y="35759"/>
                </a:cubicBezTo>
                <a:cubicBezTo>
                  <a:pt x="44572" y="35642"/>
                  <a:pt x="44502" y="35526"/>
                  <a:pt x="44432" y="35409"/>
                </a:cubicBezTo>
                <a:cubicBezTo>
                  <a:pt x="44391" y="35354"/>
                  <a:pt x="44334" y="35331"/>
                  <a:pt x="44277" y="35331"/>
                </a:cubicBezTo>
                <a:cubicBezTo>
                  <a:pt x="44140" y="35331"/>
                  <a:pt x="44006" y="35464"/>
                  <a:pt x="44105" y="35596"/>
                </a:cubicBezTo>
                <a:cubicBezTo>
                  <a:pt x="45879" y="38234"/>
                  <a:pt x="47654" y="40849"/>
                  <a:pt x="49405" y="43487"/>
                </a:cubicBezTo>
                <a:cubicBezTo>
                  <a:pt x="51226" y="46663"/>
                  <a:pt x="52884" y="49908"/>
                  <a:pt x="54401" y="53247"/>
                </a:cubicBezTo>
                <a:cubicBezTo>
                  <a:pt x="53444" y="53037"/>
                  <a:pt x="52510" y="52780"/>
                  <a:pt x="51576" y="52476"/>
                </a:cubicBezTo>
                <a:cubicBezTo>
                  <a:pt x="48237" y="50842"/>
                  <a:pt x="44829" y="49278"/>
                  <a:pt x="41396" y="47853"/>
                </a:cubicBezTo>
                <a:lnTo>
                  <a:pt x="40136" y="47223"/>
                </a:lnTo>
                <a:cubicBezTo>
                  <a:pt x="37451" y="45659"/>
                  <a:pt x="34859" y="43954"/>
                  <a:pt x="32244" y="42273"/>
                </a:cubicBezTo>
                <a:cubicBezTo>
                  <a:pt x="32221" y="42258"/>
                  <a:pt x="32195" y="42250"/>
                  <a:pt x="32169" y="42250"/>
                </a:cubicBezTo>
                <a:cubicBezTo>
                  <a:pt x="32117" y="42250"/>
                  <a:pt x="32065" y="42281"/>
                  <a:pt x="32034" y="42343"/>
                </a:cubicBezTo>
                <a:lnTo>
                  <a:pt x="31567" y="42950"/>
                </a:lnTo>
                <a:lnTo>
                  <a:pt x="31333" y="42834"/>
                </a:lnTo>
                <a:cubicBezTo>
                  <a:pt x="31319" y="42828"/>
                  <a:pt x="31305" y="42825"/>
                  <a:pt x="31292" y="42825"/>
                </a:cubicBezTo>
                <a:cubicBezTo>
                  <a:pt x="31197" y="42825"/>
                  <a:pt x="31138" y="42956"/>
                  <a:pt x="31240" y="42997"/>
                </a:cubicBezTo>
                <a:lnTo>
                  <a:pt x="31450" y="43114"/>
                </a:lnTo>
                <a:cubicBezTo>
                  <a:pt x="31077" y="43581"/>
                  <a:pt x="30703" y="44071"/>
                  <a:pt x="30306" y="44538"/>
                </a:cubicBezTo>
                <a:cubicBezTo>
                  <a:pt x="25800" y="49278"/>
                  <a:pt x="21037" y="53761"/>
                  <a:pt x="16017" y="57963"/>
                </a:cubicBezTo>
                <a:cubicBezTo>
                  <a:pt x="17885" y="51029"/>
                  <a:pt x="19753" y="44094"/>
                  <a:pt x="21621" y="37160"/>
                </a:cubicBezTo>
                <a:cubicBezTo>
                  <a:pt x="21644" y="37090"/>
                  <a:pt x="21621" y="37020"/>
                  <a:pt x="21551" y="36973"/>
                </a:cubicBezTo>
                <a:cubicBezTo>
                  <a:pt x="15480" y="32537"/>
                  <a:pt x="9550" y="27937"/>
                  <a:pt x="3759" y="23128"/>
                </a:cubicBezTo>
                <a:cubicBezTo>
                  <a:pt x="5127" y="23113"/>
                  <a:pt x="6492" y="23105"/>
                  <a:pt x="7857" y="23105"/>
                </a:cubicBezTo>
                <a:cubicBezTo>
                  <a:pt x="10802" y="23105"/>
                  <a:pt x="13742" y="23141"/>
                  <a:pt x="16694" y="23221"/>
                </a:cubicBezTo>
                <a:cubicBezTo>
                  <a:pt x="18235" y="23408"/>
                  <a:pt x="19753" y="23595"/>
                  <a:pt x="21270" y="23735"/>
                </a:cubicBezTo>
                <a:cubicBezTo>
                  <a:pt x="21457" y="23735"/>
                  <a:pt x="21527" y="23455"/>
                  <a:pt x="21387" y="23361"/>
                </a:cubicBezTo>
                <a:lnTo>
                  <a:pt x="21387" y="23361"/>
                </a:lnTo>
                <a:lnTo>
                  <a:pt x="21924" y="23385"/>
                </a:lnTo>
                <a:lnTo>
                  <a:pt x="21924" y="23408"/>
                </a:lnTo>
                <a:lnTo>
                  <a:pt x="21924" y="23501"/>
                </a:lnTo>
                <a:cubicBezTo>
                  <a:pt x="21924" y="23571"/>
                  <a:pt x="21948" y="23665"/>
                  <a:pt x="22018" y="23688"/>
                </a:cubicBezTo>
                <a:cubicBezTo>
                  <a:pt x="22117" y="23748"/>
                  <a:pt x="22207" y="23773"/>
                  <a:pt x="22284" y="23773"/>
                </a:cubicBezTo>
                <a:cubicBezTo>
                  <a:pt x="22478" y="23773"/>
                  <a:pt x="22588" y="23609"/>
                  <a:pt x="22555" y="23408"/>
                </a:cubicBezTo>
                <a:lnTo>
                  <a:pt x="22905" y="23408"/>
                </a:lnTo>
                <a:cubicBezTo>
                  <a:pt x="22975" y="23408"/>
                  <a:pt x="23022" y="23361"/>
                  <a:pt x="23045" y="23291"/>
                </a:cubicBezTo>
                <a:cubicBezTo>
                  <a:pt x="25450" y="17244"/>
                  <a:pt x="28111" y="11267"/>
                  <a:pt x="31030" y="5453"/>
                </a:cubicBezTo>
                <a:lnTo>
                  <a:pt x="31030" y="5453"/>
                </a:lnTo>
                <a:cubicBezTo>
                  <a:pt x="29092" y="10706"/>
                  <a:pt x="27154" y="15960"/>
                  <a:pt x="25240" y="21237"/>
                </a:cubicBezTo>
                <a:cubicBezTo>
                  <a:pt x="25211" y="21307"/>
                  <a:pt x="25269" y="21361"/>
                  <a:pt x="25334" y="21361"/>
                </a:cubicBezTo>
                <a:cubicBezTo>
                  <a:pt x="25377" y="21361"/>
                  <a:pt x="25422" y="21338"/>
                  <a:pt x="25450" y="21283"/>
                </a:cubicBezTo>
                <a:cubicBezTo>
                  <a:pt x="27714" y="15236"/>
                  <a:pt x="29956" y="9189"/>
                  <a:pt x="32221" y="3142"/>
                </a:cubicBezTo>
                <a:cubicBezTo>
                  <a:pt x="32407" y="2745"/>
                  <a:pt x="32618" y="2371"/>
                  <a:pt x="32828" y="1974"/>
                </a:cubicBezTo>
                <a:close/>
                <a:moveTo>
                  <a:pt x="27084" y="48297"/>
                </a:moveTo>
                <a:lnTo>
                  <a:pt x="27084" y="48297"/>
                </a:lnTo>
                <a:cubicBezTo>
                  <a:pt x="25987" y="49511"/>
                  <a:pt x="24866" y="50679"/>
                  <a:pt x="23699" y="51823"/>
                </a:cubicBezTo>
                <a:lnTo>
                  <a:pt x="20126" y="55161"/>
                </a:lnTo>
                <a:cubicBezTo>
                  <a:pt x="18725" y="56399"/>
                  <a:pt x="17278" y="57590"/>
                  <a:pt x="15807" y="58734"/>
                </a:cubicBezTo>
                <a:lnTo>
                  <a:pt x="15807" y="58734"/>
                </a:lnTo>
                <a:lnTo>
                  <a:pt x="15854" y="58594"/>
                </a:lnTo>
                <a:cubicBezTo>
                  <a:pt x="19753" y="55348"/>
                  <a:pt x="23512" y="51916"/>
                  <a:pt x="27084" y="48297"/>
                </a:cubicBezTo>
                <a:close/>
                <a:moveTo>
                  <a:pt x="5440" y="24949"/>
                </a:moveTo>
                <a:cubicBezTo>
                  <a:pt x="7612" y="26723"/>
                  <a:pt x="9807" y="28474"/>
                  <a:pt x="12025" y="30202"/>
                </a:cubicBezTo>
                <a:cubicBezTo>
                  <a:pt x="13472" y="31346"/>
                  <a:pt x="14920" y="32467"/>
                  <a:pt x="16391" y="33564"/>
                </a:cubicBezTo>
                <a:cubicBezTo>
                  <a:pt x="17068" y="34078"/>
                  <a:pt x="17745" y="34592"/>
                  <a:pt x="18445" y="35105"/>
                </a:cubicBezTo>
                <a:cubicBezTo>
                  <a:pt x="19192" y="35642"/>
                  <a:pt x="20126" y="36156"/>
                  <a:pt x="20780" y="36833"/>
                </a:cubicBezTo>
                <a:cubicBezTo>
                  <a:pt x="21270" y="37323"/>
                  <a:pt x="21200" y="37510"/>
                  <a:pt x="21014" y="38164"/>
                </a:cubicBezTo>
                <a:cubicBezTo>
                  <a:pt x="20897" y="38654"/>
                  <a:pt x="20757" y="39121"/>
                  <a:pt x="20640" y="39612"/>
                </a:cubicBezTo>
                <a:lnTo>
                  <a:pt x="19940" y="42133"/>
                </a:lnTo>
                <a:cubicBezTo>
                  <a:pt x="19426" y="44071"/>
                  <a:pt x="18912" y="45986"/>
                  <a:pt x="18399" y="47923"/>
                </a:cubicBezTo>
                <a:cubicBezTo>
                  <a:pt x="17441" y="51379"/>
                  <a:pt x="16507" y="54858"/>
                  <a:pt x="15573" y="58337"/>
                </a:cubicBezTo>
                <a:cubicBezTo>
                  <a:pt x="15363" y="58524"/>
                  <a:pt x="15130" y="58710"/>
                  <a:pt x="14920" y="58874"/>
                </a:cubicBezTo>
                <a:cubicBezTo>
                  <a:pt x="14079" y="57193"/>
                  <a:pt x="14943" y="55161"/>
                  <a:pt x="15433" y="53504"/>
                </a:cubicBezTo>
                <a:cubicBezTo>
                  <a:pt x="15573" y="53060"/>
                  <a:pt x="15690" y="52593"/>
                  <a:pt x="15830" y="52150"/>
                </a:cubicBezTo>
                <a:cubicBezTo>
                  <a:pt x="16181" y="51192"/>
                  <a:pt x="16531" y="50212"/>
                  <a:pt x="16858" y="49231"/>
                </a:cubicBezTo>
                <a:cubicBezTo>
                  <a:pt x="17675" y="46826"/>
                  <a:pt x="18422" y="44421"/>
                  <a:pt x="19099" y="41970"/>
                </a:cubicBezTo>
                <a:cubicBezTo>
                  <a:pt x="19543" y="40662"/>
                  <a:pt x="19986" y="39355"/>
                  <a:pt x="20360" y="38024"/>
                </a:cubicBezTo>
                <a:cubicBezTo>
                  <a:pt x="20477" y="38117"/>
                  <a:pt x="20593" y="38187"/>
                  <a:pt x="20710" y="38257"/>
                </a:cubicBezTo>
                <a:cubicBezTo>
                  <a:pt x="20728" y="38266"/>
                  <a:pt x="20744" y="38270"/>
                  <a:pt x="20759" y="38270"/>
                </a:cubicBezTo>
                <a:cubicBezTo>
                  <a:pt x="20825" y="38270"/>
                  <a:pt x="20860" y="38198"/>
                  <a:pt x="20803" y="38141"/>
                </a:cubicBezTo>
                <a:lnTo>
                  <a:pt x="20430" y="37767"/>
                </a:lnTo>
                <a:cubicBezTo>
                  <a:pt x="20430" y="37720"/>
                  <a:pt x="20453" y="37697"/>
                  <a:pt x="20453" y="37650"/>
                </a:cubicBezTo>
                <a:lnTo>
                  <a:pt x="20617" y="37744"/>
                </a:lnTo>
                <a:cubicBezTo>
                  <a:pt x="20637" y="37756"/>
                  <a:pt x="20656" y="37761"/>
                  <a:pt x="20673" y="37761"/>
                </a:cubicBezTo>
                <a:cubicBezTo>
                  <a:pt x="20759" y="37761"/>
                  <a:pt x="20807" y="37638"/>
                  <a:pt x="20710" y="37580"/>
                </a:cubicBezTo>
                <a:lnTo>
                  <a:pt x="20617" y="37510"/>
                </a:lnTo>
                <a:cubicBezTo>
                  <a:pt x="20617" y="37440"/>
                  <a:pt x="20593" y="37393"/>
                  <a:pt x="20547" y="37370"/>
                </a:cubicBezTo>
                <a:lnTo>
                  <a:pt x="20687" y="36903"/>
                </a:lnTo>
                <a:cubicBezTo>
                  <a:pt x="20730" y="36787"/>
                  <a:pt x="20629" y="36698"/>
                  <a:pt x="20530" y="36698"/>
                </a:cubicBezTo>
                <a:cubicBezTo>
                  <a:pt x="20469" y="36698"/>
                  <a:pt x="20410" y="36730"/>
                  <a:pt x="20383" y="36810"/>
                </a:cubicBezTo>
                <a:cubicBezTo>
                  <a:pt x="20348" y="36740"/>
                  <a:pt x="20284" y="36705"/>
                  <a:pt x="20217" y="36705"/>
                </a:cubicBezTo>
                <a:cubicBezTo>
                  <a:pt x="20150" y="36705"/>
                  <a:pt x="20080" y="36740"/>
                  <a:pt x="20033" y="36810"/>
                </a:cubicBezTo>
                <a:lnTo>
                  <a:pt x="19893" y="36997"/>
                </a:lnTo>
                <a:cubicBezTo>
                  <a:pt x="14733" y="33401"/>
                  <a:pt x="9900" y="29385"/>
                  <a:pt x="5440" y="24949"/>
                </a:cubicBezTo>
                <a:close/>
                <a:moveTo>
                  <a:pt x="14336" y="56282"/>
                </a:moveTo>
                <a:lnTo>
                  <a:pt x="14336" y="56282"/>
                </a:lnTo>
                <a:cubicBezTo>
                  <a:pt x="14149" y="57286"/>
                  <a:pt x="14149" y="58313"/>
                  <a:pt x="14710" y="59271"/>
                </a:cubicBezTo>
                <a:cubicBezTo>
                  <a:pt x="14736" y="59323"/>
                  <a:pt x="14791" y="59354"/>
                  <a:pt x="14852" y="59354"/>
                </a:cubicBezTo>
                <a:cubicBezTo>
                  <a:pt x="14899" y="59354"/>
                  <a:pt x="14949" y="59335"/>
                  <a:pt x="14990" y="59294"/>
                </a:cubicBezTo>
                <a:lnTo>
                  <a:pt x="15410" y="58944"/>
                </a:lnTo>
                <a:lnTo>
                  <a:pt x="15387" y="59084"/>
                </a:lnTo>
                <a:cubicBezTo>
                  <a:pt x="14710" y="59481"/>
                  <a:pt x="14056" y="59878"/>
                  <a:pt x="13402" y="60275"/>
                </a:cubicBezTo>
                <a:cubicBezTo>
                  <a:pt x="13379" y="60041"/>
                  <a:pt x="13379" y="59831"/>
                  <a:pt x="13402" y="59598"/>
                </a:cubicBezTo>
                <a:cubicBezTo>
                  <a:pt x="13706" y="58500"/>
                  <a:pt x="14009" y="57379"/>
                  <a:pt x="14336" y="56282"/>
                </a:cubicBezTo>
                <a:close/>
                <a:moveTo>
                  <a:pt x="15387" y="59528"/>
                </a:moveTo>
                <a:lnTo>
                  <a:pt x="15387" y="59528"/>
                </a:lnTo>
                <a:cubicBezTo>
                  <a:pt x="14780" y="60088"/>
                  <a:pt x="14173" y="60648"/>
                  <a:pt x="13542" y="61185"/>
                </a:cubicBezTo>
                <a:cubicBezTo>
                  <a:pt x="13496" y="61022"/>
                  <a:pt x="13472" y="60858"/>
                  <a:pt x="13449" y="60695"/>
                </a:cubicBezTo>
                <a:cubicBezTo>
                  <a:pt x="14103" y="60321"/>
                  <a:pt x="14733" y="59924"/>
                  <a:pt x="15387" y="59528"/>
                </a:cubicBezTo>
                <a:close/>
                <a:moveTo>
                  <a:pt x="33318" y="0"/>
                </a:moveTo>
                <a:cubicBezTo>
                  <a:pt x="33255" y="0"/>
                  <a:pt x="33194" y="31"/>
                  <a:pt x="33155" y="83"/>
                </a:cubicBezTo>
                <a:cubicBezTo>
                  <a:pt x="33131" y="153"/>
                  <a:pt x="33085" y="200"/>
                  <a:pt x="33061" y="246"/>
                </a:cubicBezTo>
                <a:cubicBezTo>
                  <a:pt x="33038" y="200"/>
                  <a:pt x="33015" y="176"/>
                  <a:pt x="32968" y="130"/>
                </a:cubicBezTo>
                <a:cubicBezTo>
                  <a:pt x="32933" y="71"/>
                  <a:pt x="32874" y="42"/>
                  <a:pt x="32816" y="42"/>
                </a:cubicBezTo>
                <a:cubicBezTo>
                  <a:pt x="32758" y="42"/>
                  <a:pt x="32699" y="71"/>
                  <a:pt x="32664" y="130"/>
                </a:cubicBezTo>
                <a:cubicBezTo>
                  <a:pt x="30540" y="3982"/>
                  <a:pt x="28485" y="7881"/>
                  <a:pt x="26477" y="11804"/>
                </a:cubicBezTo>
                <a:cubicBezTo>
                  <a:pt x="25496" y="13742"/>
                  <a:pt x="24516" y="15680"/>
                  <a:pt x="23559" y="17618"/>
                </a:cubicBezTo>
                <a:cubicBezTo>
                  <a:pt x="22811" y="19135"/>
                  <a:pt x="22018" y="20676"/>
                  <a:pt x="21340" y="22240"/>
                </a:cubicBezTo>
                <a:cubicBezTo>
                  <a:pt x="20033" y="21984"/>
                  <a:pt x="18702" y="21844"/>
                  <a:pt x="17418" y="21703"/>
                </a:cubicBezTo>
                <a:cubicBezTo>
                  <a:pt x="15620" y="21517"/>
                  <a:pt x="13822" y="21423"/>
                  <a:pt x="12025" y="21400"/>
                </a:cubicBezTo>
                <a:cubicBezTo>
                  <a:pt x="8943" y="21400"/>
                  <a:pt x="5861" y="21657"/>
                  <a:pt x="2825" y="22194"/>
                </a:cubicBezTo>
                <a:cubicBezTo>
                  <a:pt x="1938" y="22311"/>
                  <a:pt x="1074" y="22474"/>
                  <a:pt x="210" y="22684"/>
                </a:cubicBezTo>
                <a:cubicBezTo>
                  <a:pt x="47" y="22731"/>
                  <a:pt x="0" y="22918"/>
                  <a:pt x="117" y="23034"/>
                </a:cubicBezTo>
                <a:cubicBezTo>
                  <a:pt x="5487" y="28381"/>
                  <a:pt x="11628" y="32934"/>
                  <a:pt x="18305" y="36506"/>
                </a:cubicBezTo>
                <a:cubicBezTo>
                  <a:pt x="18562" y="36716"/>
                  <a:pt x="18796" y="36903"/>
                  <a:pt x="19052" y="37090"/>
                </a:cubicBezTo>
                <a:cubicBezTo>
                  <a:pt x="18352" y="38958"/>
                  <a:pt x="18002" y="40989"/>
                  <a:pt x="17488" y="42904"/>
                </a:cubicBezTo>
                <a:cubicBezTo>
                  <a:pt x="16974" y="44888"/>
                  <a:pt x="16461" y="46896"/>
                  <a:pt x="15947" y="48881"/>
                </a:cubicBezTo>
                <a:cubicBezTo>
                  <a:pt x="15363" y="51099"/>
                  <a:pt x="14756" y="53317"/>
                  <a:pt x="14126" y="55512"/>
                </a:cubicBezTo>
                <a:cubicBezTo>
                  <a:pt x="14079" y="55675"/>
                  <a:pt x="14009" y="55839"/>
                  <a:pt x="13939" y="56002"/>
                </a:cubicBezTo>
                <a:cubicBezTo>
                  <a:pt x="13472" y="57193"/>
                  <a:pt x="13029" y="58430"/>
                  <a:pt x="12958" y="59668"/>
                </a:cubicBezTo>
                <a:cubicBezTo>
                  <a:pt x="12865" y="60041"/>
                  <a:pt x="12748" y="60415"/>
                  <a:pt x="12655" y="60788"/>
                </a:cubicBezTo>
                <a:cubicBezTo>
                  <a:pt x="12619" y="60915"/>
                  <a:pt x="12724" y="61028"/>
                  <a:pt x="12849" y="61028"/>
                </a:cubicBezTo>
                <a:cubicBezTo>
                  <a:pt x="12885" y="61028"/>
                  <a:pt x="12922" y="61019"/>
                  <a:pt x="12958" y="60998"/>
                </a:cubicBezTo>
                <a:lnTo>
                  <a:pt x="13075" y="60928"/>
                </a:lnTo>
                <a:cubicBezTo>
                  <a:pt x="13122" y="61162"/>
                  <a:pt x="13169" y="61395"/>
                  <a:pt x="13262" y="61629"/>
                </a:cubicBezTo>
                <a:cubicBezTo>
                  <a:pt x="13292" y="61720"/>
                  <a:pt x="13382" y="61781"/>
                  <a:pt x="13473" y="61781"/>
                </a:cubicBezTo>
                <a:cubicBezTo>
                  <a:pt x="13522" y="61781"/>
                  <a:pt x="13571" y="61763"/>
                  <a:pt x="13612" y="61722"/>
                </a:cubicBezTo>
                <a:cubicBezTo>
                  <a:pt x="14966" y="60485"/>
                  <a:pt x="16344" y="59271"/>
                  <a:pt x="17722" y="58057"/>
                </a:cubicBezTo>
                <a:cubicBezTo>
                  <a:pt x="19706" y="56702"/>
                  <a:pt x="21644" y="55231"/>
                  <a:pt x="23488" y="53690"/>
                </a:cubicBezTo>
                <a:cubicBezTo>
                  <a:pt x="25146" y="52290"/>
                  <a:pt x="26734" y="50819"/>
                  <a:pt x="28251" y="49278"/>
                </a:cubicBezTo>
                <a:cubicBezTo>
                  <a:pt x="29466" y="48110"/>
                  <a:pt x="30586" y="46873"/>
                  <a:pt x="31660" y="45589"/>
                </a:cubicBezTo>
                <a:cubicBezTo>
                  <a:pt x="38034" y="48904"/>
                  <a:pt x="44548" y="51916"/>
                  <a:pt x="51063" y="54858"/>
                </a:cubicBezTo>
                <a:cubicBezTo>
                  <a:pt x="51540" y="55081"/>
                  <a:pt x="53870" y="56344"/>
                  <a:pt x="55240" y="56344"/>
                </a:cubicBezTo>
                <a:cubicBezTo>
                  <a:pt x="55882" y="56344"/>
                  <a:pt x="56313" y="56067"/>
                  <a:pt x="56246" y="55278"/>
                </a:cubicBezTo>
                <a:lnTo>
                  <a:pt x="56246" y="55278"/>
                </a:lnTo>
                <a:lnTo>
                  <a:pt x="56573" y="55465"/>
                </a:lnTo>
                <a:cubicBezTo>
                  <a:pt x="56607" y="55482"/>
                  <a:pt x="56641" y="55490"/>
                  <a:pt x="56674" y="55490"/>
                </a:cubicBezTo>
                <a:cubicBezTo>
                  <a:pt x="56819" y="55490"/>
                  <a:pt x="56929" y="55337"/>
                  <a:pt x="56853" y="55185"/>
                </a:cubicBezTo>
                <a:cubicBezTo>
                  <a:pt x="53794" y="48881"/>
                  <a:pt x="50456" y="42553"/>
                  <a:pt x="46580" y="36693"/>
                </a:cubicBezTo>
                <a:cubicBezTo>
                  <a:pt x="47023" y="36273"/>
                  <a:pt x="47490" y="35852"/>
                  <a:pt x="47934" y="35432"/>
                </a:cubicBezTo>
                <a:cubicBezTo>
                  <a:pt x="50712" y="33448"/>
                  <a:pt x="53374" y="31253"/>
                  <a:pt x="56082" y="29175"/>
                </a:cubicBezTo>
                <a:cubicBezTo>
                  <a:pt x="59164" y="26817"/>
                  <a:pt x="62246" y="24435"/>
                  <a:pt x="65328" y="22054"/>
                </a:cubicBezTo>
                <a:cubicBezTo>
                  <a:pt x="65422" y="22007"/>
                  <a:pt x="65445" y="21890"/>
                  <a:pt x="65422" y="21797"/>
                </a:cubicBezTo>
                <a:cubicBezTo>
                  <a:pt x="65305" y="21353"/>
                  <a:pt x="64955" y="21003"/>
                  <a:pt x="64511" y="20886"/>
                </a:cubicBezTo>
                <a:cubicBezTo>
                  <a:pt x="63577" y="20536"/>
                  <a:pt x="62456" y="20466"/>
                  <a:pt x="61476" y="20326"/>
                </a:cubicBezTo>
                <a:cubicBezTo>
                  <a:pt x="59398" y="19999"/>
                  <a:pt x="57297" y="19719"/>
                  <a:pt x="55172" y="19555"/>
                </a:cubicBezTo>
                <a:cubicBezTo>
                  <a:pt x="52567" y="19316"/>
                  <a:pt x="49954" y="19204"/>
                  <a:pt x="47342" y="19204"/>
                </a:cubicBezTo>
                <a:cubicBezTo>
                  <a:pt x="45623" y="19204"/>
                  <a:pt x="43905" y="19253"/>
                  <a:pt x="42190" y="19345"/>
                </a:cubicBezTo>
                <a:cubicBezTo>
                  <a:pt x="41140" y="12341"/>
                  <a:pt x="37801" y="5523"/>
                  <a:pt x="33458" y="60"/>
                </a:cubicBezTo>
                <a:cubicBezTo>
                  <a:pt x="33417" y="19"/>
                  <a:pt x="33367" y="0"/>
                  <a:pt x="33318" y="0"/>
                </a:cubicBezTo>
                <a:close/>
              </a:path>
            </a:pathLst>
          </a:custGeom>
          <a:solidFill>
            <a:srgbClr val="1D1D1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95" name="Google Shape;895;p43"/>
          <p:cNvGrpSpPr/>
          <p:nvPr/>
        </p:nvGrpSpPr>
        <p:grpSpPr>
          <a:xfrm flipH="1">
            <a:off x="1566139" y="723425"/>
            <a:ext cx="595044" cy="714095"/>
            <a:chOff x="2279900" y="1356008"/>
            <a:chExt cx="355973" cy="427192"/>
          </a:xfrm>
        </p:grpSpPr>
        <p:sp>
          <p:nvSpPr>
            <p:cNvPr id="896" name="Google Shape;896;p43"/>
            <p:cNvSpPr/>
            <p:nvPr/>
          </p:nvSpPr>
          <p:spPr>
            <a:xfrm>
              <a:off x="2279900" y="1566300"/>
              <a:ext cx="240900" cy="216900"/>
            </a:xfrm>
            <a:prstGeom prst="ellipse">
              <a:avLst/>
            </a:prstGeom>
            <a:gradFill>
              <a:gsLst>
                <a:gs pos="0">
                  <a:srgbClr val="ADADAD">
                    <a:alpha val="30980"/>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97" name="Google Shape;897;p43"/>
            <p:cNvGrpSpPr/>
            <p:nvPr/>
          </p:nvGrpSpPr>
          <p:grpSpPr>
            <a:xfrm>
              <a:off x="2395070" y="1356008"/>
              <a:ext cx="240802" cy="326586"/>
              <a:chOff x="1847775" y="238125"/>
              <a:chExt cx="3637500" cy="4933325"/>
            </a:xfrm>
          </p:grpSpPr>
          <p:sp>
            <p:nvSpPr>
              <p:cNvPr id="898" name="Google Shape;898;p43"/>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9" name="Google Shape;899;p43"/>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accent3"/>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0" name="Google Shape;900;p43"/>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accent3"/>
              </a:solidFill>
              <a:ln>
                <a:noFill/>
              </a:ln>
              <a:effectLst>
                <a:outerShdw blurRad="28575" rotWithShape="0" algn="bl" dir="6480000" dist="9525">
                  <a:srgbClr val="990000">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901" name="Google Shape;901;p43"/>
          <p:cNvSpPr/>
          <p:nvPr/>
        </p:nvSpPr>
        <p:spPr>
          <a:xfrm>
            <a:off x="4660967" y="3669868"/>
            <a:ext cx="3035822" cy="141599"/>
          </a:xfrm>
          <a:custGeom>
            <a:rect b="b" l="l" r="r" t="t"/>
            <a:pathLst>
              <a:path extrusionOk="0" h="2191" w="31057">
                <a:moveTo>
                  <a:pt x="30648" y="1"/>
                </a:moveTo>
                <a:cubicBezTo>
                  <a:pt x="30584" y="1"/>
                  <a:pt x="30518" y="27"/>
                  <a:pt x="30461" y="90"/>
                </a:cubicBezTo>
                <a:cubicBezTo>
                  <a:pt x="30173" y="399"/>
                  <a:pt x="29626" y="888"/>
                  <a:pt x="29155" y="888"/>
                </a:cubicBezTo>
                <a:cubicBezTo>
                  <a:pt x="28947" y="888"/>
                  <a:pt x="28755" y="793"/>
                  <a:pt x="28606" y="546"/>
                </a:cubicBezTo>
                <a:cubicBezTo>
                  <a:pt x="28556" y="458"/>
                  <a:pt x="28450" y="405"/>
                  <a:pt x="28346" y="405"/>
                </a:cubicBezTo>
                <a:cubicBezTo>
                  <a:pt x="28253" y="405"/>
                  <a:pt x="28163" y="448"/>
                  <a:pt x="28119" y="546"/>
                </a:cubicBezTo>
                <a:cubicBezTo>
                  <a:pt x="28026" y="594"/>
                  <a:pt x="27937" y="619"/>
                  <a:pt x="27856" y="619"/>
                </a:cubicBezTo>
                <a:cubicBezTo>
                  <a:pt x="27728" y="619"/>
                  <a:pt x="27616" y="558"/>
                  <a:pt x="27528" y="432"/>
                </a:cubicBezTo>
                <a:cubicBezTo>
                  <a:pt x="27476" y="380"/>
                  <a:pt x="27406" y="354"/>
                  <a:pt x="27336" y="354"/>
                </a:cubicBezTo>
                <a:cubicBezTo>
                  <a:pt x="27266" y="354"/>
                  <a:pt x="27196" y="380"/>
                  <a:pt x="27144" y="432"/>
                </a:cubicBezTo>
                <a:cubicBezTo>
                  <a:pt x="26733" y="770"/>
                  <a:pt x="26324" y="899"/>
                  <a:pt x="25906" y="899"/>
                </a:cubicBezTo>
                <a:cubicBezTo>
                  <a:pt x="25492" y="899"/>
                  <a:pt x="25069" y="773"/>
                  <a:pt x="24626" y="597"/>
                </a:cubicBezTo>
                <a:cubicBezTo>
                  <a:pt x="24526" y="547"/>
                  <a:pt x="24420" y="523"/>
                  <a:pt x="24315" y="523"/>
                </a:cubicBezTo>
                <a:cubicBezTo>
                  <a:pt x="24181" y="523"/>
                  <a:pt x="24048" y="563"/>
                  <a:pt x="23931" y="639"/>
                </a:cubicBezTo>
                <a:cubicBezTo>
                  <a:pt x="23786" y="722"/>
                  <a:pt x="23703" y="898"/>
                  <a:pt x="23558" y="970"/>
                </a:cubicBezTo>
                <a:cubicBezTo>
                  <a:pt x="23471" y="1017"/>
                  <a:pt x="23380" y="1038"/>
                  <a:pt x="23291" y="1038"/>
                </a:cubicBezTo>
                <a:cubicBezTo>
                  <a:pt x="23045" y="1038"/>
                  <a:pt x="22815" y="875"/>
                  <a:pt x="22709" y="639"/>
                </a:cubicBezTo>
                <a:cubicBezTo>
                  <a:pt x="22675" y="568"/>
                  <a:pt x="22617" y="539"/>
                  <a:pt x="22556" y="539"/>
                </a:cubicBezTo>
                <a:cubicBezTo>
                  <a:pt x="22448" y="539"/>
                  <a:pt x="22332" y="630"/>
                  <a:pt x="22325" y="742"/>
                </a:cubicBezTo>
                <a:cubicBezTo>
                  <a:pt x="22304" y="972"/>
                  <a:pt x="22167" y="1051"/>
                  <a:pt x="21984" y="1051"/>
                </a:cubicBezTo>
                <a:cubicBezTo>
                  <a:pt x="21620" y="1051"/>
                  <a:pt x="21074" y="739"/>
                  <a:pt x="20895" y="670"/>
                </a:cubicBezTo>
                <a:cubicBezTo>
                  <a:pt x="20682" y="572"/>
                  <a:pt x="20454" y="520"/>
                  <a:pt x="20224" y="520"/>
                </a:cubicBezTo>
                <a:cubicBezTo>
                  <a:pt x="20185" y="520"/>
                  <a:pt x="20146" y="522"/>
                  <a:pt x="20107" y="525"/>
                </a:cubicBezTo>
                <a:cubicBezTo>
                  <a:pt x="19931" y="535"/>
                  <a:pt x="19765" y="608"/>
                  <a:pt x="19630" y="722"/>
                </a:cubicBezTo>
                <a:cubicBezTo>
                  <a:pt x="19475" y="856"/>
                  <a:pt x="19382" y="1074"/>
                  <a:pt x="19185" y="1136"/>
                </a:cubicBezTo>
                <a:cubicBezTo>
                  <a:pt x="19134" y="1154"/>
                  <a:pt x="19083" y="1163"/>
                  <a:pt x="19032" y="1163"/>
                </a:cubicBezTo>
                <a:cubicBezTo>
                  <a:pt x="18790" y="1163"/>
                  <a:pt x="18557" y="975"/>
                  <a:pt x="18480" y="753"/>
                </a:cubicBezTo>
                <a:cubicBezTo>
                  <a:pt x="18457" y="666"/>
                  <a:pt x="18382" y="618"/>
                  <a:pt x="18304" y="618"/>
                </a:cubicBezTo>
                <a:cubicBezTo>
                  <a:pt x="18242" y="618"/>
                  <a:pt x="18179" y="648"/>
                  <a:pt x="18138" y="711"/>
                </a:cubicBezTo>
                <a:cubicBezTo>
                  <a:pt x="18022" y="939"/>
                  <a:pt x="17782" y="1046"/>
                  <a:pt x="17536" y="1046"/>
                </a:cubicBezTo>
                <a:cubicBezTo>
                  <a:pt x="17279" y="1046"/>
                  <a:pt x="17017" y="929"/>
                  <a:pt x="16884" y="711"/>
                </a:cubicBezTo>
                <a:cubicBezTo>
                  <a:pt x="16837" y="634"/>
                  <a:pt x="16760" y="595"/>
                  <a:pt x="16682" y="595"/>
                </a:cubicBezTo>
                <a:cubicBezTo>
                  <a:pt x="16604" y="595"/>
                  <a:pt x="16526" y="634"/>
                  <a:pt x="16480" y="711"/>
                </a:cubicBezTo>
                <a:cubicBezTo>
                  <a:pt x="16217" y="1094"/>
                  <a:pt x="15799" y="1290"/>
                  <a:pt x="15380" y="1290"/>
                </a:cubicBezTo>
                <a:cubicBezTo>
                  <a:pt x="15005" y="1290"/>
                  <a:pt x="14630" y="1133"/>
                  <a:pt x="14366" y="815"/>
                </a:cubicBezTo>
                <a:cubicBezTo>
                  <a:pt x="14324" y="732"/>
                  <a:pt x="14283" y="670"/>
                  <a:pt x="14210" y="618"/>
                </a:cubicBezTo>
                <a:cubicBezTo>
                  <a:pt x="14166" y="579"/>
                  <a:pt x="14115" y="563"/>
                  <a:pt x="14064" y="563"/>
                </a:cubicBezTo>
                <a:cubicBezTo>
                  <a:pt x="13911" y="563"/>
                  <a:pt x="13767" y="716"/>
                  <a:pt x="13868" y="888"/>
                </a:cubicBezTo>
                <a:cubicBezTo>
                  <a:pt x="13878" y="898"/>
                  <a:pt x="13889" y="919"/>
                  <a:pt x="13899" y="929"/>
                </a:cubicBezTo>
                <a:cubicBezTo>
                  <a:pt x="13791" y="1144"/>
                  <a:pt x="13669" y="1250"/>
                  <a:pt x="13531" y="1250"/>
                </a:cubicBezTo>
                <a:cubicBezTo>
                  <a:pt x="13470" y="1250"/>
                  <a:pt x="13406" y="1230"/>
                  <a:pt x="13339" y="1188"/>
                </a:cubicBezTo>
                <a:cubicBezTo>
                  <a:pt x="13225" y="1147"/>
                  <a:pt x="13111" y="1095"/>
                  <a:pt x="13008" y="1033"/>
                </a:cubicBezTo>
                <a:cubicBezTo>
                  <a:pt x="12873" y="981"/>
                  <a:pt x="12738" y="939"/>
                  <a:pt x="12604" y="898"/>
                </a:cubicBezTo>
                <a:cubicBezTo>
                  <a:pt x="12586" y="894"/>
                  <a:pt x="12569" y="892"/>
                  <a:pt x="12553" y="892"/>
                </a:cubicBezTo>
                <a:cubicBezTo>
                  <a:pt x="12492" y="892"/>
                  <a:pt x="12440" y="921"/>
                  <a:pt x="12407" y="970"/>
                </a:cubicBezTo>
                <a:cubicBezTo>
                  <a:pt x="12171" y="1341"/>
                  <a:pt x="11798" y="1553"/>
                  <a:pt x="11432" y="1553"/>
                </a:cubicBezTo>
                <a:cubicBezTo>
                  <a:pt x="11122" y="1553"/>
                  <a:pt x="10817" y="1401"/>
                  <a:pt x="10603" y="1064"/>
                </a:cubicBezTo>
                <a:cubicBezTo>
                  <a:pt x="10568" y="998"/>
                  <a:pt x="10501" y="964"/>
                  <a:pt x="10435" y="964"/>
                </a:cubicBezTo>
                <a:cubicBezTo>
                  <a:pt x="10387" y="964"/>
                  <a:pt x="10338" y="983"/>
                  <a:pt x="10303" y="1022"/>
                </a:cubicBezTo>
                <a:cubicBezTo>
                  <a:pt x="10084" y="1303"/>
                  <a:pt x="9743" y="1437"/>
                  <a:pt x="9400" y="1437"/>
                </a:cubicBezTo>
                <a:cubicBezTo>
                  <a:pt x="8997" y="1437"/>
                  <a:pt x="8593" y="1251"/>
                  <a:pt x="8386" y="898"/>
                </a:cubicBezTo>
                <a:cubicBezTo>
                  <a:pt x="8339" y="825"/>
                  <a:pt x="8266" y="789"/>
                  <a:pt x="8194" y="789"/>
                </a:cubicBezTo>
                <a:cubicBezTo>
                  <a:pt x="8121" y="789"/>
                  <a:pt x="8049" y="825"/>
                  <a:pt x="8002" y="898"/>
                </a:cubicBezTo>
                <a:cubicBezTo>
                  <a:pt x="7756" y="1261"/>
                  <a:pt x="7361" y="1446"/>
                  <a:pt x="6962" y="1446"/>
                </a:cubicBezTo>
                <a:cubicBezTo>
                  <a:pt x="6620" y="1446"/>
                  <a:pt x="6276" y="1310"/>
                  <a:pt x="6023" y="1033"/>
                </a:cubicBezTo>
                <a:cubicBezTo>
                  <a:pt x="5979" y="994"/>
                  <a:pt x="5923" y="975"/>
                  <a:pt x="5868" y="975"/>
                </a:cubicBezTo>
                <a:cubicBezTo>
                  <a:pt x="5790" y="975"/>
                  <a:pt x="5712" y="1012"/>
                  <a:pt x="5670" y="1085"/>
                </a:cubicBezTo>
                <a:cubicBezTo>
                  <a:pt x="5436" y="1397"/>
                  <a:pt x="5082" y="1556"/>
                  <a:pt x="4728" y="1556"/>
                </a:cubicBezTo>
                <a:cubicBezTo>
                  <a:pt x="4423" y="1556"/>
                  <a:pt x="4118" y="1438"/>
                  <a:pt x="3888" y="1199"/>
                </a:cubicBezTo>
                <a:cubicBezTo>
                  <a:pt x="3843" y="1154"/>
                  <a:pt x="3786" y="1132"/>
                  <a:pt x="3731" y="1132"/>
                </a:cubicBezTo>
                <a:cubicBezTo>
                  <a:pt x="3658" y="1132"/>
                  <a:pt x="3587" y="1169"/>
                  <a:pt x="3546" y="1240"/>
                </a:cubicBezTo>
                <a:cubicBezTo>
                  <a:pt x="3395" y="1590"/>
                  <a:pt x="3099" y="1772"/>
                  <a:pt x="2801" y="1772"/>
                </a:cubicBezTo>
                <a:cubicBezTo>
                  <a:pt x="2526" y="1772"/>
                  <a:pt x="2249" y="1616"/>
                  <a:pt x="2084" y="1292"/>
                </a:cubicBezTo>
                <a:cubicBezTo>
                  <a:pt x="2050" y="1227"/>
                  <a:pt x="1994" y="1200"/>
                  <a:pt x="1936" y="1200"/>
                </a:cubicBezTo>
                <a:cubicBezTo>
                  <a:pt x="1854" y="1200"/>
                  <a:pt x="1768" y="1254"/>
                  <a:pt x="1732" y="1333"/>
                </a:cubicBezTo>
                <a:cubicBezTo>
                  <a:pt x="1593" y="1690"/>
                  <a:pt x="1312" y="1858"/>
                  <a:pt x="1028" y="1858"/>
                </a:cubicBezTo>
                <a:cubicBezTo>
                  <a:pt x="718" y="1858"/>
                  <a:pt x="406" y="1659"/>
                  <a:pt x="270" y="1292"/>
                </a:cubicBezTo>
                <a:cubicBezTo>
                  <a:pt x="250" y="1230"/>
                  <a:pt x="199" y="1202"/>
                  <a:pt x="150" y="1202"/>
                </a:cubicBezTo>
                <a:cubicBezTo>
                  <a:pt x="75" y="1202"/>
                  <a:pt x="1" y="1265"/>
                  <a:pt x="32" y="1364"/>
                </a:cubicBezTo>
                <a:cubicBezTo>
                  <a:pt x="190" y="1898"/>
                  <a:pt x="631" y="2176"/>
                  <a:pt x="1076" y="2176"/>
                </a:cubicBezTo>
                <a:cubicBezTo>
                  <a:pt x="1392" y="2176"/>
                  <a:pt x="1709" y="2036"/>
                  <a:pt x="1929" y="1748"/>
                </a:cubicBezTo>
                <a:cubicBezTo>
                  <a:pt x="2156" y="2045"/>
                  <a:pt x="2493" y="2191"/>
                  <a:pt x="2830" y="2191"/>
                </a:cubicBezTo>
                <a:cubicBezTo>
                  <a:pt x="3198" y="2191"/>
                  <a:pt x="3567" y="2016"/>
                  <a:pt x="3794" y="1675"/>
                </a:cubicBezTo>
                <a:cubicBezTo>
                  <a:pt x="4078" y="1881"/>
                  <a:pt x="4407" y="1982"/>
                  <a:pt x="4734" y="1982"/>
                </a:cubicBezTo>
                <a:cubicBezTo>
                  <a:pt x="5148" y="1982"/>
                  <a:pt x="5559" y="1822"/>
                  <a:pt x="5877" y="1509"/>
                </a:cubicBezTo>
                <a:cubicBezTo>
                  <a:pt x="6189" y="1769"/>
                  <a:pt x="6572" y="1898"/>
                  <a:pt x="6955" y="1898"/>
                </a:cubicBezTo>
                <a:cubicBezTo>
                  <a:pt x="7411" y="1898"/>
                  <a:pt x="7866" y="1715"/>
                  <a:pt x="8199" y="1354"/>
                </a:cubicBezTo>
                <a:cubicBezTo>
                  <a:pt x="8506" y="1694"/>
                  <a:pt x="8930" y="1866"/>
                  <a:pt x="9356" y="1866"/>
                </a:cubicBezTo>
                <a:cubicBezTo>
                  <a:pt x="9734" y="1866"/>
                  <a:pt x="10115" y="1731"/>
                  <a:pt x="10417" y="1458"/>
                </a:cubicBezTo>
                <a:cubicBezTo>
                  <a:pt x="10703" y="1807"/>
                  <a:pt x="11110" y="1986"/>
                  <a:pt x="11509" y="1986"/>
                </a:cubicBezTo>
                <a:cubicBezTo>
                  <a:pt x="11961" y="1986"/>
                  <a:pt x="12403" y="1755"/>
                  <a:pt x="12645" y="1281"/>
                </a:cubicBezTo>
                <a:cubicBezTo>
                  <a:pt x="12996" y="1411"/>
                  <a:pt x="13381" y="1687"/>
                  <a:pt x="13758" y="1687"/>
                </a:cubicBezTo>
                <a:cubicBezTo>
                  <a:pt x="13893" y="1687"/>
                  <a:pt x="14027" y="1651"/>
                  <a:pt x="14158" y="1561"/>
                </a:cubicBezTo>
                <a:cubicBezTo>
                  <a:pt x="14220" y="1520"/>
                  <a:pt x="14272" y="1458"/>
                  <a:pt x="14314" y="1406"/>
                </a:cubicBezTo>
                <a:cubicBezTo>
                  <a:pt x="14627" y="1660"/>
                  <a:pt x="15001" y="1786"/>
                  <a:pt x="15377" y="1786"/>
                </a:cubicBezTo>
                <a:cubicBezTo>
                  <a:pt x="15846" y="1786"/>
                  <a:pt x="16319" y="1590"/>
                  <a:pt x="16687" y="1199"/>
                </a:cubicBezTo>
                <a:cubicBezTo>
                  <a:pt x="16895" y="1397"/>
                  <a:pt x="17155" y="1491"/>
                  <a:pt x="17420" y="1491"/>
                </a:cubicBezTo>
                <a:cubicBezTo>
                  <a:pt x="17709" y="1491"/>
                  <a:pt x="18004" y="1378"/>
                  <a:pt x="18242" y="1167"/>
                </a:cubicBezTo>
                <a:cubicBezTo>
                  <a:pt x="18366" y="1395"/>
                  <a:pt x="18594" y="1551"/>
                  <a:pt x="18853" y="1603"/>
                </a:cubicBezTo>
                <a:cubicBezTo>
                  <a:pt x="18922" y="1620"/>
                  <a:pt x="18993" y="1628"/>
                  <a:pt x="19065" y="1628"/>
                </a:cubicBezTo>
                <a:cubicBezTo>
                  <a:pt x="19166" y="1628"/>
                  <a:pt x="19269" y="1612"/>
                  <a:pt x="19371" y="1582"/>
                </a:cubicBezTo>
                <a:cubicBezTo>
                  <a:pt x="19599" y="1489"/>
                  <a:pt x="19662" y="1302"/>
                  <a:pt x="19848" y="1178"/>
                </a:cubicBezTo>
                <a:cubicBezTo>
                  <a:pt x="20003" y="1082"/>
                  <a:pt x="20151" y="1044"/>
                  <a:pt x="20294" y="1044"/>
                </a:cubicBezTo>
                <a:cubicBezTo>
                  <a:pt x="20819" y="1044"/>
                  <a:pt x="21281" y="1555"/>
                  <a:pt x="21835" y="1555"/>
                </a:cubicBezTo>
                <a:cubicBezTo>
                  <a:pt x="21863" y="1555"/>
                  <a:pt x="21892" y="1554"/>
                  <a:pt x="21921" y="1551"/>
                </a:cubicBezTo>
                <a:cubicBezTo>
                  <a:pt x="22180" y="1530"/>
                  <a:pt x="22408" y="1395"/>
                  <a:pt x="22563" y="1199"/>
                </a:cubicBezTo>
                <a:cubicBezTo>
                  <a:pt x="22719" y="1364"/>
                  <a:pt x="22926" y="1468"/>
                  <a:pt x="23144" y="1509"/>
                </a:cubicBezTo>
                <a:cubicBezTo>
                  <a:pt x="23188" y="1517"/>
                  <a:pt x="23231" y="1520"/>
                  <a:pt x="23272" y="1520"/>
                </a:cubicBezTo>
                <a:cubicBezTo>
                  <a:pt x="23719" y="1520"/>
                  <a:pt x="24009" y="1139"/>
                  <a:pt x="24428" y="1139"/>
                </a:cubicBezTo>
                <a:cubicBezTo>
                  <a:pt x="24478" y="1139"/>
                  <a:pt x="24530" y="1145"/>
                  <a:pt x="24584" y="1157"/>
                </a:cubicBezTo>
                <a:cubicBezTo>
                  <a:pt x="25058" y="1278"/>
                  <a:pt x="25416" y="1465"/>
                  <a:pt x="25896" y="1465"/>
                </a:cubicBezTo>
                <a:cubicBezTo>
                  <a:pt x="25951" y="1465"/>
                  <a:pt x="26008" y="1463"/>
                  <a:pt x="26066" y="1458"/>
                </a:cubicBezTo>
                <a:cubicBezTo>
                  <a:pt x="26522" y="1406"/>
                  <a:pt x="26947" y="1240"/>
                  <a:pt x="27321" y="981"/>
                </a:cubicBezTo>
                <a:cubicBezTo>
                  <a:pt x="27533" y="1132"/>
                  <a:pt x="27782" y="1247"/>
                  <a:pt x="28017" y="1247"/>
                </a:cubicBezTo>
                <a:cubicBezTo>
                  <a:pt x="28136" y="1247"/>
                  <a:pt x="28252" y="1217"/>
                  <a:pt x="28357" y="1147"/>
                </a:cubicBezTo>
                <a:cubicBezTo>
                  <a:pt x="28581" y="1371"/>
                  <a:pt x="28844" y="1462"/>
                  <a:pt x="29119" y="1462"/>
                </a:cubicBezTo>
                <a:cubicBezTo>
                  <a:pt x="29748" y="1462"/>
                  <a:pt x="30440" y="983"/>
                  <a:pt x="30865" y="514"/>
                </a:cubicBezTo>
                <a:cubicBezTo>
                  <a:pt x="31056" y="291"/>
                  <a:pt x="30862" y="1"/>
                  <a:pt x="30648"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91" name="Shape 1291"/>
        <p:cNvGrpSpPr/>
        <p:nvPr/>
      </p:nvGrpSpPr>
      <p:grpSpPr>
        <a:xfrm>
          <a:off x="0" y="0"/>
          <a:ext cx="0" cy="0"/>
          <a:chOff x="0" y="0"/>
          <a:chExt cx="0" cy="0"/>
        </a:xfrm>
      </p:grpSpPr>
      <p:pic>
        <p:nvPicPr>
          <p:cNvPr id="1292" name="Google Shape;1292;p52"/>
          <p:cNvPicPr preferRelativeResize="0"/>
          <p:nvPr/>
        </p:nvPicPr>
        <p:blipFill>
          <a:blip r:embed="rId3">
            <a:alphaModFix/>
          </a:blip>
          <a:stretch>
            <a:fillRect/>
          </a:stretch>
        </p:blipFill>
        <p:spPr>
          <a:xfrm>
            <a:off x="869225" y="708750"/>
            <a:ext cx="10287000" cy="5791200"/>
          </a:xfrm>
          <a:prstGeom prst="rect">
            <a:avLst/>
          </a:prstGeom>
          <a:noFill/>
          <a:ln>
            <a:noFill/>
          </a:ln>
        </p:spPr>
      </p:pic>
      <p:sp>
        <p:nvSpPr>
          <p:cNvPr id="1293" name="Google Shape;1293;p52"/>
          <p:cNvSpPr/>
          <p:nvPr/>
        </p:nvSpPr>
        <p:spPr>
          <a:xfrm>
            <a:off x="869225" y="2535650"/>
            <a:ext cx="3538800" cy="207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52"/>
          <p:cNvSpPr txBox="1"/>
          <p:nvPr/>
        </p:nvSpPr>
        <p:spPr>
          <a:xfrm>
            <a:off x="985850" y="2775350"/>
            <a:ext cx="30219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latin typeface="Signika Negative Light"/>
                <a:ea typeface="Signika Negative Light"/>
                <a:cs typeface="Signika Negative Light"/>
                <a:sym typeface="Signika Negative Light"/>
              </a:rPr>
              <a:t>Can you guess what movie this title sequence is from?</a:t>
            </a:r>
            <a:endParaRPr sz="2600">
              <a:latin typeface="Signika Negative Light"/>
              <a:ea typeface="Signika Negative Light"/>
              <a:cs typeface="Signika Negative Light"/>
              <a:sym typeface="Signika Negative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29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12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98" name="Shape 1298"/>
        <p:cNvGrpSpPr/>
        <p:nvPr/>
      </p:nvGrpSpPr>
      <p:grpSpPr>
        <a:xfrm>
          <a:off x="0" y="0"/>
          <a:ext cx="0" cy="0"/>
          <a:chOff x="0" y="0"/>
          <a:chExt cx="0" cy="0"/>
        </a:xfrm>
      </p:grpSpPr>
      <p:sp>
        <p:nvSpPr>
          <p:cNvPr id="1299" name="Google Shape;1299;p53"/>
          <p:cNvSpPr txBox="1"/>
          <p:nvPr>
            <p:ph type="title"/>
          </p:nvPr>
        </p:nvSpPr>
        <p:spPr>
          <a:xfrm>
            <a:off x="2784067" y="1914800"/>
            <a:ext cx="6715200" cy="302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pic>
        <p:nvPicPr>
          <p:cNvPr descr="Kuntzel and Deygas's memorable and idiosyncratic title sequence to Steven Spielberg's comedy drama thriller Catch Me if You Can (2002), starring Leonardo DiCaprio and Tom Hanks, depicting the career of the world's most successful con artist, Frank Abagnale Jr.. The slender Lowreyesque figures run through environments that symbolise key plot points from the film, and are accompanied by John Williams' floaty, 1960s jazz-era score. The title design credit is discreetly featured in the shelf, while the papers blow past the pursuer's face. No copyright infringement intended. To be removed at the behest of the distributor." id="1300" name="Google Shape;1300;p53" title="Catch Me if You Can Opening Title Sequence">
            <a:hlinkClick r:id="rId3"/>
          </p:cNvPr>
          <p:cNvPicPr preferRelativeResize="0"/>
          <p:nvPr/>
        </p:nvPicPr>
        <p:blipFill>
          <a:blip r:embed="rId4">
            <a:alphaModFix/>
          </a:blip>
          <a:stretch>
            <a:fillRect/>
          </a:stretch>
        </p:blipFill>
        <p:spPr>
          <a:xfrm>
            <a:off x="0" y="0"/>
            <a:ext cx="12192000" cy="6906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gtEl>
                                        <p:attrNameLst>
                                          <p:attrName>style.visibility</p:attrName>
                                        </p:attrNameLst>
                                      </p:cBhvr>
                                      <p:to>
                                        <p:strVal val="visible"/>
                                      </p:to>
                                    </p:set>
                                    <p:animEffect filter="fade" transition="in">
                                      <p:cBhvr>
                                        <p:cTn dur="1000"/>
                                        <p:tgtEl>
                                          <p:spTgt spid="1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54"/>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6000"/>
              <a:t>4 Title Types</a:t>
            </a:r>
            <a:endParaRPr sz="6000"/>
          </a:p>
        </p:txBody>
      </p:sp>
      <p:sp>
        <p:nvSpPr>
          <p:cNvPr id="1306" name="Google Shape;1306;p54"/>
          <p:cNvSpPr txBox="1"/>
          <p:nvPr>
            <p:ph idx="1" type="body"/>
          </p:nvPr>
        </p:nvSpPr>
        <p:spPr>
          <a:xfrm>
            <a:off x="2336800" y="1983933"/>
            <a:ext cx="7518300" cy="3717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lang="en-US" sz="4000"/>
              <a:t>Still Title</a:t>
            </a:r>
            <a:endParaRPr sz="4000"/>
          </a:p>
          <a:p>
            <a:pPr indent="0" lvl="0" marL="0" rtl="0" algn="l">
              <a:spcBef>
                <a:spcPts val="0"/>
              </a:spcBef>
              <a:spcAft>
                <a:spcPts val="0"/>
              </a:spcAft>
              <a:buClr>
                <a:schemeClr val="dk1"/>
              </a:buClr>
              <a:buSzPts val="1500"/>
              <a:buFont typeface="Arial"/>
              <a:buNone/>
            </a:pPr>
            <a:r>
              <a:t/>
            </a:r>
            <a:endParaRPr sz="2000"/>
          </a:p>
          <a:p>
            <a:pPr indent="0" lvl="0" marL="0" rtl="0" algn="l">
              <a:spcBef>
                <a:spcPts val="0"/>
              </a:spcBef>
              <a:spcAft>
                <a:spcPts val="0"/>
              </a:spcAft>
              <a:buClr>
                <a:schemeClr val="dk1"/>
              </a:buClr>
              <a:buSzPts val="1500"/>
              <a:buFont typeface="Arial"/>
              <a:buNone/>
            </a:pPr>
            <a:r>
              <a:rPr lang="en-US" sz="4000"/>
              <a:t>Roll Title</a:t>
            </a:r>
            <a:endParaRPr sz="4000"/>
          </a:p>
          <a:p>
            <a:pPr indent="0" lvl="0" marL="0" rtl="0" algn="l">
              <a:spcBef>
                <a:spcPts val="0"/>
              </a:spcBef>
              <a:spcAft>
                <a:spcPts val="0"/>
              </a:spcAft>
              <a:buClr>
                <a:schemeClr val="dk1"/>
              </a:buClr>
              <a:buSzPts val="1500"/>
              <a:buFont typeface="Arial"/>
              <a:buNone/>
            </a:pPr>
            <a:r>
              <a:t/>
            </a:r>
            <a:endParaRPr sz="2000"/>
          </a:p>
          <a:p>
            <a:pPr indent="0" lvl="0" marL="0" rtl="0" algn="l">
              <a:spcBef>
                <a:spcPts val="0"/>
              </a:spcBef>
              <a:spcAft>
                <a:spcPts val="0"/>
              </a:spcAft>
              <a:buClr>
                <a:schemeClr val="dk1"/>
              </a:buClr>
              <a:buSzPts val="1500"/>
              <a:buFont typeface="Arial"/>
              <a:buNone/>
            </a:pPr>
            <a:r>
              <a:rPr lang="en-US" sz="4000"/>
              <a:t>Crawl Title</a:t>
            </a:r>
            <a:endParaRPr sz="4000"/>
          </a:p>
          <a:p>
            <a:pPr indent="0" lvl="0" marL="0" rtl="0" algn="l">
              <a:spcBef>
                <a:spcPts val="0"/>
              </a:spcBef>
              <a:spcAft>
                <a:spcPts val="0"/>
              </a:spcAft>
              <a:buClr>
                <a:schemeClr val="dk1"/>
              </a:buClr>
              <a:buSzPts val="1500"/>
              <a:buFont typeface="Arial"/>
              <a:buNone/>
            </a:pPr>
            <a:r>
              <a:t/>
            </a:r>
            <a:endParaRPr sz="2000"/>
          </a:p>
          <a:p>
            <a:pPr indent="0" lvl="0" marL="0" rtl="0" algn="l">
              <a:spcBef>
                <a:spcPts val="0"/>
              </a:spcBef>
              <a:spcAft>
                <a:spcPts val="0"/>
              </a:spcAft>
              <a:buClr>
                <a:schemeClr val="dk1"/>
              </a:buClr>
              <a:buSzPts val="1500"/>
              <a:buFont typeface="Arial"/>
              <a:buNone/>
            </a:pPr>
            <a:r>
              <a:rPr lang="en-US" sz="4000"/>
              <a:t>Superimposition Title</a:t>
            </a:r>
            <a:endParaRPr sz="4000"/>
          </a:p>
        </p:txBody>
      </p:sp>
      <p:sp>
        <p:nvSpPr>
          <p:cNvPr id="1307" name="Google Shape;1307;p54"/>
          <p:cNvSpPr/>
          <p:nvPr/>
        </p:nvSpPr>
        <p:spPr>
          <a:xfrm rot="548498">
            <a:off x="523060" y="1821101"/>
            <a:ext cx="779045" cy="921604"/>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accent3"/>
          </a:solidFill>
          <a:ln>
            <a:noFill/>
          </a:ln>
          <a:effectLst>
            <a:outerShdw blurRad="57150" rotWithShape="0" algn="bl" dir="5400000" dist="19050">
              <a:srgbClr val="783F04">
                <a:alpha val="5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308" name="Google Shape;1308;p54"/>
          <p:cNvGrpSpPr/>
          <p:nvPr/>
        </p:nvGrpSpPr>
        <p:grpSpPr>
          <a:xfrm>
            <a:off x="1605133" y="2198452"/>
            <a:ext cx="731599" cy="491890"/>
            <a:chOff x="603890" y="3462256"/>
            <a:chExt cx="548713" cy="368927"/>
          </a:xfrm>
        </p:grpSpPr>
        <p:sp>
          <p:nvSpPr>
            <p:cNvPr id="1309" name="Google Shape;1309;p54"/>
            <p:cNvSpPr/>
            <p:nvPr/>
          </p:nvSpPr>
          <p:spPr>
            <a:xfrm>
              <a:off x="768151" y="3462968"/>
              <a:ext cx="384452" cy="368201"/>
            </a:xfrm>
            <a:custGeom>
              <a:rect b="b" l="l" r="r" t="t"/>
              <a:pathLst>
                <a:path extrusionOk="0" h="54227" w="45323">
                  <a:moveTo>
                    <a:pt x="0" y="0"/>
                  </a:moveTo>
                  <a:lnTo>
                    <a:pt x="0" y="54227"/>
                  </a:lnTo>
                  <a:lnTo>
                    <a:pt x="45323" y="54227"/>
                  </a:lnTo>
                  <a:lnTo>
                    <a:pt x="45323" y="0"/>
                  </a:lnTo>
                  <a:close/>
                </a:path>
              </a:pathLst>
            </a:custGeom>
            <a:solidFill>
              <a:srgbClr val="FFFFFF">
                <a:alpha val="5714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0" name="Google Shape;1310;p54"/>
            <p:cNvSpPr/>
            <p:nvPr/>
          </p:nvSpPr>
          <p:spPr>
            <a:xfrm>
              <a:off x="603890" y="3462982"/>
              <a:ext cx="164183" cy="368201"/>
            </a:xfrm>
            <a:custGeom>
              <a:rect b="b" l="l" r="r" t="t"/>
              <a:pathLst>
                <a:path extrusionOk="0" h="54227" w="45323">
                  <a:moveTo>
                    <a:pt x="0" y="0"/>
                  </a:moveTo>
                  <a:lnTo>
                    <a:pt x="0" y="54227"/>
                  </a:lnTo>
                  <a:lnTo>
                    <a:pt x="45323" y="54227"/>
                  </a:lnTo>
                  <a:lnTo>
                    <a:pt x="4532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1" name="Google Shape;1311;p54"/>
            <p:cNvSpPr/>
            <p:nvPr/>
          </p:nvSpPr>
          <p:spPr>
            <a:xfrm rot="10800000">
              <a:off x="765308" y="3462256"/>
              <a:ext cx="130077" cy="368066"/>
            </a:xfrm>
            <a:custGeom>
              <a:rect b="b" l="l" r="r" t="t"/>
              <a:pathLst>
                <a:path extrusionOk="0" h="54227" w="45323">
                  <a:moveTo>
                    <a:pt x="0" y="0"/>
                  </a:moveTo>
                  <a:lnTo>
                    <a:pt x="0" y="54227"/>
                  </a:lnTo>
                  <a:lnTo>
                    <a:pt x="45323" y="54227"/>
                  </a:lnTo>
                  <a:lnTo>
                    <a:pt x="45323" y="0"/>
                  </a:lnTo>
                  <a:close/>
                </a:path>
              </a:pathLst>
            </a:custGeom>
            <a:gradFill>
              <a:gsLst>
                <a:gs pos="0">
                  <a:srgbClr val="AAC6D5">
                    <a:alpha val="75294"/>
                  </a:srgbClr>
                </a:gs>
                <a:gs pos="100000">
                  <a:srgbClr val="D1EAF7">
                    <a:alpha val="21176"/>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312" name="Google Shape;1312;p54"/>
          <p:cNvGrpSpPr/>
          <p:nvPr/>
        </p:nvGrpSpPr>
        <p:grpSpPr>
          <a:xfrm>
            <a:off x="1605084" y="3126300"/>
            <a:ext cx="802089" cy="491898"/>
            <a:chOff x="603900" y="3940579"/>
            <a:chExt cx="601582" cy="368933"/>
          </a:xfrm>
        </p:grpSpPr>
        <p:sp>
          <p:nvSpPr>
            <p:cNvPr id="1313" name="Google Shape;1313;p54"/>
            <p:cNvSpPr/>
            <p:nvPr/>
          </p:nvSpPr>
          <p:spPr>
            <a:xfrm>
              <a:off x="768228" y="3941311"/>
              <a:ext cx="437254" cy="368201"/>
            </a:xfrm>
            <a:custGeom>
              <a:rect b="b" l="l" r="r" t="t"/>
              <a:pathLst>
                <a:path extrusionOk="0" h="54227" w="45323">
                  <a:moveTo>
                    <a:pt x="0" y="0"/>
                  </a:moveTo>
                  <a:lnTo>
                    <a:pt x="0" y="54227"/>
                  </a:lnTo>
                  <a:lnTo>
                    <a:pt x="45323" y="54227"/>
                  </a:lnTo>
                  <a:lnTo>
                    <a:pt x="45323" y="0"/>
                  </a:lnTo>
                  <a:close/>
                </a:path>
              </a:pathLst>
            </a:custGeom>
            <a:solidFill>
              <a:srgbClr val="FFFFFF">
                <a:alpha val="5714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4" name="Google Shape;1314;p54"/>
            <p:cNvSpPr/>
            <p:nvPr/>
          </p:nvSpPr>
          <p:spPr>
            <a:xfrm>
              <a:off x="603900" y="3941305"/>
              <a:ext cx="164183" cy="368201"/>
            </a:xfrm>
            <a:custGeom>
              <a:rect b="b" l="l" r="r" t="t"/>
              <a:pathLst>
                <a:path extrusionOk="0" h="54227" w="45323">
                  <a:moveTo>
                    <a:pt x="0" y="0"/>
                  </a:moveTo>
                  <a:lnTo>
                    <a:pt x="0" y="54227"/>
                  </a:lnTo>
                  <a:lnTo>
                    <a:pt x="45323" y="54227"/>
                  </a:lnTo>
                  <a:lnTo>
                    <a:pt x="45323" y="0"/>
                  </a:lnTo>
                  <a:close/>
                </a:path>
              </a:pathLst>
            </a:custGeom>
            <a:solidFill>
              <a:srgbClr val="FFC5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5" name="Google Shape;1315;p54"/>
            <p:cNvSpPr/>
            <p:nvPr/>
          </p:nvSpPr>
          <p:spPr>
            <a:xfrm rot="10800000">
              <a:off x="765318" y="3940579"/>
              <a:ext cx="130077" cy="368066"/>
            </a:xfrm>
            <a:custGeom>
              <a:rect b="b" l="l" r="r" t="t"/>
              <a:pathLst>
                <a:path extrusionOk="0" h="54227" w="45323">
                  <a:moveTo>
                    <a:pt x="0" y="0"/>
                  </a:moveTo>
                  <a:lnTo>
                    <a:pt x="0" y="54227"/>
                  </a:lnTo>
                  <a:lnTo>
                    <a:pt x="45323" y="54227"/>
                  </a:lnTo>
                  <a:lnTo>
                    <a:pt x="45323" y="0"/>
                  </a:lnTo>
                  <a:close/>
                </a:path>
              </a:pathLst>
            </a:custGeom>
            <a:gradFill>
              <a:gsLst>
                <a:gs pos="0">
                  <a:srgbClr val="CF8890">
                    <a:alpha val="41176"/>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316" name="Google Shape;1316;p54"/>
          <p:cNvGrpSpPr/>
          <p:nvPr/>
        </p:nvGrpSpPr>
        <p:grpSpPr>
          <a:xfrm>
            <a:off x="1605134" y="4011338"/>
            <a:ext cx="802082" cy="491890"/>
            <a:chOff x="603900" y="4418895"/>
            <a:chExt cx="601577" cy="368927"/>
          </a:xfrm>
        </p:grpSpPr>
        <p:sp>
          <p:nvSpPr>
            <p:cNvPr id="1317" name="Google Shape;1317;p54"/>
            <p:cNvSpPr/>
            <p:nvPr/>
          </p:nvSpPr>
          <p:spPr>
            <a:xfrm>
              <a:off x="768223" y="4419617"/>
              <a:ext cx="437254" cy="368201"/>
            </a:xfrm>
            <a:custGeom>
              <a:rect b="b" l="l" r="r" t="t"/>
              <a:pathLst>
                <a:path extrusionOk="0" h="54227" w="45323">
                  <a:moveTo>
                    <a:pt x="0" y="0"/>
                  </a:moveTo>
                  <a:lnTo>
                    <a:pt x="0" y="54227"/>
                  </a:lnTo>
                  <a:lnTo>
                    <a:pt x="45323" y="54227"/>
                  </a:lnTo>
                  <a:lnTo>
                    <a:pt x="45323" y="0"/>
                  </a:lnTo>
                  <a:close/>
                </a:path>
              </a:pathLst>
            </a:custGeom>
            <a:solidFill>
              <a:srgbClr val="FFFFFF">
                <a:alpha val="5714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8" name="Google Shape;1318;p54"/>
            <p:cNvSpPr/>
            <p:nvPr/>
          </p:nvSpPr>
          <p:spPr>
            <a:xfrm>
              <a:off x="603900" y="4419621"/>
              <a:ext cx="164183" cy="368201"/>
            </a:xfrm>
            <a:custGeom>
              <a:rect b="b" l="l" r="r" t="t"/>
              <a:pathLst>
                <a:path extrusionOk="0" h="54227" w="45323">
                  <a:moveTo>
                    <a:pt x="0" y="0"/>
                  </a:moveTo>
                  <a:lnTo>
                    <a:pt x="0" y="54227"/>
                  </a:lnTo>
                  <a:lnTo>
                    <a:pt x="45323" y="54227"/>
                  </a:lnTo>
                  <a:lnTo>
                    <a:pt x="45323"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9" name="Google Shape;1319;p54"/>
            <p:cNvSpPr/>
            <p:nvPr/>
          </p:nvSpPr>
          <p:spPr>
            <a:xfrm rot="10800000">
              <a:off x="765318" y="4418895"/>
              <a:ext cx="130077" cy="368066"/>
            </a:xfrm>
            <a:custGeom>
              <a:rect b="b" l="l" r="r" t="t"/>
              <a:pathLst>
                <a:path extrusionOk="0" h="54227" w="45323">
                  <a:moveTo>
                    <a:pt x="0" y="0"/>
                  </a:moveTo>
                  <a:lnTo>
                    <a:pt x="0" y="54227"/>
                  </a:lnTo>
                  <a:lnTo>
                    <a:pt x="45323" y="54227"/>
                  </a:lnTo>
                  <a:lnTo>
                    <a:pt x="45323" y="0"/>
                  </a:lnTo>
                  <a:close/>
                </a:path>
              </a:pathLst>
            </a:custGeom>
            <a:gradFill>
              <a:gsLst>
                <a:gs pos="0">
                  <a:srgbClr val="D6BE81">
                    <a:alpha val="37254"/>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320" name="Google Shape;1320;p54"/>
          <p:cNvGrpSpPr/>
          <p:nvPr/>
        </p:nvGrpSpPr>
        <p:grpSpPr>
          <a:xfrm>
            <a:off x="1605134" y="4925738"/>
            <a:ext cx="802082" cy="491890"/>
            <a:chOff x="603900" y="4418895"/>
            <a:chExt cx="601577" cy="368927"/>
          </a:xfrm>
        </p:grpSpPr>
        <p:sp>
          <p:nvSpPr>
            <p:cNvPr id="1321" name="Google Shape;1321;p54"/>
            <p:cNvSpPr/>
            <p:nvPr/>
          </p:nvSpPr>
          <p:spPr>
            <a:xfrm>
              <a:off x="768223" y="4419617"/>
              <a:ext cx="437254" cy="368201"/>
            </a:xfrm>
            <a:custGeom>
              <a:rect b="b" l="l" r="r" t="t"/>
              <a:pathLst>
                <a:path extrusionOk="0" h="54227" w="45323">
                  <a:moveTo>
                    <a:pt x="0" y="0"/>
                  </a:moveTo>
                  <a:lnTo>
                    <a:pt x="0" y="54227"/>
                  </a:lnTo>
                  <a:lnTo>
                    <a:pt x="45323" y="54227"/>
                  </a:lnTo>
                  <a:lnTo>
                    <a:pt x="45323" y="0"/>
                  </a:lnTo>
                  <a:close/>
                </a:path>
              </a:pathLst>
            </a:custGeom>
            <a:solidFill>
              <a:srgbClr val="FFFFFF">
                <a:alpha val="5714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2" name="Google Shape;1322;p54"/>
            <p:cNvSpPr/>
            <p:nvPr/>
          </p:nvSpPr>
          <p:spPr>
            <a:xfrm>
              <a:off x="603900" y="4419621"/>
              <a:ext cx="164183" cy="368201"/>
            </a:xfrm>
            <a:custGeom>
              <a:rect b="b" l="l" r="r" t="t"/>
              <a:pathLst>
                <a:path extrusionOk="0" h="54227" w="45323">
                  <a:moveTo>
                    <a:pt x="0" y="0"/>
                  </a:moveTo>
                  <a:lnTo>
                    <a:pt x="0" y="54227"/>
                  </a:lnTo>
                  <a:lnTo>
                    <a:pt x="45323" y="54227"/>
                  </a:lnTo>
                  <a:lnTo>
                    <a:pt x="45323" y="0"/>
                  </a:lnTo>
                  <a:close/>
                </a:path>
              </a:pathLst>
            </a:custGeom>
            <a:solidFill>
              <a:srgbClr val="B6D7A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3" name="Google Shape;1323;p54"/>
            <p:cNvSpPr/>
            <p:nvPr/>
          </p:nvSpPr>
          <p:spPr>
            <a:xfrm rot="10800000">
              <a:off x="765318" y="4418895"/>
              <a:ext cx="130077" cy="368066"/>
            </a:xfrm>
            <a:custGeom>
              <a:rect b="b" l="l" r="r" t="t"/>
              <a:pathLst>
                <a:path extrusionOk="0" h="54227" w="45323">
                  <a:moveTo>
                    <a:pt x="0" y="0"/>
                  </a:moveTo>
                  <a:lnTo>
                    <a:pt x="0" y="54227"/>
                  </a:lnTo>
                  <a:lnTo>
                    <a:pt x="45323" y="54227"/>
                  </a:lnTo>
                  <a:lnTo>
                    <a:pt x="45323" y="0"/>
                  </a:lnTo>
                  <a:close/>
                </a:path>
              </a:pathLst>
            </a:custGeom>
            <a:gradFill>
              <a:gsLst>
                <a:gs pos="0">
                  <a:srgbClr val="D6BE81">
                    <a:alpha val="37254"/>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pic>
        <p:nvPicPr>
          <p:cNvPr id="1328" name="Google Shape;1328;p55"/>
          <p:cNvPicPr preferRelativeResize="0"/>
          <p:nvPr/>
        </p:nvPicPr>
        <p:blipFill rotWithShape="1">
          <a:blip r:embed="rId3">
            <a:alphaModFix/>
          </a:blip>
          <a:srcRect b="20512" l="0" r="0" t="22490"/>
          <a:stretch/>
        </p:blipFill>
        <p:spPr>
          <a:xfrm>
            <a:off x="7928200" y="4707624"/>
            <a:ext cx="3973638" cy="1698600"/>
          </a:xfrm>
          <a:prstGeom prst="rect">
            <a:avLst/>
          </a:prstGeom>
          <a:noFill/>
          <a:ln>
            <a:noFill/>
          </a:ln>
        </p:spPr>
      </p:pic>
      <p:sp>
        <p:nvSpPr>
          <p:cNvPr id="1329" name="Google Shape;1329;p55"/>
          <p:cNvSpPr/>
          <p:nvPr/>
        </p:nvSpPr>
        <p:spPr>
          <a:xfrm rot="2948044">
            <a:off x="9312896" y="4176743"/>
            <a:ext cx="1080642" cy="1130146"/>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330" name="Google Shape;1330;p55"/>
          <p:cNvPicPr preferRelativeResize="0"/>
          <p:nvPr/>
        </p:nvPicPr>
        <p:blipFill>
          <a:blip r:embed="rId4">
            <a:alphaModFix/>
          </a:blip>
          <a:stretch>
            <a:fillRect/>
          </a:stretch>
        </p:blipFill>
        <p:spPr>
          <a:xfrm>
            <a:off x="4095275" y="4590263"/>
            <a:ext cx="3437024" cy="1933324"/>
          </a:xfrm>
          <a:prstGeom prst="rect">
            <a:avLst/>
          </a:prstGeom>
          <a:noFill/>
          <a:ln>
            <a:noFill/>
          </a:ln>
        </p:spPr>
      </p:pic>
      <p:sp>
        <p:nvSpPr>
          <p:cNvPr id="1331" name="Google Shape;1331;p55"/>
          <p:cNvSpPr/>
          <p:nvPr/>
        </p:nvSpPr>
        <p:spPr>
          <a:xfrm rot="2948044">
            <a:off x="5121896" y="3948143"/>
            <a:ext cx="1080642" cy="1130146"/>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332" name="Google Shape;1332;p55"/>
          <p:cNvGrpSpPr/>
          <p:nvPr/>
        </p:nvGrpSpPr>
        <p:grpSpPr>
          <a:xfrm>
            <a:off x="3627515" y="-25420"/>
            <a:ext cx="7645769" cy="4754219"/>
            <a:chOff x="2720704" y="666751"/>
            <a:chExt cx="5734470" cy="3565753"/>
          </a:xfrm>
        </p:grpSpPr>
        <p:grpSp>
          <p:nvGrpSpPr>
            <p:cNvPr id="1333" name="Google Shape;1333;p55"/>
            <p:cNvGrpSpPr/>
            <p:nvPr/>
          </p:nvGrpSpPr>
          <p:grpSpPr>
            <a:xfrm rot="248040">
              <a:off x="2816832" y="1169527"/>
              <a:ext cx="5542214" cy="2866940"/>
              <a:chOff x="4219534" y="-908625"/>
              <a:chExt cx="4902266" cy="2535900"/>
            </a:xfrm>
          </p:grpSpPr>
          <p:sp>
            <p:nvSpPr>
              <p:cNvPr id="1334" name="Google Shape;1334;p55"/>
              <p:cNvSpPr/>
              <p:nvPr/>
            </p:nvSpPr>
            <p:spPr>
              <a:xfrm>
                <a:off x="6705600" y="-908625"/>
                <a:ext cx="2416200" cy="2535900"/>
              </a:xfrm>
              <a:prstGeom prst="rect">
                <a:avLst/>
              </a:prstGeom>
              <a:solidFill>
                <a:schemeClr val="dk2"/>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335" name="Google Shape;1335;p55"/>
              <p:cNvGrpSpPr/>
              <p:nvPr/>
            </p:nvGrpSpPr>
            <p:grpSpPr>
              <a:xfrm>
                <a:off x="4219534" y="-908625"/>
                <a:ext cx="4902266" cy="2535900"/>
                <a:chOff x="4219534" y="-908625"/>
                <a:chExt cx="4902266" cy="2535900"/>
              </a:xfrm>
            </p:grpSpPr>
            <p:sp>
              <p:nvSpPr>
                <p:cNvPr id="1336" name="Google Shape;1336;p55"/>
                <p:cNvSpPr/>
                <p:nvPr/>
              </p:nvSpPr>
              <p:spPr>
                <a:xfrm rot="-5400000">
                  <a:off x="4240679" y="-929754"/>
                  <a:ext cx="2535853" cy="2578143"/>
                </a:xfrm>
                <a:custGeom>
                  <a:rect b="b" l="l" r="r" t="t"/>
                  <a:pathLst>
                    <a:path extrusionOk="0" h="199046" w="195781">
                      <a:moveTo>
                        <a:pt x="0" y="1"/>
                      </a:moveTo>
                      <a:lnTo>
                        <a:pt x="0" y="199045"/>
                      </a:lnTo>
                      <a:lnTo>
                        <a:pt x="195780" y="199045"/>
                      </a:lnTo>
                      <a:lnTo>
                        <a:pt x="195780" y="1"/>
                      </a:lnTo>
                      <a:close/>
                      <a:moveTo>
                        <a:pt x="18002" y="19125"/>
                      </a:moveTo>
                      <a:cubicBezTo>
                        <a:pt x="13667" y="19278"/>
                        <a:pt x="11423" y="14076"/>
                        <a:pt x="14381" y="11016"/>
                      </a:cubicBezTo>
                      <a:cubicBezTo>
                        <a:pt x="17390" y="7905"/>
                        <a:pt x="22643" y="10047"/>
                        <a:pt x="22643" y="14331"/>
                      </a:cubicBezTo>
                      <a:cubicBezTo>
                        <a:pt x="22694" y="16932"/>
                        <a:pt x="20603" y="19125"/>
                        <a:pt x="18002" y="19125"/>
                      </a:cubicBezTo>
                      <a:close/>
                      <a:moveTo>
                        <a:pt x="33964" y="19125"/>
                      </a:moveTo>
                      <a:cubicBezTo>
                        <a:pt x="29630" y="19278"/>
                        <a:pt x="27386" y="14076"/>
                        <a:pt x="30395" y="11016"/>
                      </a:cubicBezTo>
                      <a:cubicBezTo>
                        <a:pt x="33403" y="7905"/>
                        <a:pt x="38605" y="10047"/>
                        <a:pt x="38605" y="14331"/>
                      </a:cubicBezTo>
                      <a:cubicBezTo>
                        <a:pt x="38656" y="16932"/>
                        <a:pt x="36565" y="19125"/>
                        <a:pt x="33964" y="19125"/>
                      </a:cubicBezTo>
                      <a:close/>
                      <a:moveTo>
                        <a:pt x="49927" y="19125"/>
                      </a:moveTo>
                      <a:cubicBezTo>
                        <a:pt x="45643" y="19278"/>
                        <a:pt x="43348" y="14076"/>
                        <a:pt x="46357" y="11016"/>
                      </a:cubicBezTo>
                      <a:cubicBezTo>
                        <a:pt x="49366" y="7905"/>
                        <a:pt x="54619" y="10047"/>
                        <a:pt x="54619" y="14331"/>
                      </a:cubicBezTo>
                      <a:cubicBezTo>
                        <a:pt x="54670" y="16983"/>
                        <a:pt x="52579" y="19125"/>
                        <a:pt x="49927" y="19125"/>
                      </a:cubicBezTo>
                      <a:close/>
                      <a:moveTo>
                        <a:pt x="65940" y="19125"/>
                      </a:moveTo>
                      <a:cubicBezTo>
                        <a:pt x="61605" y="19278"/>
                        <a:pt x="59310" y="14076"/>
                        <a:pt x="62319" y="11016"/>
                      </a:cubicBezTo>
                      <a:cubicBezTo>
                        <a:pt x="65328" y="7905"/>
                        <a:pt x="70581" y="10047"/>
                        <a:pt x="70581" y="14331"/>
                      </a:cubicBezTo>
                      <a:cubicBezTo>
                        <a:pt x="70632" y="16932"/>
                        <a:pt x="68541" y="19125"/>
                        <a:pt x="65940" y="19125"/>
                      </a:cubicBezTo>
                      <a:close/>
                      <a:moveTo>
                        <a:pt x="81902" y="19125"/>
                      </a:moveTo>
                      <a:cubicBezTo>
                        <a:pt x="77618" y="19278"/>
                        <a:pt x="75324" y="14076"/>
                        <a:pt x="78332" y="11016"/>
                      </a:cubicBezTo>
                      <a:cubicBezTo>
                        <a:pt x="81341" y="7905"/>
                        <a:pt x="86543" y="10047"/>
                        <a:pt x="86543" y="14331"/>
                      </a:cubicBezTo>
                      <a:cubicBezTo>
                        <a:pt x="86594" y="16932"/>
                        <a:pt x="84503" y="19125"/>
                        <a:pt x="81902" y="19125"/>
                      </a:cubicBezTo>
                      <a:close/>
                      <a:moveTo>
                        <a:pt x="97865" y="19125"/>
                      </a:moveTo>
                      <a:cubicBezTo>
                        <a:pt x="93581" y="19278"/>
                        <a:pt x="91286" y="14076"/>
                        <a:pt x="94295" y="11016"/>
                      </a:cubicBezTo>
                      <a:cubicBezTo>
                        <a:pt x="97304" y="7905"/>
                        <a:pt x="102556" y="10047"/>
                        <a:pt x="102556" y="14331"/>
                      </a:cubicBezTo>
                      <a:cubicBezTo>
                        <a:pt x="102607" y="16932"/>
                        <a:pt x="100516" y="19125"/>
                        <a:pt x="97865" y="19125"/>
                      </a:cubicBezTo>
                      <a:close/>
                      <a:moveTo>
                        <a:pt x="113878" y="19125"/>
                      </a:moveTo>
                      <a:cubicBezTo>
                        <a:pt x="109543" y="19278"/>
                        <a:pt x="107299" y="14076"/>
                        <a:pt x="110257" y="11016"/>
                      </a:cubicBezTo>
                      <a:cubicBezTo>
                        <a:pt x="113266" y="7905"/>
                        <a:pt x="118519" y="10047"/>
                        <a:pt x="118519" y="14331"/>
                      </a:cubicBezTo>
                      <a:cubicBezTo>
                        <a:pt x="118570" y="16932"/>
                        <a:pt x="116479" y="19125"/>
                        <a:pt x="113878" y="19125"/>
                      </a:cubicBezTo>
                      <a:close/>
                      <a:moveTo>
                        <a:pt x="129840" y="19125"/>
                      </a:moveTo>
                      <a:cubicBezTo>
                        <a:pt x="125556" y="19278"/>
                        <a:pt x="123261" y="14076"/>
                        <a:pt x="126270" y="11016"/>
                      </a:cubicBezTo>
                      <a:cubicBezTo>
                        <a:pt x="129279" y="7905"/>
                        <a:pt x="134481" y="10047"/>
                        <a:pt x="134532" y="14331"/>
                      </a:cubicBezTo>
                      <a:cubicBezTo>
                        <a:pt x="134532" y="16932"/>
                        <a:pt x="132441" y="19125"/>
                        <a:pt x="129840" y="19125"/>
                      </a:cubicBezTo>
                      <a:close/>
                      <a:moveTo>
                        <a:pt x="145802" y="19125"/>
                      </a:moveTo>
                      <a:cubicBezTo>
                        <a:pt x="141519" y="19278"/>
                        <a:pt x="139224" y="14076"/>
                        <a:pt x="142233" y="11016"/>
                      </a:cubicBezTo>
                      <a:cubicBezTo>
                        <a:pt x="145241" y="7905"/>
                        <a:pt x="150494" y="10047"/>
                        <a:pt x="150494" y="14331"/>
                      </a:cubicBezTo>
                      <a:cubicBezTo>
                        <a:pt x="150545" y="16932"/>
                        <a:pt x="148454" y="19125"/>
                        <a:pt x="145802" y="19125"/>
                      </a:cubicBezTo>
                      <a:close/>
                      <a:moveTo>
                        <a:pt x="161816" y="19125"/>
                      </a:moveTo>
                      <a:cubicBezTo>
                        <a:pt x="157481" y="19278"/>
                        <a:pt x="155237" y="14076"/>
                        <a:pt x="158246" y="11016"/>
                      </a:cubicBezTo>
                      <a:cubicBezTo>
                        <a:pt x="161204" y="7905"/>
                        <a:pt x="166456" y="10047"/>
                        <a:pt x="166456" y="14331"/>
                      </a:cubicBezTo>
                      <a:cubicBezTo>
                        <a:pt x="166507" y="16932"/>
                        <a:pt x="164417" y="19125"/>
                        <a:pt x="161816" y="19125"/>
                      </a:cubicBezTo>
                      <a:close/>
                      <a:moveTo>
                        <a:pt x="177778" y="19125"/>
                      </a:moveTo>
                      <a:cubicBezTo>
                        <a:pt x="173494" y="19278"/>
                        <a:pt x="171199" y="14076"/>
                        <a:pt x="174208" y="11016"/>
                      </a:cubicBezTo>
                      <a:cubicBezTo>
                        <a:pt x="177217" y="7905"/>
                        <a:pt x="182470" y="10047"/>
                        <a:pt x="182470" y="14331"/>
                      </a:cubicBezTo>
                      <a:cubicBezTo>
                        <a:pt x="182470" y="16932"/>
                        <a:pt x="180379" y="19125"/>
                        <a:pt x="177778" y="19125"/>
                      </a:cubicBezTo>
                      <a:close/>
                    </a:path>
                  </a:pathLst>
                </a:custGeom>
                <a:solidFill>
                  <a:schemeClr val="accent2"/>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337" name="Google Shape;1337;p55"/>
                <p:cNvSpPr/>
                <p:nvPr/>
              </p:nvSpPr>
              <p:spPr>
                <a:xfrm>
                  <a:off x="6705600" y="-908625"/>
                  <a:ext cx="2416200" cy="2535900"/>
                </a:xfrm>
                <a:prstGeom prst="rect">
                  <a:avLst/>
                </a:pr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338" name="Google Shape;1338;p55"/>
              <p:cNvGrpSpPr/>
              <p:nvPr/>
            </p:nvGrpSpPr>
            <p:grpSpPr>
              <a:xfrm>
                <a:off x="4827654" y="-516937"/>
                <a:ext cx="4009237" cy="1752515"/>
                <a:chOff x="1673825" y="1519425"/>
                <a:chExt cx="4250675" cy="3416875"/>
              </a:xfrm>
            </p:grpSpPr>
            <p:sp>
              <p:nvSpPr>
                <p:cNvPr id="1339" name="Google Shape;1339;p55"/>
                <p:cNvSpPr/>
                <p:nvPr/>
              </p:nvSpPr>
              <p:spPr>
                <a:xfrm>
                  <a:off x="1673825" y="4936275"/>
                  <a:ext cx="4250675" cy="25"/>
                </a:xfrm>
                <a:custGeom>
                  <a:rect b="b" l="l" r="r" t="t"/>
                  <a:pathLst>
                    <a:path extrusionOk="0" fill="none" h="1" w="170027">
                      <a:moveTo>
                        <a:pt x="0" y="1"/>
                      </a:moveTo>
                      <a:lnTo>
                        <a:pt x="170027" y="1"/>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0" name="Google Shape;1340;p55"/>
                <p:cNvSpPr/>
                <p:nvPr/>
              </p:nvSpPr>
              <p:spPr>
                <a:xfrm>
                  <a:off x="1673825" y="4447975"/>
                  <a:ext cx="4250675" cy="25"/>
                </a:xfrm>
                <a:custGeom>
                  <a:rect b="b" l="l" r="r" t="t"/>
                  <a:pathLst>
                    <a:path extrusionOk="0" fill="none" h="1" w="170027">
                      <a:moveTo>
                        <a:pt x="0" y="1"/>
                      </a:moveTo>
                      <a:lnTo>
                        <a:pt x="170027" y="1"/>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1" name="Google Shape;1341;p55"/>
                <p:cNvSpPr/>
                <p:nvPr/>
              </p:nvSpPr>
              <p:spPr>
                <a:xfrm>
                  <a:off x="1673825" y="3959675"/>
                  <a:ext cx="4250675" cy="25"/>
                </a:xfrm>
                <a:custGeom>
                  <a:rect b="b" l="l" r="r" t="t"/>
                  <a:pathLst>
                    <a:path extrusionOk="0" fill="none" h="1" w="170027">
                      <a:moveTo>
                        <a:pt x="0" y="1"/>
                      </a:moveTo>
                      <a:lnTo>
                        <a:pt x="170027" y="1"/>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2" name="Google Shape;1342;p55"/>
                <p:cNvSpPr/>
                <p:nvPr/>
              </p:nvSpPr>
              <p:spPr>
                <a:xfrm>
                  <a:off x="1673825" y="3471375"/>
                  <a:ext cx="4250675" cy="25"/>
                </a:xfrm>
                <a:custGeom>
                  <a:rect b="b" l="l" r="r" t="t"/>
                  <a:pathLst>
                    <a:path extrusionOk="0" fill="none" h="1" w="170027">
                      <a:moveTo>
                        <a:pt x="0" y="0"/>
                      </a:moveTo>
                      <a:lnTo>
                        <a:pt x="170027" y="0"/>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3" name="Google Shape;1343;p55"/>
                <p:cNvSpPr/>
                <p:nvPr/>
              </p:nvSpPr>
              <p:spPr>
                <a:xfrm>
                  <a:off x="1673825" y="2983075"/>
                  <a:ext cx="4250675" cy="25"/>
                </a:xfrm>
                <a:custGeom>
                  <a:rect b="b" l="l" r="r" t="t"/>
                  <a:pathLst>
                    <a:path extrusionOk="0" fill="none" h="1" w="170027">
                      <a:moveTo>
                        <a:pt x="0" y="0"/>
                      </a:moveTo>
                      <a:lnTo>
                        <a:pt x="170027" y="0"/>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4" name="Google Shape;1344;p55"/>
                <p:cNvSpPr/>
                <p:nvPr/>
              </p:nvSpPr>
              <p:spPr>
                <a:xfrm>
                  <a:off x="1673825" y="2494775"/>
                  <a:ext cx="4250675" cy="25"/>
                </a:xfrm>
                <a:custGeom>
                  <a:rect b="b" l="l" r="r" t="t"/>
                  <a:pathLst>
                    <a:path extrusionOk="0" fill="none" h="1" w="170027">
                      <a:moveTo>
                        <a:pt x="0" y="0"/>
                      </a:moveTo>
                      <a:lnTo>
                        <a:pt x="170027" y="0"/>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5" name="Google Shape;1345;p55"/>
                <p:cNvSpPr/>
                <p:nvPr/>
              </p:nvSpPr>
              <p:spPr>
                <a:xfrm>
                  <a:off x="1673825" y="2007725"/>
                  <a:ext cx="4250675" cy="25"/>
                </a:xfrm>
                <a:custGeom>
                  <a:rect b="b" l="l" r="r" t="t"/>
                  <a:pathLst>
                    <a:path extrusionOk="0" fill="none" h="1" w="170027">
                      <a:moveTo>
                        <a:pt x="0" y="1"/>
                      </a:moveTo>
                      <a:lnTo>
                        <a:pt x="170027" y="1"/>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6" name="Google Shape;1346;p55"/>
                <p:cNvSpPr/>
                <p:nvPr/>
              </p:nvSpPr>
              <p:spPr>
                <a:xfrm>
                  <a:off x="1673825" y="1519425"/>
                  <a:ext cx="4250675" cy="25"/>
                </a:xfrm>
                <a:custGeom>
                  <a:rect b="b" l="l" r="r" t="t"/>
                  <a:pathLst>
                    <a:path extrusionOk="0" fill="none" h="1" w="170027">
                      <a:moveTo>
                        <a:pt x="0" y="1"/>
                      </a:moveTo>
                      <a:lnTo>
                        <a:pt x="170027" y="1"/>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1347" name="Google Shape;1347;p55"/>
            <p:cNvSpPr/>
            <p:nvPr/>
          </p:nvSpPr>
          <p:spPr>
            <a:xfrm rot="2948074">
              <a:off x="6726373" y="826700"/>
              <a:ext cx="810490" cy="847618"/>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1348" name="Google Shape;1348;p55"/>
          <p:cNvPicPr preferRelativeResize="0"/>
          <p:nvPr/>
        </p:nvPicPr>
        <p:blipFill rotWithShape="1">
          <a:blip r:embed="rId5">
            <a:alphaModFix/>
          </a:blip>
          <a:srcRect b="13462" l="0" r="0" t="8946"/>
          <a:stretch/>
        </p:blipFill>
        <p:spPr>
          <a:xfrm rot="-796996">
            <a:off x="1461623" y="897454"/>
            <a:ext cx="3514976" cy="2045450"/>
          </a:xfrm>
          <a:prstGeom prst="rect">
            <a:avLst/>
          </a:prstGeom>
          <a:noFill/>
          <a:ln>
            <a:noFill/>
          </a:ln>
        </p:spPr>
      </p:pic>
      <p:sp>
        <p:nvSpPr>
          <p:cNvPr id="1349" name="Google Shape;1349;p55"/>
          <p:cNvSpPr txBox="1"/>
          <p:nvPr>
            <p:ph type="ctrTitle"/>
          </p:nvPr>
        </p:nvSpPr>
        <p:spPr>
          <a:xfrm flipH="1" rot="248139">
            <a:off x="4999678" y="893280"/>
            <a:ext cx="5457711" cy="2053776"/>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u="sng"/>
              <a:t>Still Titles</a:t>
            </a:r>
            <a:endParaRPr u="sng"/>
          </a:p>
        </p:txBody>
      </p:sp>
      <p:sp>
        <p:nvSpPr>
          <p:cNvPr id="1350" name="Google Shape;1350;p55"/>
          <p:cNvSpPr txBox="1"/>
          <p:nvPr>
            <p:ph idx="1" type="subTitle"/>
          </p:nvPr>
        </p:nvSpPr>
        <p:spPr>
          <a:xfrm flipH="1" rot="248262">
            <a:off x="5403631" y="1655322"/>
            <a:ext cx="4561088" cy="2557820"/>
          </a:xfrm>
          <a:prstGeom prst="rect">
            <a:avLst/>
          </a:prstGeom>
        </p:spPr>
        <p:txBody>
          <a:bodyPr anchorCtr="0" anchor="t" bIns="121900" lIns="121900" spcFirstLastPara="1" rIns="121900" wrap="square" tIns="121900">
            <a:noAutofit/>
          </a:bodyPr>
          <a:lstStyle/>
          <a:p>
            <a:pPr indent="-228600" lvl="0" marL="228600" rtl="0" algn="l">
              <a:lnSpc>
                <a:spcPct val="90000"/>
              </a:lnSpc>
              <a:spcBef>
                <a:spcPts val="0"/>
              </a:spcBef>
              <a:spcAft>
                <a:spcPts val="0"/>
              </a:spcAft>
              <a:buClr>
                <a:srgbClr val="000000"/>
              </a:buClr>
              <a:buSzPts val="2800"/>
              <a:buFont typeface="Arial"/>
              <a:buChar char="•"/>
            </a:pPr>
            <a:r>
              <a:rPr lang="en-US" sz="2800">
                <a:solidFill>
                  <a:srgbClr val="000000"/>
                </a:solidFill>
                <a:latin typeface="Calibri"/>
                <a:ea typeface="Calibri"/>
                <a:cs typeface="Calibri"/>
                <a:sym typeface="Calibri"/>
              </a:rPr>
              <a:t>A block of text with or without an accompanying graphic.</a:t>
            </a:r>
            <a:endParaRPr sz="2800">
              <a:solidFill>
                <a:srgbClr val="000000"/>
              </a:solidFill>
              <a:latin typeface="Calibri"/>
              <a:ea typeface="Calibri"/>
              <a:cs typeface="Calibri"/>
              <a:sym typeface="Calibri"/>
            </a:endParaRPr>
          </a:p>
          <a:p>
            <a:pPr indent="-228600" lvl="0" marL="228600" rtl="0" algn="l">
              <a:lnSpc>
                <a:spcPct val="90000"/>
              </a:lnSpc>
              <a:spcBef>
                <a:spcPts val="0"/>
              </a:spcBef>
              <a:spcAft>
                <a:spcPts val="0"/>
              </a:spcAft>
              <a:buClr>
                <a:srgbClr val="000000"/>
              </a:buClr>
              <a:buSzPts val="2800"/>
              <a:buFont typeface="Arial"/>
              <a:buChar char="•"/>
            </a:pPr>
            <a:r>
              <a:rPr lang="en-US" sz="2800">
                <a:solidFill>
                  <a:srgbClr val="000000"/>
                </a:solidFill>
                <a:latin typeface="Calibri"/>
                <a:ea typeface="Calibri"/>
                <a:cs typeface="Calibri"/>
                <a:sym typeface="Calibri"/>
              </a:rPr>
              <a:t>It appears on the screen, remains motionless, and then disappears.</a:t>
            </a:r>
            <a:endParaRPr>
              <a:solidFill>
                <a:srgbClr val="000000"/>
              </a:solidFill>
            </a:endParaRPr>
          </a:p>
        </p:txBody>
      </p:sp>
      <p:sp>
        <p:nvSpPr>
          <p:cNvPr id="1351" name="Google Shape;1351;p55"/>
          <p:cNvSpPr/>
          <p:nvPr/>
        </p:nvSpPr>
        <p:spPr>
          <a:xfrm rot="10191134">
            <a:off x="4491934" y="387327"/>
            <a:ext cx="530009" cy="626996"/>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lt2"/>
          </a:solidFill>
          <a:ln>
            <a:noFill/>
          </a:ln>
          <a:effectLst>
            <a:outerShdw blurRad="42863" rotWithShape="0" algn="bl" dir="5400000" dist="9525">
              <a:srgbClr val="783F04">
                <a:alpha val="5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352" name="Google Shape;1352;p55"/>
          <p:cNvPicPr preferRelativeResize="0"/>
          <p:nvPr/>
        </p:nvPicPr>
        <p:blipFill>
          <a:blip r:embed="rId6">
            <a:alphaModFix/>
          </a:blip>
          <a:stretch>
            <a:fillRect/>
          </a:stretch>
        </p:blipFill>
        <p:spPr>
          <a:xfrm rot="-8">
            <a:off x="566284" y="4533126"/>
            <a:ext cx="2733654" cy="2047600"/>
          </a:xfrm>
          <a:prstGeom prst="rect">
            <a:avLst/>
          </a:prstGeom>
          <a:noFill/>
          <a:ln>
            <a:noFill/>
          </a:ln>
        </p:spPr>
      </p:pic>
      <p:sp>
        <p:nvSpPr>
          <p:cNvPr id="1353" name="Google Shape;1353;p55"/>
          <p:cNvSpPr/>
          <p:nvPr/>
        </p:nvSpPr>
        <p:spPr>
          <a:xfrm rot="2948044">
            <a:off x="1342571" y="3948143"/>
            <a:ext cx="1080642" cy="1130146"/>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pic>
        <p:nvPicPr>
          <p:cNvPr descr="A picture containing sitting, dark, night, black&#10;&#10;Description automatically generated" id="1358" name="Google Shape;1358;p56"/>
          <p:cNvPicPr preferRelativeResize="0"/>
          <p:nvPr/>
        </p:nvPicPr>
        <p:blipFill rotWithShape="1">
          <a:blip r:embed="rId3">
            <a:alphaModFix/>
          </a:blip>
          <a:srcRect b="0" l="10512" r="12976" t="27071"/>
          <a:stretch/>
        </p:blipFill>
        <p:spPr>
          <a:xfrm>
            <a:off x="5873675" y="1455887"/>
            <a:ext cx="5400275" cy="1956025"/>
          </a:xfrm>
          <a:prstGeom prst="rect">
            <a:avLst/>
          </a:prstGeom>
          <a:noFill/>
          <a:ln>
            <a:noFill/>
          </a:ln>
        </p:spPr>
      </p:pic>
      <p:pic>
        <p:nvPicPr>
          <p:cNvPr descr="rolling-credits.png" id="1359" name="Google Shape;1359;p56"/>
          <p:cNvPicPr preferRelativeResize="0"/>
          <p:nvPr/>
        </p:nvPicPr>
        <p:blipFill rotWithShape="1">
          <a:blip r:embed="rId4">
            <a:alphaModFix/>
          </a:blip>
          <a:srcRect b="-8" l="26766" r="26135" t="12135"/>
          <a:stretch/>
        </p:blipFill>
        <p:spPr>
          <a:xfrm>
            <a:off x="1283625" y="1455875"/>
            <a:ext cx="3527049" cy="3487850"/>
          </a:xfrm>
          <a:prstGeom prst="rect">
            <a:avLst/>
          </a:prstGeom>
          <a:noFill/>
          <a:ln>
            <a:noFill/>
          </a:ln>
        </p:spPr>
      </p:pic>
      <p:sp>
        <p:nvSpPr>
          <p:cNvPr id="1360" name="Google Shape;1360;p56"/>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u="sng"/>
              <a:t>ROLL TITLE</a:t>
            </a:r>
            <a:endParaRPr u="sng"/>
          </a:p>
        </p:txBody>
      </p:sp>
      <p:sp>
        <p:nvSpPr>
          <p:cNvPr id="1361" name="Google Shape;1361;p56"/>
          <p:cNvSpPr txBox="1"/>
          <p:nvPr>
            <p:ph idx="1" type="subTitle"/>
          </p:nvPr>
        </p:nvSpPr>
        <p:spPr>
          <a:xfrm flipH="1">
            <a:off x="5756050" y="3541325"/>
            <a:ext cx="5517900" cy="6012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US"/>
              <a:t>Can appear from top or bottom.</a:t>
            </a:r>
            <a:endParaRPr/>
          </a:p>
        </p:txBody>
      </p:sp>
      <p:sp>
        <p:nvSpPr>
          <p:cNvPr id="1362" name="Google Shape;1362;p56"/>
          <p:cNvSpPr txBox="1"/>
          <p:nvPr>
            <p:ph idx="3" type="subTitle"/>
          </p:nvPr>
        </p:nvSpPr>
        <p:spPr>
          <a:xfrm flipH="1">
            <a:off x="3616175" y="4880175"/>
            <a:ext cx="3364500" cy="134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Moves vertically through the screen</a:t>
            </a:r>
            <a:endParaRPr/>
          </a:p>
        </p:txBody>
      </p:sp>
      <p:sp>
        <p:nvSpPr>
          <p:cNvPr id="1363" name="Google Shape;1363;p56"/>
          <p:cNvSpPr/>
          <p:nvPr/>
        </p:nvSpPr>
        <p:spPr>
          <a:xfrm>
            <a:off x="3992303" y="4443959"/>
            <a:ext cx="730892" cy="560885"/>
          </a:xfrm>
          <a:custGeom>
            <a:rect b="b" l="l" r="r" t="t"/>
            <a:pathLst>
              <a:path extrusionOk="0" h="11570" w="16038">
                <a:moveTo>
                  <a:pt x="7549" y="1"/>
                </a:moveTo>
                <a:lnTo>
                  <a:pt x="1868" y="39"/>
                </a:lnTo>
                <a:cubicBezTo>
                  <a:pt x="1440" y="39"/>
                  <a:pt x="0" y="545"/>
                  <a:pt x="311" y="1246"/>
                </a:cubicBezTo>
                <a:cubicBezTo>
                  <a:pt x="856" y="2296"/>
                  <a:pt x="1206" y="3425"/>
                  <a:pt x="1401" y="4592"/>
                </a:cubicBezTo>
                <a:cubicBezTo>
                  <a:pt x="1437" y="4844"/>
                  <a:pt x="1684" y="4952"/>
                  <a:pt x="2003" y="4952"/>
                </a:cubicBezTo>
                <a:cubicBezTo>
                  <a:pt x="2720" y="4952"/>
                  <a:pt x="3805" y="4409"/>
                  <a:pt x="3697" y="3736"/>
                </a:cubicBezTo>
                <a:cubicBezTo>
                  <a:pt x="3619" y="3269"/>
                  <a:pt x="3502" y="2802"/>
                  <a:pt x="3386" y="2374"/>
                </a:cubicBezTo>
                <a:lnTo>
                  <a:pt x="3386" y="2374"/>
                </a:lnTo>
                <a:cubicBezTo>
                  <a:pt x="7472" y="4476"/>
                  <a:pt x="11090" y="7433"/>
                  <a:pt x="13970" y="11013"/>
                </a:cubicBezTo>
                <a:cubicBezTo>
                  <a:pt x="14284" y="11389"/>
                  <a:pt x="14749" y="11570"/>
                  <a:pt x="15124" y="11570"/>
                </a:cubicBezTo>
                <a:cubicBezTo>
                  <a:pt x="15679" y="11570"/>
                  <a:pt x="16037" y="11173"/>
                  <a:pt x="15410" y="10429"/>
                </a:cubicBezTo>
                <a:cubicBezTo>
                  <a:pt x="12530" y="6849"/>
                  <a:pt x="8989" y="3853"/>
                  <a:pt x="5059" y="1518"/>
                </a:cubicBezTo>
                <a:lnTo>
                  <a:pt x="6810" y="1518"/>
                </a:lnTo>
                <a:cubicBezTo>
                  <a:pt x="7277" y="1518"/>
                  <a:pt x="8094" y="1246"/>
                  <a:pt x="8289" y="740"/>
                </a:cubicBezTo>
                <a:cubicBezTo>
                  <a:pt x="8483" y="234"/>
                  <a:pt x="8016" y="1"/>
                  <a:pt x="7549"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4" name="Google Shape;1364;p56"/>
          <p:cNvSpPr/>
          <p:nvPr/>
        </p:nvSpPr>
        <p:spPr>
          <a:xfrm flipH="1" rot="-868314">
            <a:off x="6173000" y="3236175"/>
            <a:ext cx="534589" cy="385659"/>
          </a:xfrm>
          <a:custGeom>
            <a:rect b="b" l="l" r="r" t="t"/>
            <a:pathLst>
              <a:path extrusionOk="0" h="11570" w="16038">
                <a:moveTo>
                  <a:pt x="7549" y="1"/>
                </a:moveTo>
                <a:lnTo>
                  <a:pt x="1868" y="39"/>
                </a:lnTo>
                <a:cubicBezTo>
                  <a:pt x="1440" y="39"/>
                  <a:pt x="0" y="545"/>
                  <a:pt x="311" y="1246"/>
                </a:cubicBezTo>
                <a:cubicBezTo>
                  <a:pt x="856" y="2296"/>
                  <a:pt x="1206" y="3425"/>
                  <a:pt x="1401" y="4592"/>
                </a:cubicBezTo>
                <a:cubicBezTo>
                  <a:pt x="1437" y="4844"/>
                  <a:pt x="1684" y="4952"/>
                  <a:pt x="2003" y="4952"/>
                </a:cubicBezTo>
                <a:cubicBezTo>
                  <a:pt x="2720" y="4952"/>
                  <a:pt x="3805" y="4409"/>
                  <a:pt x="3697" y="3736"/>
                </a:cubicBezTo>
                <a:cubicBezTo>
                  <a:pt x="3619" y="3269"/>
                  <a:pt x="3502" y="2802"/>
                  <a:pt x="3386" y="2374"/>
                </a:cubicBezTo>
                <a:lnTo>
                  <a:pt x="3386" y="2374"/>
                </a:lnTo>
                <a:cubicBezTo>
                  <a:pt x="7472" y="4476"/>
                  <a:pt x="11090" y="7433"/>
                  <a:pt x="13970" y="11013"/>
                </a:cubicBezTo>
                <a:cubicBezTo>
                  <a:pt x="14284" y="11389"/>
                  <a:pt x="14749" y="11570"/>
                  <a:pt x="15124" y="11570"/>
                </a:cubicBezTo>
                <a:cubicBezTo>
                  <a:pt x="15679" y="11570"/>
                  <a:pt x="16037" y="11173"/>
                  <a:pt x="15410" y="10429"/>
                </a:cubicBezTo>
                <a:cubicBezTo>
                  <a:pt x="12530" y="6849"/>
                  <a:pt x="8989" y="3853"/>
                  <a:pt x="5059" y="1518"/>
                </a:cubicBezTo>
                <a:lnTo>
                  <a:pt x="6810" y="1518"/>
                </a:lnTo>
                <a:cubicBezTo>
                  <a:pt x="7277" y="1518"/>
                  <a:pt x="8094" y="1246"/>
                  <a:pt x="8289" y="740"/>
                </a:cubicBezTo>
                <a:cubicBezTo>
                  <a:pt x="8483" y="234"/>
                  <a:pt x="8016" y="1"/>
                  <a:pt x="7549"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5" name="Google Shape;1365;p56"/>
          <p:cNvSpPr/>
          <p:nvPr/>
        </p:nvSpPr>
        <p:spPr>
          <a:xfrm rot="5740824">
            <a:off x="1139994" y="4523078"/>
            <a:ext cx="550173" cy="541693"/>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grpSp>
        <p:nvGrpSpPr>
          <p:cNvPr id="1370" name="Google Shape;1370;p57"/>
          <p:cNvGrpSpPr/>
          <p:nvPr/>
        </p:nvGrpSpPr>
        <p:grpSpPr>
          <a:xfrm rot="-215302">
            <a:off x="1622469" y="465978"/>
            <a:ext cx="8947215" cy="5631915"/>
            <a:chOff x="2933975" y="1161575"/>
            <a:chExt cx="4017128" cy="1782635"/>
          </a:xfrm>
        </p:grpSpPr>
        <p:sp>
          <p:nvSpPr>
            <p:cNvPr id="1371" name="Google Shape;1371;p57"/>
            <p:cNvSpPr/>
            <p:nvPr/>
          </p:nvSpPr>
          <p:spPr>
            <a:xfrm>
              <a:off x="2933975" y="1161575"/>
              <a:ext cx="4017114" cy="1782635"/>
            </a:xfrm>
            <a:custGeom>
              <a:rect b="b" l="l" r="r" t="t"/>
              <a:pathLst>
                <a:path extrusionOk="0" h="31586" w="71463">
                  <a:moveTo>
                    <a:pt x="1" y="0"/>
                  </a:moveTo>
                  <a:lnTo>
                    <a:pt x="1" y="31585"/>
                  </a:lnTo>
                  <a:lnTo>
                    <a:pt x="71462" y="31585"/>
                  </a:lnTo>
                  <a:lnTo>
                    <a:pt x="71462" y="0"/>
                  </a:ln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2" name="Google Shape;1372;p57"/>
            <p:cNvSpPr/>
            <p:nvPr/>
          </p:nvSpPr>
          <p:spPr>
            <a:xfrm>
              <a:off x="2933975" y="1227430"/>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3" name="Google Shape;1373;p57"/>
            <p:cNvSpPr/>
            <p:nvPr/>
          </p:nvSpPr>
          <p:spPr>
            <a:xfrm>
              <a:off x="2933975" y="1281838"/>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4" name="Google Shape;1374;p57"/>
            <p:cNvSpPr/>
            <p:nvPr/>
          </p:nvSpPr>
          <p:spPr>
            <a:xfrm>
              <a:off x="2933975" y="1337135"/>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5" name="Google Shape;1375;p57"/>
            <p:cNvSpPr/>
            <p:nvPr/>
          </p:nvSpPr>
          <p:spPr>
            <a:xfrm>
              <a:off x="2933975" y="1391543"/>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6" name="Google Shape;1376;p57"/>
            <p:cNvSpPr/>
            <p:nvPr/>
          </p:nvSpPr>
          <p:spPr>
            <a:xfrm>
              <a:off x="2933975" y="144684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7" name="Google Shape;1377;p57"/>
            <p:cNvSpPr/>
            <p:nvPr/>
          </p:nvSpPr>
          <p:spPr>
            <a:xfrm>
              <a:off x="2933975" y="1501249"/>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8" name="Google Shape;1378;p57"/>
            <p:cNvSpPr/>
            <p:nvPr/>
          </p:nvSpPr>
          <p:spPr>
            <a:xfrm>
              <a:off x="2933975" y="1556546"/>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9" name="Google Shape;1379;p57"/>
            <p:cNvSpPr/>
            <p:nvPr/>
          </p:nvSpPr>
          <p:spPr>
            <a:xfrm>
              <a:off x="2933975" y="161095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0" name="Google Shape;1380;p57"/>
            <p:cNvSpPr/>
            <p:nvPr/>
          </p:nvSpPr>
          <p:spPr>
            <a:xfrm>
              <a:off x="2933975" y="166625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1" name="Google Shape;1381;p57"/>
            <p:cNvSpPr/>
            <p:nvPr/>
          </p:nvSpPr>
          <p:spPr>
            <a:xfrm>
              <a:off x="2933975" y="172065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2" name="Google Shape;1382;p57"/>
            <p:cNvSpPr/>
            <p:nvPr/>
          </p:nvSpPr>
          <p:spPr>
            <a:xfrm>
              <a:off x="2933975" y="1775956"/>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3" name="Google Shape;1383;p57"/>
            <p:cNvSpPr/>
            <p:nvPr/>
          </p:nvSpPr>
          <p:spPr>
            <a:xfrm>
              <a:off x="2933975" y="183036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4" name="Google Shape;1384;p57"/>
            <p:cNvSpPr/>
            <p:nvPr/>
          </p:nvSpPr>
          <p:spPr>
            <a:xfrm>
              <a:off x="2933975" y="1885661"/>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5" name="Google Shape;1385;p57"/>
            <p:cNvSpPr/>
            <p:nvPr/>
          </p:nvSpPr>
          <p:spPr>
            <a:xfrm>
              <a:off x="2933975" y="194006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6" name="Google Shape;1386;p57"/>
            <p:cNvSpPr/>
            <p:nvPr/>
          </p:nvSpPr>
          <p:spPr>
            <a:xfrm>
              <a:off x="2933975" y="199536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7" name="Google Shape;1387;p57"/>
            <p:cNvSpPr/>
            <p:nvPr/>
          </p:nvSpPr>
          <p:spPr>
            <a:xfrm>
              <a:off x="2933975" y="2049775"/>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8" name="Google Shape;1388;p57"/>
            <p:cNvSpPr/>
            <p:nvPr/>
          </p:nvSpPr>
          <p:spPr>
            <a:xfrm>
              <a:off x="2933975" y="2105072"/>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9" name="Google Shape;1389;p57"/>
            <p:cNvSpPr/>
            <p:nvPr/>
          </p:nvSpPr>
          <p:spPr>
            <a:xfrm>
              <a:off x="2933975" y="215948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0" name="Google Shape;1390;p57"/>
            <p:cNvSpPr/>
            <p:nvPr/>
          </p:nvSpPr>
          <p:spPr>
            <a:xfrm>
              <a:off x="2933975" y="221477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1" name="Google Shape;1391;p57"/>
            <p:cNvSpPr/>
            <p:nvPr/>
          </p:nvSpPr>
          <p:spPr>
            <a:xfrm>
              <a:off x="2933975" y="2269185"/>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2" name="Google Shape;1392;p57"/>
            <p:cNvSpPr/>
            <p:nvPr/>
          </p:nvSpPr>
          <p:spPr>
            <a:xfrm>
              <a:off x="2933975" y="2324482"/>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3" name="Google Shape;1393;p57"/>
            <p:cNvSpPr/>
            <p:nvPr/>
          </p:nvSpPr>
          <p:spPr>
            <a:xfrm>
              <a:off x="2933975" y="237889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4" name="Google Shape;1394;p57"/>
            <p:cNvSpPr/>
            <p:nvPr/>
          </p:nvSpPr>
          <p:spPr>
            <a:xfrm>
              <a:off x="2933975" y="243418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5" name="Google Shape;1395;p57"/>
            <p:cNvSpPr/>
            <p:nvPr/>
          </p:nvSpPr>
          <p:spPr>
            <a:xfrm>
              <a:off x="2933975" y="2488651"/>
              <a:ext cx="4017128" cy="0"/>
            </a:xfrm>
            <a:custGeom>
              <a:rect b="b" l="l" r="r" t="t"/>
              <a:pathLst>
                <a:path extrusionOk="0" fill="none" h="0"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6" name="Google Shape;1396;p57"/>
            <p:cNvSpPr/>
            <p:nvPr/>
          </p:nvSpPr>
          <p:spPr>
            <a:xfrm>
              <a:off x="2933975" y="2543893"/>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7" name="Google Shape;1397;p57"/>
            <p:cNvSpPr/>
            <p:nvPr/>
          </p:nvSpPr>
          <p:spPr>
            <a:xfrm>
              <a:off x="2933975" y="2598356"/>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8" name="Google Shape;1398;p57"/>
            <p:cNvSpPr/>
            <p:nvPr/>
          </p:nvSpPr>
          <p:spPr>
            <a:xfrm>
              <a:off x="2933975" y="265359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9" name="Google Shape;1399;p57"/>
            <p:cNvSpPr/>
            <p:nvPr/>
          </p:nvSpPr>
          <p:spPr>
            <a:xfrm>
              <a:off x="2933975" y="270806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0" name="Google Shape;1400;p57"/>
            <p:cNvSpPr/>
            <p:nvPr/>
          </p:nvSpPr>
          <p:spPr>
            <a:xfrm>
              <a:off x="2933975" y="2763359"/>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1" name="Google Shape;1401;p57"/>
            <p:cNvSpPr/>
            <p:nvPr/>
          </p:nvSpPr>
          <p:spPr>
            <a:xfrm>
              <a:off x="2933975" y="2817767"/>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2" name="Google Shape;1402;p57"/>
            <p:cNvSpPr/>
            <p:nvPr/>
          </p:nvSpPr>
          <p:spPr>
            <a:xfrm>
              <a:off x="2933975" y="2873064"/>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3" name="Google Shape;1403;p57"/>
            <p:cNvSpPr/>
            <p:nvPr/>
          </p:nvSpPr>
          <p:spPr>
            <a:xfrm>
              <a:off x="303578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4" name="Google Shape;1404;p57"/>
            <p:cNvSpPr/>
            <p:nvPr/>
          </p:nvSpPr>
          <p:spPr>
            <a:xfrm>
              <a:off x="3091085"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5" name="Google Shape;1405;p57"/>
            <p:cNvSpPr/>
            <p:nvPr/>
          </p:nvSpPr>
          <p:spPr>
            <a:xfrm>
              <a:off x="314549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6" name="Google Shape;1406;p57"/>
            <p:cNvSpPr/>
            <p:nvPr/>
          </p:nvSpPr>
          <p:spPr>
            <a:xfrm>
              <a:off x="320079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7" name="Google Shape;1407;p57"/>
            <p:cNvSpPr/>
            <p:nvPr/>
          </p:nvSpPr>
          <p:spPr>
            <a:xfrm>
              <a:off x="325519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8" name="Google Shape;1408;p57"/>
            <p:cNvSpPr/>
            <p:nvPr/>
          </p:nvSpPr>
          <p:spPr>
            <a:xfrm>
              <a:off x="331049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9" name="Google Shape;1409;p57"/>
            <p:cNvSpPr/>
            <p:nvPr/>
          </p:nvSpPr>
          <p:spPr>
            <a:xfrm>
              <a:off x="336490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0" name="Google Shape;1410;p57"/>
            <p:cNvSpPr/>
            <p:nvPr/>
          </p:nvSpPr>
          <p:spPr>
            <a:xfrm>
              <a:off x="342020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1" name="Google Shape;1411;p57"/>
            <p:cNvSpPr/>
            <p:nvPr/>
          </p:nvSpPr>
          <p:spPr>
            <a:xfrm>
              <a:off x="347460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2" name="Google Shape;1412;p57"/>
            <p:cNvSpPr/>
            <p:nvPr/>
          </p:nvSpPr>
          <p:spPr>
            <a:xfrm>
              <a:off x="3529905"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3" name="Google Shape;1413;p57"/>
            <p:cNvSpPr/>
            <p:nvPr/>
          </p:nvSpPr>
          <p:spPr>
            <a:xfrm>
              <a:off x="358431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4" name="Google Shape;1414;p57"/>
            <p:cNvSpPr/>
            <p:nvPr/>
          </p:nvSpPr>
          <p:spPr>
            <a:xfrm>
              <a:off x="363961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5" name="Google Shape;1415;p57"/>
            <p:cNvSpPr/>
            <p:nvPr/>
          </p:nvSpPr>
          <p:spPr>
            <a:xfrm>
              <a:off x="369401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6" name="Google Shape;1416;p57"/>
            <p:cNvSpPr/>
            <p:nvPr/>
          </p:nvSpPr>
          <p:spPr>
            <a:xfrm>
              <a:off x="374931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7" name="Google Shape;1417;p57"/>
            <p:cNvSpPr/>
            <p:nvPr/>
          </p:nvSpPr>
          <p:spPr>
            <a:xfrm>
              <a:off x="380372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8" name="Google Shape;1418;p57"/>
            <p:cNvSpPr/>
            <p:nvPr/>
          </p:nvSpPr>
          <p:spPr>
            <a:xfrm>
              <a:off x="385902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9" name="Google Shape;1419;p57"/>
            <p:cNvSpPr/>
            <p:nvPr/>
          </p:nvSpPr>
          <p:spPr>
            <a:xfrm>
              <a:off x="391342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0" name="Google Shape;1420;p57"/>
            <p:cNvSpPr/>
            <p:nvPr/>
          </p:nvSpPr>
          <p:spPr>
            <a:xfrm>
              <a:off x="396872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1" name="Google Shape;1421;p57"/>
            <p:cNvSpPr/>
            <p:nvPr/>
          </p:nvSpPr>
          <p:spPr>
            <a:xfrm>
              <a:off x="402313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2" name="Google Shape;1422;p57"/>
            <p:cNvSpPr/>
            <p:nvPr/>
          </p:nvSpPr>
          <p:spPr>
            <a:xfrm>
              <a:off x="407843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3" name="Google Shape;1423;p57"/>
            <p:cNvSpPr/>
            <p:nvPr/>
          </p:nvSpPr>
          <p:spPr>
            <a:xfrm>
              <a:off x="413283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4" name="Google Shape;1424;p57"/>
            <p:cNvSpPr/>
            <p:nvPr/>
          </p:nvSpPr>
          <p:spPr>
            <a:xfrm>
              <a:off x="418813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5" name="Google Shape;1425;p57"/>
            <p:cNvSpPr/>
            <p:nvPr/>
          </p:nvSpPr>
          <p:spPr>
            <a:xfrm>
              <a:off x="424254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6" name="Google Shape;1426;p57"/>
            <p:cNvSpPr/>
            <p:nvPr/>
          </p:nvSpPr>
          <p:spPr>
            <a:xfrm>
              <a:off x="429784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7" name="Google Shape;1427;p57"/>
            <p:cNvSpPr/>
            <p:nvPr/>
          </p:nvSpPr>
          <p:spPr>
            <a:xfrm>
              <a:off x="435224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8" name="Google Shape;1428;p57"/>
            <p:cNvSpPr/>
            <p:nvPr/>
          </p:nvSpPr>
          <p:spPr>
            <a:xfrm>
              <a:off x="440754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9" name="Google Shape;1429;p57"/>
            <p:cNvSpPr/>
            <p:nvPr/>
          </p:nvSpPr>
          <p:spPr>
            <a:xfrm>
              <a:off x="446195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0" name="Google Shape;1430;p57"/>
            <p:cNvSpPr/>
            <p:nvPr/>
          </p:nvSpPr>
          <p:spPr>
            <a:xfrm>
              <a:off x="451725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1" name="Google Shape;1431;p57"/>
            <p:cNvSpPr/>
            <p:nvPr/>
          </p:nvSpPr>
          <p:spPr>
            <a:xfrm>
              <a:off x="457171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2" name="Google Shape;1432;p57"/>
            <p:cNvSpPr/>
            <p:nvPr/>
          </p:nvSpPr>
          <p:spPr>
            <a:xfrm>
              <a:off x="462695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3" name="Google Shape;1433;p57"/>
            <p:cNvSpPr/>
            <p:nvPr/>
          </p:nvSpPr>
          <p:spPr>
            <a:xfrm>
              <a:off x="468141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4" name="Google Shape;1434;p57"/>
            <p:cNvSpPr/>
            <p:nvPr/>
          </p:nvSpPr>
          <p:spPr>
            <a:xfrm>
              <a:off x="473666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5" name="Google Shape;1435;p57"/>
            <p:cNvSpPr/>
            <p:nvPr/>
          </p:nvSpPr>
          <p:spPr>
            <a:xfrm>
              <a:off x="479112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6" name="Google Shape;1436;p57"/>
            <p:cNvSpPr/>
            <p:nvPr/>
          </p:nvSpPr>
          <p:spPr>
            <a:xfrm>
              <a:off x="484642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7" name="Google Shape;1437;p57"/>
            <p:cNvSpPr/>
            <p:nvPr/>
          </p:nvSpPr>
          <p:spPr>
            <a:xfrm>
              <a:off x="490082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8" name="Google Shape;1438;p57"/>
            <p:cNvSpPr/>
            <p:nvPr/>
          </p:nvSpPr>
          <p:spPr>
            <a:xfrm>
              <a:off x="495612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9" name="Google Shape;1439;p57"/>
            <p:cNvSpPr/>
            <p:nvPr/>
          </p:nvSpPr>
          <p:spPr>
            <a:xfrm>
              <a:off x="501053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0" name="Google Shape;1440;p57"/>
            <p:cNvSpPr/>
            <p:nvPr/>
          </p:nvSpPr>
          <p:spPr>
            <a:xfrm>
              <a:off x="506583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1" name="Google Shape;1441;p57"/>
            <p:cNvSpPr/>
            <p:nvPr/>
          </p:nvSpPr>
          <p:spPr>
            <a:xfrm>
              <a:off x="512023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2" name="Google Shape;1442;p57"/>
            <p:cNvSpPr/>
            <p:nvPr/>
          </p:nvSpPr>
          <p:spPr>
            <a:xfrm>
              <a:off x="517553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3" name="Google Shape;1443;p57"/>
            <p:cNvSpPr/>
            <p:nvPr/>
          </p:nvSpPr>
          <p:spPr>
            <a:xfrm>
              <a:off x="522994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4" name="Google Shape;1444;p57"/>
            <p:cNvSpPr/>
            <p:nvPr/>
          </p:nvSpPr>
          <p:spPr>
            <a:xfrm>
              <a:off x="528524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5" name="Google Shape;1445;p57"/>
            <p:cNvSpPr/>
            <p:nvPr/>
          </p:nvSpPr>
          <p:spPr>
            <a:xfrm>
              <a:off x="533964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6" name="Google Shape;1446;p57"/>
            <p:cNvSpPr/>
            <p:nvPr/>
          </p:nvSpPr>
          <p:spPr>
            <a:xfrm>
              <a:off x="539494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7" name="Google Shape;1447;p57"/>
            <p:cNvSpPr/>
            <p:nvPr/>
          </p:nvSpPr>
          <p:spPr>
            <a:xfrm>
              <a:off x="544935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8" name="Google Shape;1448;p57"/>
            <p:cNvSpPr/>
            <p:nvPr/>
          </p:nvSpPr>
          <p:spPr>
            <a:xfrm>
              <a:off x="550465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9" name="Google Shape;1449;p57"/>
            <p:cNvSpPr/>
            <p:nvPr/>
          </p:nvSpPr>
          <p:spPr>
            <a:xfrm>
              <a:off x="555905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0" name="Google Shape;1450;p57"/>
            <p:cNvSpPr/>
            <p:nvPr/>
          </p:nvSpPr>
          <p:spPr>
            <a:xfrm>
              <a:off x="561435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1" name="Google Shape;1451;p57"/>
            <p:cNvSpPr/>
            <p:nvPr/>
          </p:nvSpPr>
          <p:spPr>
            <a:xfrm>
              <a:off x="566876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2" name="Google Shape;1452;p57"/>
            <p:cNvSpPr/>
            <p:nvPr/>
          </p:nvSpPr>
          <p:spPr>
            <a:xfrm>
              <a:off x="572406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3" name="Google Shape;1453;p57"/>
            <p:cNvSpPr/>
            <p:nvPr/>
          </p:nvSpPr>
          <p:spPr>
            <a:xfrm>
              <a:off x="577846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4" name="Google Shape;1454;p57"/>
            <p:cNvSpPr/>
            <p:nvPr/>
          </p:nvSpPr>
          <p:spPr>
            <a:xfrm>
              <a:off x="583376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5" name="Google Shape;1455;p57"/>
            <p:cNvSpPr/>
            <p:nvPr/>
          </p:nvSpPr>
          <p:spPr>
            <a:xfrm>
              <a:off x="588817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6" name="Google Shape;1456;p57"/>
            <p:cNvSpPr/>
            <p:nvPr/>
          </p:nvSpPr>
          <p:spPr>
            <a:xfrm>
              <a:off x="594347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7" name="Google Shape;1457;p57"/>
            <p:cNvSpPr/>
            <p:nvPr/>
          </p:nvSpPr>
          <p:spPr>
            <a:xfrm>
              <a:off x="599787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8" name="Google Shape;1458;p57"/>
            <p:cNvSpPr/>
            <p:nvPr/>
          </p:nvSpPr>
          <p:spPr>
            <a:xfrm>
              <a:off x="605317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9" name="Google Shape;1459;p57"/>
            <p:cNvSpPr/>
            <p:nvPr/>
          </p:nvSpPr>
          <p:spPr>
            <a:xfrm>
              <a:off x="610758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0" name="Google Shape;1460;p57"/>
            <p:cNvSpPr/>
            <p:nvPr/>
          </p:nvSpPr>
          <p:spPr>
            <a:xfrm>
              <a:off x="616288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1" name="Google Shape;1461;p57"/>
            <p:cNvSpPr/>
            <p:nvPr/>
          </p:nvSpPr>
          <p:spPr>
            <a:xfrm>
              <a:off x="621734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2" name="Google Shape;1462;p57"/>
            <p:cNvSpPr/>
            <p:nvPr/>
          </p:nvSpPr>
          <p:spPr>
            <a:xfrm>
              <a:off x="627258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3" name="Google Shape;1463;p57"/>
            <p:cNvSpPr/>
            <p:nvPr/>
          </p:nvSpPr>
          <p:spPr>
            <a:xfrm>
              <a:off x="632704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4" name="Google Shape;1464;p57"/>
            <p:cNvSpPr/>
            <p:nvPr/>
          </p:nvSpPr>
          <p:spPr>
            <a:xfrm>
              <a:off x="638229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5" name="Google Shape;1465;p57"/>
            <p:cNvSpPr/>
            <p:nvPr/>
          </p:nvSpPr>
          <p:spPr>
            <a:xfrm>
              <a:off x="643675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6" name="Google Shape;1466;p57"/>
            <p:cNvSpPr/>
            <p:nvPr/>
          </p:nvSpPr>
          <p:spPr>
            <a:xfrm>
              <a:off x="649205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7" name="Google Shape;1467;p57"/>
            <p:cNvSpPr/>
            <p:nvPr/>
          </p:nvSpPr>
          <p:spPr>
            <a:xfrm>
              <a:off x="6546459"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8" name="Google Shape;1468;p57"/>
            <p:cNvSpPr/>
            <p:nvPr/>
          </p:nvSpPr>
          <p:spPr>
            <a:xfrm>
              <a:off x="660175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9" name="Google Shape;1469;p57"/>
            <p:cNvSpPr/>
            <p:nvPr/>
          </p:nvSpPr>
          <p:spPr>
            <a:xfrm>
              <a:off x="665616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0" name="Google Shape;1470;p57"/>
            <p:cNvSpPr/>
            <p:nvPr/>
          </p:nvSpPr>
          <p:spPr>
            <a:xfrm>
              <a:off x="671146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1" name="Google Shape;1471;p57"/>
            <p:cNvSpPr/>
            <p:nvPr/>
          </p:nvSpPr>
          <p:spPr>
            <a:xfrm>
              <a:off x="676586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2" name="Google Shape;1472;p57"/>
            <p:cNvSpPr/>
            <p:nvPr/>
          </p:nvSpPr>
          <p:spPr>
            <a:xfrm>
              <a:off x="682116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3" name="Google Shape;1473;p57"/>
            <p:cNvSpPr/>
            <p:nvPr/>
          </p:nvSpPr>
          <p:spPr>
            <a:xfrm>
              <a:off x="687557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4" name="Google Shape;1474;p57"/>
            <p:cNvSpPr/>
            <p:nvPr/>
          </p:nvSpPr>
          <p:spPr>
            <a:xfrm>
              <a:off x="693087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475" name="Google Shape;1475;p57"/>
          <p:cNvGrpSpPr/>
          <p:nvPr/>
        </p:nvGrpSpPr>
        <p:grpSpPr>
          <a:xfrm>
            <a:off x="1626917" y="463639"/>
            <a:ext cx="8938511" cy="5634552"/>
            <a:chOff x="2933975" y="1161575"/>
            <a:chExt cx="4017128" cy="1782635"/>
          </a:xfrm>
        </p:grpSpPr>
        <p:sp>
          <p:nvSpPr>
            <p:cNvPr id="1476" name="Google Shape;1476;p57"/>
            <p:cNvSpPr/>
            <p:nvPr/>
          </p:nvSpPr>
          <p:spPr>
            <a:xfrm>
              <a:off x="2933975" y="1161575"/>
              <a:ext cx="4017114" cy="1782635"/>
            </a:xfrm>
            <a:custGeom>
              <a:rect b="b" l="l" r="r" t="t"/>
              <a:pathLst>
                <a:path extrusionOk="0" h="31586" w="71463">
                  <a:moveTo>
                    <a:pt x="1" y="0"/>
                  </a:moveTo>
                  <a:lnTo>
                    <a:pt x="1" y="31585"/>
                  </a:lnTo>
                  <a:lnTo>
                    <a:pt x="71462" y="31585"/>
                  </a:lnTo>
                  <a:lnTo>
                    <a:pt x="71462" y="0"/>
                  </a:ln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7" name="Google Shape;1477;p57"/>
            <p:cNvSpPr/>
            <p:nvPr/>
          </p:nvSpPr>
          <p:spPr>
            <a:xfrm>
              <a:off x="2933975" y="1227430"/>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8" name="Google Shape;1478;p57"/>
            <p:cNvSpPr/>
            <p:nvPr/>
          </p:nvSpPr>
          <p:spPr>
            <a:xfrm>
              <a:off x="2933975" y="1281838"/>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9" name="Google Shape;1479;p57"/>
            <p:cNvSpPr/>
            <p:nvPr/>
          </p:nvSpPr>
          <p:spPr>
            <a:xfrm>
              <a:off x="2933975" y="1337135"/>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0" name="Google Shape;1480;p57"/>
            <p:cNvSpPr/>
            <p:nvPr/>
          </p:nvSpPr>
          <p:spPr>
            <a:xfrm>
              <a:off x="2933975" y="1391543"/>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1" name="Google Shape;1481;p57"/>
            <p:cNvSpPr/>
            <p:nvPr/>
          </p:nvSpPr>
          <p:spPr>
            <a:xfrm>
              <a:off x="2933975" y="144684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2" name="Google Shape;1482;p57"/>
            <p:cNvSpPr/>
            <p:nvPr/>
          </p:nvSpPr>
          <p:spPr>
            <a:xfrm>
              <a:off x="2933975" y="1501249"/>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3" name="Google Shape;1483;p57"/>
            <p:cNvSpPr/>
            <p:nvPr/>
          </p:nvSpPr>
          <p:spPr>
            <a:xfrm>
              <a:off x="2933975" y="1556546"/>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4" name="Google Shape;1484;p57"/>
            <p:cNvSpPr/>
            <p:nvPr/>
          </p:nvSpPr>
          <p:spPr>
            <a:xfrm>
              <a:off x="2933975" y="161095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5" name="Google Shape;1485;p57"/>
            <p:cNvSpPr/>
            <p:nvPr/>
          </p:nvSpPr>
          <p:spPr>
            <a:xfrm>
              <a:off x="2933975" y="166625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6" name="Google Shape;1486;p57"/>
            <p:cNvSpPr/>
            <p:nvPr/>
          </p:nvSpPr>
          <p:spPr>
            <a:xfrm>
              <a:off x="2933975" y="172065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7" name="Google Shape;1487;p57"/>
            <p:cNvSpPr/>
            <p:nvPr/>
          </p:nvSpPr>
          <p:spPr>
            <a:xfrm>
              <a:off x="2933975" y="1775956"/>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8" name="Google Shape;1488;p57"/>
            <p:cNvSpPr/>
            <p:nvPr/>
          </p:nvSpPr>
          <p:spPr>
            <a:xfrm>
              <a:off x="2933975" y="183036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9" name="Google Shape;1489;p57"/>
            <p:cNvSpPr/>
            <p:nvPr/>
          </p:nvSpPr>
          <p:spPr>
            <a:xfrm>
              <a:off x="2933975" y="1885661"/>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0" name="Google Shape;1490;p57"/>
            <p:cNvSpPr/>
            <p:nvPr/>
          </p:nvSpPr>
          <p:spPr>
            <a:xfrm>
              <a:off x="2933975" y="194006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1" name="Google Shape;1491;p57"/>
            <p:cNvSpPr/>
            <p:nvPr/>
          </p:nvSpPr>
          <p:spPr>
            <a:xfrm>
              <a:off x="2933975" y="199536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2" name="Google Shape;1492;p57"/>
            <p:cNvSpPr/>
            <p:nvPr/>
          </p:nvSpPr>
          <p:spPr>
            <a:xfrm>
              <a:off x="2933975" y="2049775"/>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3" name="Google Shape;1493;p57"/>
            <p:cNvSpPr/>
            <p:nvPr/>
          </p:nvSpPr>
          <p:spPr>
            <a:xfrm>
              <a:off x="2933975" y="2105072"/>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4" name="Google Shape;1494;p57"/>
            <p:cNvSpPr/>
            <p:nvPr/>
          </p:nvSpPr>
          <p:spPr>
            <a:xfrm>
              <a:off x="2933975" y="215948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5" name="Google Shape;1495;p57"/>
            <p:cNvSpPr/>
            <p:nvPr/>
          </p:nvSpPr>
          <p:spPr>
            <a:xfrm>
              <a:off x="2933975" y="221477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6" name="Google Shape;1496;p57"/>
            <p:cNvSpPr/>
            <p:nvPr/>
          </p:nvSpPr>
          <p:spPr>
            <a:xfrm>
              <a:off x="2933975" y="2269185"/>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7" name="Google Shape;1497;p57"/>
            <p:cNvSpPr/>
            <p:nvPr/>
          </p:nvSpPr>
          <p:spPr>
            <a:xfrm>
              <a:off x="2933975" y="2324482"/>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8" name="Google Shape;1498;p57"/>
            <p:cNvSpPr/>
            <p:nvPr/>
          </p:nvSpPr>
          <p:spPr>
            <a:xfrm>
              <a:off x="2933975" y="237889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9" name="Google Shape;1499;p57"/>
            <p:cNvSpPr/>
            <p:nvPr/>
          </p:nvSpPr>
          <p:spPr>
            <a:xfrm>
              <a:off x="2933975" y="243418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0" name="Google Shape;1500;p57"/>
            <p:cNvSpPr/>
            <p:nvPr/>
          </p:nvSpPr>
          <p:spPr>
            <a:xfrm>
              <a:off x="2933975" y="2488651"/>
              <a:ext cx="4017128" cy="0"/>
            </a:xfrm>
            <a:custGeom>
              <a:rect b="b" l="l" r="r" t="t"/>
              <a:pathLst>
                <a:path extrusionOk="0" fill="none" h="0"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1" name="Google Shape;1501;p57"/>
            <p:cNvSpPr/>
            <p:nvPr/>
          </p:nvSpPr>
          <p:spPr>
            <a:xfrm>
              <a:off x="2933975" y="2543893"/>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2" name="Google Shape;1502;p57"/>
            <p:cNvSpPr/>
            <p:nvPr/>
          </p:nvSpPr>
          <p:spPr>
            <a:xfrm>
              <a:off x="2933975" y="2598356"/>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3" name="Google Shape;1503;p57"/>
            <p:cNvSpPr/>
            <p:nvPr/>
          </p:nvSpPr>
          <p:spPr>
            <a:xfrm>
              <a:off x="2933975" y="265359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4" name="Google Shape;1504;p57"/>
            <p:cNvSpPr/>
            <p:nvPr/>
          </p:nvSpPr>
          <p:spPr>
            <a:xfrm>
              <a:off x="2933975" y="270806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5" name="Google Shape;1505;p57"/>
            <p:cNvSpPr/>
            <p:nvPr/>
          </p:nvSpPr>
          <p:spPr>
            <a:xfrm>
              <a:off x="2933975" y="2763359"/>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6" name="Google Shape;1506;p57"/>
            <p:cNvSpPr/>
            <p:nvPr/>
          </p:nvSpPr>
          <p:spPr>
            <a:xfrm>
              <a:off x="2933975" y="2817767"/>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7" name="Google Shape;1507;p57"/>
            <p:cNvSpPr/>
            <p:nvPr/>
          </p:nvSpPr>
          <p:spPr>
            <a:xfrm>
              <a:off x="2933975" y="2873064"/>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8" name="Google Shape;1508;p57"/>
            <p:cNvSpPr/>
            <p:nvPr/>
          </p:nvSpPr>
          <p:spPr>
            <a:xfrm>
              <a:off x="303578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9" name="Google Shape;1509;p57"/>
            <p:cNvSpPr/>
            <p:nvPr/>
          </p:nvSpPr>
          <p:spPr>
            <a:xfrm>
              <a:off x="3091085"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0" name="Google Shape;1510;p57"/>
            <p:cNvSpPr/>
            <p:nvPr/>
          </p:nvSpPr>
          <p:spPr>
            <a:xfrm>
              <a:off x="314549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1" name="Google Shape;1511;p57"/>
            <p:cNvSpPr/>
            <p:nvPr/>
          </p:nvSpPr>
          <p:spPr>
            <a:xfrm>
              <a:off x="320079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2" name="Google Shape;1512;p57"/>
            <p:cNvSpPr/>
            <p:nvPr/>
          </p:nvSpPr>
          <p:spPr>
            <a:xfrm>
              <a:off x="325519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3" name="Google Shape;1513;p57"/>
            <p:cNvSpPr/>
            <p:nvPr/>
          </p:nvSpPr>
          <p:spPr>
            <a:xfrm>
              <a:off x="331049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4" name="Google Shape;1514;p57"/>
            <p:cNvSpPr/>
            <p:nvPr/>
          </p:nvSpPr>
          <p:spPr>
            <a:xfrm>
              <a:off x="336490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5" name="Google Shape;1515;p57"/>
            <p:cNvSpPr/>
            <p:nvPr/>
          </p:nvSpPr>
          <p:spPr>
            <a:xfrm>
              <a:off x="342020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6" name="Google Shape;1516;p57"/>
            <p:cNvSpPr/>
            <p:nvPr/>
          </p:nvSpPr>
          <p:spPr>
            <a:xfrm>
              <a:off x="347460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7" name="Google Shape;1517;p57"/>
            <p:cNvSpPr/>
            <p:nvPr/>
          </p:nvSpPr>
          <p:spPr>
            <a:xfrm>
              <a:off x="3529905"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8" name="Google Shape;1518;p57"/>
            <p:cNvSpPr/>
            <p:nvPr/>
          </p:nvSpPr>
          <p:spPr>
            <a:xfrm>
              <a:off x="358431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9" name="Google Shape;1519;p57"/>
            <p:cNvSpPr/>
            <p:nvPr/>
          </p:nvSpPr>
          <p:spPr>
            <a:xfrm>
              <a:off x="363961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0" name="Google Shape;1520;p57"/>
            <p:cNvSpPr/>
            <p:nvPr/>
          </p:nvSpPr>
          <p:spPr>
            <a:xfrm>
              <a:off x="369401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1" name="Google Shape;1521;p57"/>
            <p:cNvSpPr/>
            <p:nvPr/>
          </p:nvSpPr>
          <p:spPr>
            <a:xfrm>
              <a:off x="374931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2" name="Google Shape;1522;p57"/>
            <p:cNvSpPr/>
            <p:nvPr/>
          </p:nvSpPr>
          <p:spPr>
            <a:xfrm>
              <a:off x="380372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3" name="Google Shape;1523;p57"/>
            <p:cNvSpPr/>
            <p:nvPr/>
          </p:nvSpPr>
          <p:spPr>
            <a:xfrm>
              <a:off x="385902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4" name="Google Shape;1524;p57"/>
            <p:cNvSpPr/>
            <p:nvPr/>
          </p:nvSpPr>
          <p:spPr>
            <a:xfrm>
              <a:off x="391342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5" name="Google Shape;1525;p57"/>
            <p:cNvSpPr/>
            <p:nvPr/>
          </p:nvSpPr>
          <p:spPr>
            <a:xfrm>
              <a:off x="396872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6" name="Google Shape;1526;p57"/>
            <p:cNvSpPr/>
            <p:nvPr/>
          </p:nvSpPr>
          <p:spPr>
            <a:xfrm>
              <a:off x="402313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7" name="Google Shape;1527;p57"/>
            <p:cNvSpPr/>
            <p:nvPr/>
          </p:nvSpPr>
          <p:spPr>
            <a:xfrm>
              <a:off x="407843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8" name="Google Shape;1528;p57"/>
            <p:cNvSpPr/>
            <p:nvPr/>
          </p:nvSpPr>
          <p:spPr>
            <a:xfrm>
              <a:off x="413283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9" name="Google Shape;1529;p57"/>
            <p:cNvSpPr/>
            <p:nvPr/>
          </p:nvSpPr>
          <p:spPr>
            <a:xfrm>
              <a:off x="418813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0" name="Google Shape;1530;p57"/>
            <p:cNvSpPr/>
            <p:nvPr/>
          </p:nvSpPr>
          <p:spPr>
            <a:xfrm>
              <a:off x="424254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1" name="Google Shape;1531;p57"/>
            <p:cNvSpPr/>
            <p:nvPr/>
          </p:nvSpPr>
          <p:spPr>
            <a:xfrm>
              <a:off x="429784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2" name="Google Shape;1532;p57"/>
            <p:cNvSpPr/>
            <p:nvPr/>
          </p:nvSpPr>
          <p:spPr>
            <a:xfrm>
              <a:off x="435224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3" name="Google Shape;1533;p57"/>
            <p:cNvSpPr/>
            <p:nvPr/>
          </p:nvSpPr>
          <p:spPr>
            <a:xfrm>
              <a:off x="440754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4" name="Google Shape;1534;p57"/>
            <p:cNvSpPr/>
            <p:nvPr/>
          </p:nvSpPr>
          <p:spPr>
            <a:xfrm>
              <a:off x="446195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5" name="Google Shape;1535;p57"/>
            <p:cNvSpPr/>
            <p:nvPr/>
          </p:nvSpPr>
          <p:spPr>
            <a:xfrm>
              <a:off x="451725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6" name="Google Shape;1536;p57"/>
            <p:cNvSpPr/>
            <p:nvPr/>
          </p:nvSpPr>
          <p:spPr>
            <a:xfrm>
              <a:off x="457171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7" name="Google Shape;1537;p57"/>
            <p:cNvSpPr/>
            <p:nvPr/>
          </p:nvSpPr>
          <p:spPr>
            <a:xfrm>
              <a:off x="462695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8" name="Google Shape;1538;p57"/>
            <p:cNvSpPr/>
            <p:nvPr/>
          </p:nvSpPr>
          <p:spPr>
            <a:xfrm>
              <a:off x="468141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9" name="Google Shape;1539;p57"/>
            <p:cNvSpPr/>
            <p:nvPr/>
          </p:nvSpPr>
          <p:spPr>
            <a:xfrm>
              <a:off x="473666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0" name="Google Shape;1540;p57"/>
            <p:cNvSpPr/>
            <p:nvPr/>
          </p:nvSpPr>
          <p:spPr>
            <a:xfrm>
              <a:off x="479112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1" name="Google Shape;1541;p57"/>
            <p:cNvSpPr/>
            <p:nvPr/>
          </p:nvSpPr>
          <p:spPr>
            <a:xfrm>
              <a:off x="484642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2" name="Google Shape;1542;p57"/>
            <p:cNvSpPr/>
            <p:nvPr/>
          </p:nvSpPr>
          <p:spPr>
            <a:xfrm>
              <a:off x="490082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3" name="Google Shape;1543;p57"/>
            <p:cNvSpPr/>
            <p:nvPr/>
          </p:nvSpPr>
          <p:spPr>
            <a:xfrm>
              <a:off x="495612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4" name="Google Shape;1544;p57"/>
            <p:cNvSpPr/>
            <p:nvPr/>
          </p:nvSpPr>
          <p:spPr>
            <a:xfrm>
              <a:off x="501053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5" name="Google Shape;1545;p57"/>
            <p:cNvSpPr/>
            <p:nvPr/>
          </p:nvSpPr>
          <p:spPr>
            <a:xfrm>
              <a:off x="506583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6" name="Google Shape;1546;p57"/>
            <p:cNvSpPr/>
            <p:nvPr/>
          </p:nvSpPr>
          <p:spPr>
            <a:xfrm>
              <a:off x="512023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7" name="Google Shape;1547;p57"/>
            <p:cNvSpPr/>
            <p:nvPr/>
          </p:nvSpPr>
          <p:spPr>
            <a:xfrm>
              <a:off x="517553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8" name="Google Shape;1548;p57"/>
            <p:cNvSpPr/>
            <p:nvPr/>
          </p:nvSpPr>
          <p:spPr>
            <a:xfrm>
              <a:off x="522994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9" name="Google Shape;1549;p57"/>
            <p:cNvSpPr/>
            <p:nvPr/>
          </p:nvSpPr>
          <p:spPr>
            <a:xfrm>
              <a:off x="528524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0" name="Google Shape;1550;p57"/>
            <p:cNvSpPr/>
            <p:nvPr/>
          </p:nvSpPr>
          <p:spPr>
            <a:xfrm>
              <a:off x="533964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1" name="Google Shape;1551;p57"/>
            <p:cNvSpPr/>
            <p:nvPr/>
          </p:nvSpPr>
          <p:spPr>
            <a:xfrm>
              <a:off x="539494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2" name="Google Shape;1552;p57"/>
            <p:cNvSpPr/>
            <p:nvPr/>
          </p:nvSpPr>
          <p:spPr>
            <a:xfrm>
              <a:off x="544935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3" name="Google Shape;1553;p57"/>
            <p:cNvSpPr/>
            <p:nvPr/>
          </p:nvSpPr>
          <p:spPr>
            <a:xfrm>
              <a:off x="550465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4" name="Google Shape;1554;p57"/>
            <p:cNvSpPr/>
            <p:nvPr/>
          </p:nvSpPr>
          <p:spPr>
            <a:xfrm>
              <a:off x="555905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5" name="Google Shape;1555;p57"/>
            <p:cNvSpPr/>
            <p:nvPr/>
          </p:nvSpPr>
          <p:spPr>
            <a:xfrm>
              <a:off x="561435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6" name="Google Shape;1556;p57"/>
            <p:cNvSpPr/>
            <p:nvPr/>
          </p:nvSpPr>
          <p:spPr>
            <a:xfrm>
              <a:off x="566876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7" name="Google Shape;1557;p57"/>
            <p:cNvSpPr/>
            <p:nvPr/>
          </p:nvSpPr>
          <p:spPr>
            <a:xfrm>
              <a:off x="572406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8" name="Google Shape;1558;p57"/>
            <p:cNvSpPr/>
            <p:nvPr/>
          </p:nvSpPr>
          <p:spPr>
            <a:xfrm>
              <a:off x="577846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9" name="Google Shape;1559;p57"/>
            <p:cNvSpPr/>
            <p:nvPr/>
          </p:nvSpPr>
          <p:spPr>
            <a:xfrm>
              <a:off x="583376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0" name="Google Shape;1560;p57"/>
            <p:cNvSpPr/>
            <p:nvPr/>
          </p:nvSpPr>
          <p:spPr>
            <a:xfrm>
              <a:off x="588817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1" name="Google Shape;1561;p57"/>
            <p:cNvSpPr/>
            <p:nvPr/>
          </p:nvSpPr>
          <p:spPr>
            <a:xfrm>
              <a:off x="594347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2" name="Google Shape;1562;p57"/>
            <p:cNvSpPr/>
            <p:nvPr/>
          </p:nvSpPr>
          <p:spPr>
            <a:xfrm>
              <a:off x="599787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3" name="Google Shape;1563;p57"/>
            <p:cNvSpPr/>
            <p:nvPr/>
          </p:nvSpPr>
          <p:spPr>
            <a:xfrm>
              <a:off x="605317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4" name="Google Shape;1564;p57"/>
            <p:cNvSpPr/>
            <p:nvPr/>
          </p:nvSpPr>
          <p:spPr>
            <a:xfrm>
              <a:off x="610758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5" name="Google Shape;1565;p57"/>
            <p:cNvSpPr/>
            <p:nvPr/>
          </p:nvSpPr>
          <p:spPr>
            <a:xfrm>
              <a:off x="616288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6" name="Google Shape;1566;p57"/>
            <p:cNvSpPr/>
            <p:nvPr/>
          </p:nvSpPr>
          <p:spPr>
            <a:xfrm>
              <a:off x="621734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7" name="Google Shape;1567;p57"/>
            <p:cNvSpPr/>
            <p:nvPr/>
          </p:nvSpPr>
          <p:spPr>
            <a:xfrm>
              <a:off x="627258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8" name="Google Shape;1568;p57"/>
            <p:cNvSpPr/>
            <p:nvPr/>
          </p:nvSpPr>
          <p:spPr>
            <a:xfrm>
              <a:off x="632704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9" name="Google Shape;1569;p57"/>
            <p:cNvSpPr/>
            <p:nvPr/>
          </p:nvSpPr>
          <p:spPr>
            <a:xfrm>
              <a:off x="638229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0" name="Google Shape;1570;p57"/>
            <p:cNvSpPr/>
            <p:nvPr/>
          </p:nvSpPr>
          <p:spPr>
            <a:xfrm>
              <a:off x="643675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1" name="Google Shape;1571;p57"/>
            <p:cNvSpPr/>
            <p:nvPr/>
          </p:nvSpPr>
          <p:spPr>
            <a:xfrm>
              <a:off x="649205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2" name="Google Shape;1572;p57"/>
            <p:cNvSpPr/>
            <p:nvPr/>
          </p:nvSpPr>
          <p:spPr>
            <a:xfrm>
              <a:off x="6546459"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3" name="Google Shape;1573;p57"/>
            <p:cNvSpPr/>
            <p:nvPr/>
          </p:nvSpPr>
          <p:spPr>
            <a:xfrm>
              <a:off x="660175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4" name="Google Shape;1574;p57"/>
            <p:cNvSpPr/>
            <p:nvPr/>
          </p:nvSpPr>
          <p:spPr>
            <a:xfrm>
              <a:off x="665616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5" name="Google Shape;1575;p57"/>
            <p:cNvSpPr/>
            <p:nvPr/>
          </p:nvSpPr>
          <p:spPr>
            <a:xfrm>
              <a:off x="671146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6" name="Google Shape;1576;p57"/>
            <p:cNvSpPr/>
            <p:nvPr/>
          </p:nvSpPr>
          <p:spPr>
            <a:xfrm>
              <a:off x="676586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7" name="Google Shape;1577;p57"/>
            <p:cNvSpPr/>
            <p:nvPr/>
          </p:nvSpPr>
          <p:spPr>
            <a:xfrm>
              <a:off x="682116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8" name="Google Shape;1578;p57"/>
            <p:cNvSpPr/>
            <p:nvPr/>
          </p:nvSpPr>
          <p:spPr>
            <a:xfrm>
              <a:off x="687557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9" name="Google Shape;1579;p57"/>
            <p:cNvSpPr/>
            <p:nvPr/>
          </p:nvSpPr>
          <p:spPr>
            <a:xfrm>
              <a:off x="693087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580" name="Google Shape;1580;p57"/>
          <p:cNvGrpSpPr/>
          <p:nvPr/>
        </p:nvGrpSpPr>
        <p:grpSpPr>
          <a:xfrm>
            <a:off x="1895616" y="287328"/>
            <a:ext cx="8416692" cy="762789"/>
            <a:chOff x="1421747" y="1015621"/>
            <a:chExt cx="6312676" cy="572106"/>
          </a:xfrm>
        </p:grpSpPr>
        <p:grpSp>
          <p:nvGrpSpPr>
            <p:cNvPr id="1581" name="Google Shape;1581;p57"/>
            <p:cNvGrpSpPr/>
            <p:nvPr/>
          </p:nvGrpSpPr>
          <p:grpSpPr>
            <a:xfrm flipH="1">
              <a:off x="1421747" y="1086246"/>
              <a:ext cx="417876" cy="501481"/>
              <a:chOff x="2279900" y="1356008"/>
              <a:chExt cx="355973" cy="427192"/>
            </a:xfrm>
          </p:grpSpPr>
          <p:sp>
            <p:nvSpPr>
              <p:cNvPr id="1582" name="Google Shape;1582;p57"/>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583" name="Google Shape;1583;p57"/>
              <p:cNvGrpSpPr/>
              <p:nvPr/>
            </p:nvGrpSpPr>
            <p:grpSpPr>
              <a:xfrm>
                <a:off x="2395070" y="1356008"/>
                <a:ext cx="240802" cy="326586"/>
                <a:chOff x="1847775" y="238125"/>
                <a:chExt cx="3637500" cy="4933325"/>
              </a:xfrm>
            </p:grpSpPr>
            <p:sp>
              <p:nvSpPr>
                <p:cNvPr id="1584" name="Google Shape;1584;p57"/>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5" name="Google Shape;1585;p57"/>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accent3"/>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6" name="Google Shape;1586;p57"/>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accent3"/>
                </a:solidFill>
                <a:ln>
                  <a:noFill/>
                </a:ln>
                <a:effectLst>
                  <a:outerShdw blurRad="28575" rotWithShape="0" algn="bl" dir="6480000" dist="9525">
                    <a:srgbClr val="85200C">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1587" name="Google Shape;1587;p57"/>
            <p:cNvGrpSpPr/>
            <p:nvPr/>
          </p:nvGrpSpPr>
          <p:grpSpPr>
            <a:xfrm flipH="1">
              <a:off x="7316547" y="1015621"/>
              <a:ext cx="417876" cy="501481"/>
              <a:chOff x="2279900" y="1356008"/>
              <a:chExt cx="355973" cy="427192"/>
            </a:xfrm>
          </p:grpSpPr>
          <p:sp>
            <p:nvSpPr>
              <p:cNvPr id="1588" name="Google Shape;1588;p57"/>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589" name="Google Shape;1589;p57"/>
              <p:cNvGrpSpPr/>
              <p:nvPr/>
            </p:nvGrpSpPr>
            <p:grpSpPr>
              <a:xfrm>
                <a:off x="2395070" y="1356008"/>
                <a:ext cx="240802" cy="326586"/>
                <a:chOff x="1847775" y="238125"/>
                <a:chExt cx="3637500" cy="4933325"/>
              </a:xfrm>
            </p:grpSpPr>
            <p:sp>
              <p:nvSpPr>
                <p:cNvPr id="1590" name="Google Shape;1590;p57"/>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1" name="Google Shape;1591;p57"/>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accent3"/>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2" name="Google Shape;1592;p57"/>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accent3"/>
                </a:solidFill>
                <a:ln>
                  <a:noFill/>
                </a:ln>
                <a:effectLst>
                  <a:outerShdw blurRad="28575" rotWithShape="0" algn="bl" dir="6480000" dist="9525">
                    <a:srgbClr val="85200C">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sp>
        <p:nvSpPr>
          <p:cNvPr id="1593" name="Google Shape;1593;p57"/>
          <p:cNvSpPr txBox="1"/>
          <p:nvPr>
            <p:ph type="title"/>
          </p:nvPr>
        </p:nvSpPr>
        <p:spPr>
          <a:xfrm rot="189">
            <a:off x="3433050" y="623125"/>
            <a:ext cx="5445600" cy="11670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6000"/>
              <a:t>Crawl Title</a:t>
            </a:r>
            <a:endParaRPr sz="6000"/>
          </a:p>
        </p:txBody>
      </p:sp>
      <p:sp>
        <p:nvSpPr>
          <p:cNvPr id="1594" name="Google Shape;1594;p57"/>
          <p:cNvSpPr txBox="1"/>
          <p:nvPr>
            <p:ph idx="1" type="subTitle"/>
          </p:nvPr>
        </p:nvSpPr>
        <p:spPr>
          <a:xfrm flipH="1">
            <a:off x="2257500" y="1961225"/>
            <a:ext cx="7649700" cy="1167300"/>
          </a:xfrm>
          <a:prstGeom prst="rect">
            <a:avLst/>
          </a:prstGeom>
        </p:spPr>
        <p:txBody>
          <a:bodyPr anchorCtr="0" anchor="t" bIns="121900" lIns="121900" spcFirstLastPara="1" rIns="121900" wrap="square" tIns="121900">
            <a:noAutofit/>
          </a:bodyPr>
          <a:lstStyle/>
          <a:p>
            <a:pPr indent="-330200" lvl="0" marL="457200" rtl="0" algn="ctr">
              <a:spcBef>
                <a:spcPts val="0"/>
              </a:spcBef>
              <a:spcAft>
                <a:spcPts val="0"/>
              </a:spcAft>
              <a:buSzPts val="1600"/>
              <a:buChar char="●"/>
            </a:pPr>
            <a:r>
              <a:rPr lang="en-US"/>
              <a:t>Appears from left or right</a:t>
            </a:r>
            <a:endParaRPr/>
          </a:p>
          <a:p>
            <a:pPr indent="-330200" lvl="0" marL="457200" rtl="0" algn="ctr">
              <a:spcBef>
                <a:spcPts val="0"/>
              </a:spcBef>
              <a:spcAft>
                <a:spcPts val="0"/>
              </a:spcAft>
              <a:buSzPts val="1600"/>
              <a:buChar char="●"/>
            </a:pPr>
            <a:r>
              <a:rPr lang="en-US"/>
              <a:t>Moves horizontally across the screen</a:t>
            </a:r>
            <a:endParaRPr/>
          </a:p>
        </p:txBody>
      </p:sp>
      <p:sp>
        <p:nvSpPr>
          <p:cNvPr id="1595" name="Google Shape;1595;p57"/>
          <p:cNvSpPr/>
          <p:nvPr/>
        </p:nvSpPr>
        <p:spPr>
          <a:xfrm>
            <a:off x="4117167" y="1720717"/>
            <a:ext cx="3965212" cy="157799"/>
          </a:xfrm>
          <a:custGeom>
            <a:rect b="b" l="l" r="r" t="t"/>
            <a:pathLst>
              <a:path extrusionOk="0" h="2534" w="32996">
                <a:moveTo>
                  <a:pt x="28662" y="1"/>
                </a:moveTo>
                <a:cubicBezTo>
                  <a:pt x="28563" y="1"/>
                  <a:pt x="28465" y="58"/>
                  <a:pt x="28429" y="172"/>
                </a:cubicBezTo>
                <a:cubicBezTo>
                  <a:pt x="28356" y="400"/>
                  <a:pt x="28284" y="628"/>
                  <a:pt x="28211" y="856"/>
                </a:cubicBezTo>
                <a:cubicBezTo>
                  <a:pt x="28024" y="680"/>
                  <a:pt x="27859" y="483"/>
                  <a:pt x="27703" y="275"/>
                </a:cubicBezTo>
                <a:cubicBezTo>
                  <a:pt x="27661" y="197"/>
                  <a:pt x="27579" y="153"/>
                  <a:pt x="27495" y="153"/>
                </a:cubicBezTo>
                <a:cubicBezTo>
                  <a:pt x="27457" y="153"/>
                  <a:pt x="27418" y="163"/>
                  <a:pt x="27382" y="182"/>
                </a:cubicBezTo>
                <a:cubicBezTo>
                  <a:pt x="27206" y="265"/>
                  <a:pt x="27061" y="400"/>
                  <a:pt x="26957" y="566"/>
                </a:cubicBezTo>
                <a:cubicBezTo>
                  <a:pt x="26843" y="752"/>
                  <a:pt x="26791" y="1105"/>
                  <a:pt x="26625" y="1239"/>
                </a:cubicBezTo>
                <a:cubicBezTo>
                  <a:pt x="26548" y="1302"/>
                  <a:pt x="26482" y="1328"/>
                  <a:pt x="26423" y="1328"/>
                </a:cubicBezTo>
                <a:cubicBezTo>
                  <a:pt x="26188" y="1328"/>
                  <a:pt x="26080" y="912"/>
                  <a:pt x="25972" y="721"/>
                </a:cubicBezTo>
                <a:cubicBezTo>
                  <a:pt x="25869" y="545"/>
                  <a:pt x="25724" y="400"/>
                  <a:pt x="25558" y="296"/>
                </a:cubicBezTo>
                <a:cubicBezTo>
                  <a:pt x="25521" y="276"/>
                  <a:pt x="25482" y="267"/>
                  <a:pt x="25442" y="267"/>
                </a:cubicBezTo>
                <a:cubicBezTo>
                  <a:pt x="25359" y="267"/>
                  <a:pt x="25279" y="309"/>
                  <a:pt x="25237" y="379"/>
                </a:cubicBezTo>
                <a:cubicBezTo>
                  <a:pt x="25102" y="566"/>
                  <a:pt x="24843" y="1084"/>
                  <a:pt x="24635" y="1146"/>
                </a:cubicBezTo>
                <a:cubicBezTo>
                  <a:pt x="24594" y="1161"/>
                  <a:pt x="24565" y="1168"/>
                  <a:pt x="24543" y="1168"/>
                </a:cubicBezTo>
                <a:cubicBezTo>
                  <a:pt x="24471" y="1168"/>
                  <a:pt x="24479" y="1090"/>
                  <a:pt x="24407" y="939"/>
                </a:cubicBezTo>
                <a:cubicBezTo>
                  <a:pt x="24324" y="773"/>
                  <a:pt x="24252" y="617"/>
                  <a:pt x="24169" y="452"/>
                </a:cubicBezTo>
                <a:cubicBezTo>
                  <a:pt x="24134" y="374"/>
                  <a:pt x="24063" y="339"/>
                  <a:pt x="23988" y="339"/>
                </a:cubicBezTo>
                <a:cubicBezTo>
                  <a:pt x="23885" y="339"/>
                  <a:pt x="23774" y="405"/>
                  <a:pt x="23744" y="514"/>
                </a:cubicBezTo>
                <a:cubicBezTo>
                  <a:pt x="23692" y="690"/>
                  <a:pt x="23485" y="1571"/>
                  <a:pt x="23319" y="1602"/>
                </a:cubicBezTo>
                <a:cubicBezTo>
                  <a:pt x="23319" y="1602"/>
                  <a:pt x="23318" y="1602"/>
                  <a:pt x="23317" y="1602"/>
                </a:cubicBezTo>
                <a:cubicBezTo>
                  <a:pt x="23221" y="1602"/>
                  <a:pt x="22852" y="772"/>
                  <a:pt x="22801" y="680"/>
                </a:cubicBezTo>
                <a:cubicBezTo>
                  <a:pt x="22757" y="597"/>
                  <a:pt x="22689" y="563"/>
                  <a:pt x="22618" y="563"/>
                </a:cubicBezTo>
                <a:cubicBezTo>
                  <a:pt x="22537" y="563"/>
                  <a:pt x="22452" y="608"/>
                  <a:pt x="22397" y="680"/>
                </a:cubicBezTo>
                <a:cubicBezTo>
                  <a:pt x="22308" y="798"/>
                  <a:pt x="21984" y="1368"/>
                  <a:pt x="21783" y="1368"/>
                </a:cubicBezTo>
                <a:cubicBezTo>
                  <a:pt x="21773" y="1368"/>
                  <a:pt x="21764" y="1367"/>
                  <a:pt x="21754" y="1364"/>
                </a:cubicBezTo>
                <a:cubicBezTo>
                  <a:pt x="21651" y="1333"/>
                  <a:pt x="21464" y="711"/>
                  <a:pt x="21412" y="617"/>
                </a:cubicBezTo>
                <a:cubicBezTo>
                  <a:pt x="21380" y="539"/>
                  <a:pt x="21298" y="502"/>
                  <a:pt x="21215" y="502"/>
                </a:cubicBezTo>
                <a:cubicBezTo>
                  <a:pt x="21111" y="502"/>
                  <a:pt x="21005" y="560"/>
                  <a:pt x="20987" y="669"/>
                </a:cubicBezTo>
                <a:cubicBezTo>
                  <a:pt x="20967" y="897"/>
                  <a:pt x="20884" y="1125"/>
                  <a:pt x="20749" y="1322"/>
                </a:cubicBezTo>
                <a:lnTo>
                  <a:pt x="20428" y="669"/>
                </a:lnTo>
                <a:cubicBezTo>
                  <a:pt x="20389" y="588"/>
                  <a:pt x="20320" y="554"/>
                  <a:pt x="20248" y="554"/>
                </a:cubicBezTo>
                <a:cubicBezTo>
                  <a:pt x="20111" y="554"/>
                  <a:pt x="19965" y="682"/>
                  <a:pt x="20013" y="845"/>
                </a:cubicBezTo>
                <a:cubicBezTo>
                  <a:pt x="20079" y="1123"/>
                  <a:pt x="20031" y="1257"/>
                  <a:pt x="19867" y="1257"/>
                </a:cubicBezTo>
                <a:cubicBezTo>
                  <a:pt x="19798" y="1257"/>
                  <a:pt x="19708" y="1233"/>
                  <a:pt x="19598" y="1188"/>
                </a:cubicBezTo>
                <a:cubicBezTo>
                  <a:pt x="19524" y="1211"/>
                  <a:pt x="19458" y="1222"/>
                  <a:pt x="19402" y="1222"/>
                </a:cubicBezTo>
                <a:cubicBezTo>
                  <a:pt x="19232" y="1222"/>
                  <a:pt x="19148" y="1115"/>
                  <a:pt x="19163" y="897"/>
                </a:cubicBezTo>
                <a:cubicBezTo>
                  <a:pt x="19141" y="782"/>
                  <a:pt x="19052" y="734"/>
                  <a:pt x="18960" y="734"/>
                </a:cubicBezTo>
                <a:cubicBezTo>
                  <a:pt x="18878" y="734"/>
                  <a:pt x="18793" y="772"/>
                  <a:pt x="18749" y="835"/>
                </a:cubicBezTo>
                <a:lnTo>
                  <a:pt x="18293" y="1488"/>
                </a:lnTo>
                <a:cubicBezTo>
                  <a:pt x="18179" y="1250"/>
                  <a:pt x="18054" y="1011"/>
                  <a:pt x="17940" y="773"/>
                </a:cubicBezTo>
                <a:cubicBezTo>
                  <a:pt x="17899" y="702"/>
                  <a:pt x="17824" y="665"/>
                  <a:pt x="17749" y="665"/>
                </a:cubicBezTo>
                <a:cubicBezTo>
                  <a:pt x="17691" y="665"/>
                  <a:pt x="17633" y="687"/>
                  <a:pt x="17588" y="731"/>
                </a:cubicBezTo>
                <a:cubicBezTo>
                  <a:pt x="17505" y="825"/>
                  <a:pt x="17142" y="1416"/>
                  <a:pt x="16997" y="1416"/>
                </a:cubicBezTo>
                <a:cubicBezTo>
                  <a:pt x="16893" y="1405"/>
                  <a:pt x="16531" y="535"/>
                  <a:pt x="16469" y="421"/>
                </a:cubicBezTo>
                <a:cubicBezTo>
                  <a:pt x="16427" y="353"/>
                  <a:pt x="16360" y="320"/>
                  <a:pt x="16292" y="320"/>
                </a:cubicBezTo>
                <a:cubicBezTo>
                  <a:pt x="16225" y="320"/>
                  <a:pt x="16158" y="353"/>
                  <a:pt x="16116" y="421"/>
                </a:cubicBezTo>
                <a:cubicBezTo>
                  <a:pt x="15992" y="700"/>
                  <a:pt x="15857" y="970"/>
                  <a:pt x="15722" y="1250"/>
                </a:cubicBezTo>
                <a:lnTo>
                  <a:pt x="15422" y="680"/>
                </a:lnTo>
                <a:cubicBezTo>
                  <a:pt x="15381" y="617"/>
                  <a:pt x="15317" y="587"/>
                  <a:pt x="15254" y="587"/>
                </a:cubicBezTo>
                <a:cubicBezTo>
                  <a:pt x="15171" y="587"/>
                  <a:pt x="15088" y="638"/>
                  <a:pt x="15059" y="731"/>
                </a:cubicBezTo>
                <a:cubicBezTo>
                  <a:pt x="15018" y="970"/>
                  <a:pt x="14955" y="1198"/>
                  <a:pt x="14873" y="1426"/>
                </a:cubicBezTo>
                <a:cubicBezTo>
                  <a:pt x="14790" y="1219"/>
                  <a:pt x="14717" y="1022"/>
                  <a:pt x="14634" y="814"/>
                </a:cubicBezTo>
                <a:cubicBezTo>
                  <a:pt x="14604" y="735"/>
                  <a:pt x="14512" y="677"/>
                  <a:pt x="14424" y="677"/>
                </a:cubicBezTo>
                <a:cubicBezTo>
                  <a:pt x="14364" y="677"/>
                  <a:pt x="14305" y="705"/>
                  <a:pt x="14271" y="773"/>
                </a:cubicBezTo>
                <a:cubicBezTo>
                  <a:pt x="14085" y="1156"/>
                  <a:pt x="13878" y="1519"/>
                  <a:pt x="13639" y="1872"/>
                </a:cubicBezTo>
                <a:cubicBezTo>
                  <a:pt x="13411" y="1561"/>
                  <a:pt x="13245" y="1208"/>
                  <a:pt x="13131" y="835"/>
                </a:cubicBezTo>
                <a:cubicBezTo>
                  <a:pt x="13108" y="748"/>
                  <a:pt x="13030" y="700"/>
                  <a:pt x="12951" y="700"/>
                </a:cubicBezTo>
                <a:cubicBezTo>
                  <a:pt x="12888" y="700"/>
                  <a:pt x="12826" y="730"/>
                  <a:pt x="12789" y="794"/>
                </a:cubicBezTo>
                <a:cubicBezTo>
                  <a:pt x="12644" y="1084"/>
                  <a:pt x="12468" y="1353"/>
                  <a:pt x="12250" y="1592"/>
                </a:cubicBezTo>
                <a:lnTo>
                  <a:pt x="11888" y="711"/>
                </a:lnTo>
                <a:cubicBezTo>
                  <a:pt x="11851" y="652"/>
                  <a:pt x="11791" y="622"/>
                  <a:pt x="11730" y="622"/>
                </a:cubicBezTo>
                <a:cubicBezTo>
                  <a:pt x="11653" y="622"/>
                  <a:pt x="11575" y="670"/>
                  <a:pt x="11546" y="763"/>
                </a:cubicBezTo>
                <a:cubicBezTo>
                  <a:pt x="11515" y="928"/>
                  <a:pt x="11483" y="1105"/>
                  <a:pt x="11442" y="1281"/>
                </a:cubicBezTo>
                <a:cubicBezTo>
                  <a:pt x="11369" y="1094"/>
                  <a:pt x="11307" y="908"/>
                  <a:pt x="11235" y="721"/>
                </a:cubicBezTo>
                <a:cubicBezTo>
                  <a:pt x="11209" y="633"/>
                  <a:pt x="11136" y="589"/>
                  <a:pt x="11064" y="589"/>
                </a:cubicBezTo>
                <a:cubicBezTo>
                  <a:pt x="10991" y="589"/>
                  <a:pt x="10919" y="633"/>
                  <a:pt x="10893" y="721"/>
                </a:cubicBezTo>
                <a:cubicBezTo>
                  <a:pt x="10789" y="1105"/>
                  <a:pt x="10603" y="1467"/>
                  <a:pt x="10343" y="1778"/>
                </a:cubicBezTo>
                <a:cubicBezTo>
                  <a:pt x="10198" y="1488"/>
                  <a:pt x="10043" y="1198"/>
                  <a:pt x="9887" y="908"/>
                </a:cubicBezTo>
                <a:cubicBezTo>
                  <a:pt x="9851" y="844"/>
                  <a:pt x="9790" y="814"/>
                  <a:pt x="9730" y="814"/>
                </a:cubicBezTo>
                <a:cubicBezTo>
                  <a:pt x="9654" y="814"/>
                  <a:pt x="9579" y="862"/>
                  <a:pt x="9556" y="949"/>
                </a:cubicBezTo>
                <a:cubicBezTo>
                  <a:pt x="9506" y="1128"/>
                  <a:pt x="9418" y="1907"/>
                  <a:pt x="9146" y="1907"/>
                </a:cubicBezTo>
                <a:cubicBezTo>
                  <a:pt x="9135" y="1907"/>
                  <a:pt x="9123" y="1906"/>
                  <a:pt x="9110" y="1903"/>
                </a:cubicBezTo>
                <a:cubicBezTo>
                  <a:pt x="8944" y="1851"/>
                  <a:pt x="8613" y="1084"/>
                  <a:pt x="8509" y="928"/>
                </a:cubicBezTo>
                <a:cubicBezTo>
                  <a:pt x="8478" y="871"/>
                  <a:pt x="8421" y="843"/>
                  <a:pt x="8363" y="843"/>
                </a:cubicBezTo>
                <a:cubicBezTo>
                  <a:pt x="8304" y="843"/>
                  <a:pt x="8245" y="871"/>
                  <a:pt x="8208" y="928"/>
                </a:cubicBezTo>
                <a:cubicBezTo>
                  <a:pt x="8157" y="1042"/>
                  <a:pt x="8094" y="1146"/>
                  <a:pt x="8032" y="1260"/>
                </a:cubicBezTo>
                <a:cubicBezTo>
                  <a:pt x="7939" y="1469"/>
                  <a:pt x="7810" y="1573"/>
                  <a:pt x="7643" y="1573"/>
                </a:cubicBezTo>
                <a:cubicBezTo>
                  <a:pt x="7495" y="1573"/>
                  <a:pt x="7319" y="1493"/>
                  <a:pt x="7110" y="1333"/>
                </a:cubicBezTo>
                <a:cubicBezTo>
                  <a:pt x="7104" y="1226"/>
                  <a:pt x="7018" y="1165"/>
                  <a:pt x="6933" y="1165"/>
                </a:cubicBezTo>
                <a:cubicBezTo>
                  <a:pt x="6877" y="1165"/>
                  <a:pt x="6822" y="1192"/>
                  <a:pt x="6789" y="1250"/>
                </a:cubicBezTo>
                <a:lnTo>
                  <a:pt x="6498" y="1840"/>
                </a:lnTo>
                <a:cubicBezTo>
                  <a:pt x="6364" y="1644"/>
                  <a:pt x="6260" y="1436"/>
                  <a:pt x="6167" y="1208"/>
                </a:cubicBezTo>
                <a:cubicBezTo>
                  <a:pt x="6142" y="1140"/>
                  <a:pt x="6057" y="1086"/>
                  <a:pt x="5979" y="1086"/>
                </a:cubicBezTo>
                <a:cubicBezTo>
                  <a:pt x="5928" y="1086"/>
                  <a:pt x="5881" y="1109"/>
                  <a:pt x="5856" y="1167"/>
                </a:cubicBezTo>
                <a:cubicBezTo>
                  <a:pt x="5797" y="1313"/>
                  <a:pt x="5583" y="2057"/>
                  <a:pt x="5324" y="2057"/>
                </a:cubicBezTo>
                <a:cubicBezTo>
                  <a:pt x="5308" y="2057"/>
                  <a:pt x="5292" y="2054"/>
                  <a:pt x="5275" y="2048"/>
                </a:cubicBezTo>
                <a:cubicBezTo>
                  <a:pt x="5110" y="1996"/>
                  <a:pt x="4851" y="1281"/>
                  <a:pt x="4757" y="1125"/>
                </a:cubicBezTo>
                <a:cubicBezTo>
                  <a:pt x="4721" y="1069"/>
                  <a:pt x="4668" y="1044"/>
                  <a:pt x="4616" y="1044"/>
                </a:cubicBezTo>
                <a:cubicBezTo>
                  <a:pt x="4533" y="1044"/>
                  <a:pt x="4453" y="1107"/>
                  <a:pt x="4446" y="1208"/>
                </a:cubicBezTo>
                <a:cubicBezTo>
                  <a:pt x="4373" y="1542"/>
                  <a:pt x="4261" y="1711"/>
                  <a:pt x="4110" y="1711"/>
                </a:cubicBezTo>
                <a:cubicBezTo>
                  <a:pt x="3961" y="1711"/>
                  <a:pt x="3776" y="1548"/>
                  <a:pt x="3555" y="1219"/>
                </a:cubicBezTo>
                <a:cubicBezTo>
                  <a:pt x="3549" y="1112"/>
                  <a:pt x="3463" y="1047"/>
                  <a:pt x="3375" y="1047"/>
                </a:cubicBezTo>
                <a:cubicBezTo>
                  <a:pt x="3318" y="1047"/>
                  <a:pt x="3260" y="1074"/>
                  <a:pt x="3223" y="1136"/>
                </a:cubicBezTo>
                <a:cubicBezTo>
                  <a:pt x="3099" y="1374"/>
                  <a:pt x="2954" y="1602"/>
                  <a:pt x="2809" y="1830"/>
                </a:cubicBezTo>
                <a:cubicBezTo>
                  <a:pt x="2653" y="1571"/>
                  <a:pt x="2508" y="1312"/>
                  <a:pt x="2363" y="1053"/>
                </a:cubicBezTo>
                <a:cubicBezTo>
                  <a:pt x="2327" y="992"/>
                  <a:pt x="2263" y="960"/>
                  <a:pt x="2199" y="960"/>
                </a:cubicBezTo>
                <a:cubicBezTo>
                  <a:pt x="2153" y="960"/>
                  <a:pt x="2108" y="977"/>
                  <a:pt x="2073" y="1011"/>
                </a:cubicBezTo>
                <a:cubicBezTo>
                  <a:pt x="1886" y="1219"/>
                  <a:pt x="1710" y="1426"/>
                  <a:pt x="1534" y="1644"/>
                </a:cubicBezTo>
                <a:cubicBezTo>
                  <a:pt x="1410" y="1405"/>
                  <a:pt x="1296" y="1156"/>
                  <a:pt x="1223" y="897"/>
                </a:cubicBezTo>
                <a:cubicBezTo>
                  <a:pt x="1192" y="809"/>
                  <a:pt x="1114" y="765"/>
                  <a:pt x="1038" y="765"/>
                </a:cubicBezTo>
                <a:cubicBezTo>
                  <a:pt x="961" y="765"/>
                  <a:pt x="886" y="809"/>
                  <a:pt x="860" y="897"/>
                </a:cubicBezTo>
                <a:cubicBezTo>
                  <a:pt x="788" y="1094"/>
                  <a:pt x="705" y="1302"/>
                  <a:pt x="632" y="1509"/>
                </a:cubicBezTo>
                <a:cubicBezTo>
                  <a:pt x="560" y="1302"/>
                  <a:pt x="477" y="1084"/>
                  <a:pt x="404" y="877"/>
                </a:cubicBezTo>
                <a:cubicBezTo>
                  <a:pt x="377" y="795"/>
                  <a:pt x="310" y="757"/>
                  <a:pt x="242" y="757"/>
                </a:cubicBezTo>
                <a:cubicBezTo>
                  <a:pt x="155" y="757"/>
                  <a:pt x="68" y="818"/>
                  <a:pt x="62" y="928"/>
                </a:cubicBezTo>
                <a:cubicBezTo>
                  <a:pt x="31" y="1426"/>
                  <a:pt x="21" y="1923"/>
                  <a:pt x="0" y="2421"/>
                </a:cubicBezTo>
                <a:cubicBezTo>
                  <a:pt x="0" y="2497"/>
                  <a:pt x="50" y="2534"/>
                  <a:pt x="104" y="2534"/>
                </a:cubicBezTo>
                <a:cubicBezTo>
                  <a:pt x="159" y="2534"/>
                  <a:pt x="218" y="2495"/>
                  <a:pt x="228" y="2421"/>
                </a:cubicBezTo>
                <a:cubicBezTo>
                  <a:pt x="259" y="2172"/>
                  <a:pt x="290" y="1923"/>
                  <a:pt x="321" y="1675"/>
                </a:cubicBezTo>
                <a:lnTo>
                  <a:pt x="467" y="2068"/>
                </a:lnTo>
                <a:cubicBezTo>
                  <a:pt x="492" y="2151"/>
                  <a:pt x="565" y="2193"/>
                  <a:pt x="638" y="2193"/>
                </a:cubicBezTo>
                <a:cubicBezTo>
                  <a:pt x="710" y="2193"/>
                  <a:pt x="783" y="2151"/>
                  <a:pt x="809" y="2068"/>
                </a:cubicBezTo>
                <a:cubicBezTo>
                  <a:pt x="891" y="1861"/>
                  <a:pt x="964" y="1664"/>
                  <a:pt x="1037" y="1467"/>
                </a:cubicBezTo>
                <a:cubicBezTo>
                  <a:pt x="1130" y="1664"/>
                  <a:pt x="1234" y="1861"/>
                  <a:pt x="1348" y="2048"/>
                </a:cubicBezTo>
                <a:cubicBezTo>
                  <a:pt x="1383" y="2113"/>
                  <a:pt x="1450" y="2148"/>
                  <a:pt x="1518" y="2148"/>
                </a:cubicBezTo>
                <a:cubicBezTo>
                  <a:pt x="1568" y="2148"/>
                  <a:pt x="1619" y="2129"/>
                  <a:pt x="1658" y="2089"/>
                </a:cubicBezTo>
                <a:cubicBezTo>
                  <a:pt x="1835" y="1872"/>
                  <a:pt x="2011" y="1664"/>
                  <a:pt x="2187" y="1447"/>
                </a:cubicBezTo>
                <a:cubicBezTo>
                  <a:pt x="2353" y="1706"/>
                  <a:pt x="2498" y="1965"/>
                  <a:pt x="2653" y="2234"/>
                </a:cubicBezTo>
                <a:cubicBezTo>
                  <a:pt x="2690" y="2286"/>
                  <a:pt x="2747" y="2312"/>
                  <a:pt x="2804" y="2312"/>
                </a:cubicBezTo>
                <a:cubicBezTo>
                  <a:pt x="2861" y="2312"/>
                  <a:pt x="2918" y="2286"/>
                  <a:pt x="2954" y="2234"/>
                </a:cubicBezTo>
                <a:cubicBezTo>
                  <a:pt x="3078" y="2058"/>
                  <a:pt x="3203" y="1872"/>
                  <a:pt x="3317" y="1685"/>
                </a:cubicBezTo>
                <a:cubicBezTo>
                  <a:pt x="3454" y="1925"/>
                  <a:pt x="3705" y="2044"/>
                  <a:pt x="3961" y="2044"/>
                </a:cubicBezTo>
                <a:cubicBezTo>
                  <a:pt x="4226" y="2044"/>
                  <a:pt x="4496" y="1917"/>
                  <a:pt x="4654" y="1664"/>
                </a:cubicBezTo>
                <a:cubicBezTo>
                  <a:pt x="4809" y="2027"/>
                  <a:pt x="5027" y="2462"/>
                  <a:pt x="5327" y="2493"/>
                </a:cubicBezTo>
                <a:cubicBezTo>
                  <a:pt x="5342" y="2495"/>
                  <a:pt x="5357" y="2496"/>
                  <a:pt x="5372" y="2496"/>
                </a:cubicBezTo>
                <a:cubicBezTo>
                  <a:pt x="5697" y="2496"/>
                  <a:pt x="5893" y="2063"/>
                  <a:pt x="6022" y="1706"/>
                </a:cubicBezTo>
                <a:cubicBezTo>
                  <a:pt x="6125" y="1903"/>
                  <a:pt x="6239" y="2089"/>
                  <a:pt x="6374" y="2265"/>
                </a:cubicBezTo>
                <a:cubicBezTo>
                  <a:pt x="6410" y="2322"/>
                  <a:pt x="6470" y="2351"/>
                  <a:pt x="6528" y="2351"/>
                </a:cubicBezTo>
                <a:cubicBezTo>
                  <a:pt x="6587" y="2351"/>
                  <a:pt x="6644" y="2322"/>
                  <a:pt x="6675" y="2265"/>
                </a:cubicBezTo>
                <a:cubicBezTo>
                  <a:pt x="6758" y="2110"/>
                  <a:pt x="6830" y="1944"/>
                  <a:pt x="6913" y="1789"/>
                </a:cubicBezTo>
                <a:cubicBezTo>
                  <a:pt x="7037" y="1923"/>
                  <a:pt x="7214" y="2017"/>
                  <a:pt x="7400" y="2027"/>
                </a:cubicBezTo>
                <a:cubicBezTo>
                  <a:pt x="7430" y="2031"/>
                  <a:pt x="7460" y="2032"/>
                  <a:pt x="7489" y="2032"/>
                </a:cubicBezTo>
                <a:cubicBezTo>
                  <a:pt x="7886" y="2032"/>
                  <a:pt x="8161" y="1713"/>
                  <a:pt x="8364" y="1384"/>
                </a:cubicBezTo>
                <a:cubicBezTo>
                  <a:pt x="8559" y="1785"/>
                  <a:pt x="8856" y="2380"/>
                  <a:pt x="9235" y="2380"/>
                </a:cubicBezTo>
                <a:cubicBezTo>
                  <a:pt x="9238" y="2380"/>
                  <a:pt x="9242" y="2379"/>
                  <a:pt x="9245" y="2379"/>
                </a:cubicBezTo>
                <a:cubicBezTo>
                  <a:pt x="9566" y="2369"/>
                  <a:pt x="9722" y="1923"/>
                  <a:pt x="9805" y="1540"/>
                </a:cubicBezTo>
                <a:cubicBezTo>
                  <a:pt x="9919" y="1758"/>
                  <a:pt x="10033" y="1975"/>
                  <a:pt x="10147" y="2193"/>
                </a:cubicBezTo>
                <a:cubicBezTo>
                  <a:pt x="10182" y="2258"/>
                  <a:pt x="10245" y="2293"/>
                  <a:pt x="10308" y="2293"/>
                </a:cubicBezTo>
                <a:cubicBezTo>
                  <a:pt x="10355" y="2293"/>
                  <a:pt x="10401" y="2274"/>
                  <a:pt x="10437" y="2234"/>
                </a:cubicBezTo>
                <a:cubicBezTo>
                  <a:pt x="10706" y="1965"/>
                  <a:pt x="10924" y="1644"/>
                  <a:pt x="11079" y="1291"/>
                </a:cubicBezTo>
                <a:cubicBezTo>
                  <a:pt x="11162" y="1519"/>
                  <a:pt x="11245" y="1747"/>
                  <a:pt x="11338" y="1975"/>
                </a:cubicBezTo>
                <a:cubicBezTo>
                  <a:pt x="11366" y="2052"/>
                  <a:pt x="11449" y="2100"/>
                  <a:pt x="11527" y="2100"/>
                </a:cubicBezTo>
                <a:cubicBezTo>
                  <a:pt x="11596" y="2100"/>
                  <a:pt x="11661" y="2063"/>
                  <a:pt x="11680" y="1975"/>
                </a:cubicBezTo>
                <a:cubicBezTo>
                  <a:pt x="11722" y="1778"/>
                  <a:pt x="11763" y="1602"/>
                  <a:pt x="11794" y="1426"/>
                </a:cubicBezTo>
                <a:lnTo>
                  <a:pt x="12043" y="2006"/>
                </a:lnTo>
                <a:cubicBezTo>
                  <a:pt x="12078" y="2065"/>
                  <a:pt x="12140" y="2097"/>
                  <a:pt x="12202" y="2097"/>
                </a:cubicBezTo>
                <a:cubicBezTo>
                  <a:pt x="12249" y="2097"/>
                  <a:pt x="12297" y="2078"/>
                  <a:pt x="12333" y="2037"/>
                </a:cubicBezTo>
                <a:cubicBezTo>
                  <a:pt x="12572" y="1830"/>
                  <a:pt x="12769" y="1592"/>
                  <a:pt x="12934" y="1322"/>
                </a:cubicBezTo>
                <a:cubicBezTo>
                  <a:pt x="13080" y="1675"/>
                  <a:pt x="13287" y="2017"/>
                  <a:pt x="13525" y="2317"/>
                </a:cubicBezTo>
                <a:cubicBezTo>
                  <a:pt x="13556" y="2356"/>
                  <a:pt x="13596" y="2371"/>
                  <a:pt x="13637" y="2371"/>
                </a:cubicBezTo>
                <a:cubicBezTo>
                  <a:pt x="13705" y="2371"/>
                  <a:pt x="13776" y="2328"/>
                  <a:pt x="13815" y="2276"/>
                </a:cubicBezTo>
                <a:cubicBezTo>
                  <a:pt x="14043" y="1975"/>
                  <a:pt x="14251" y="1654"/>
                  <a:pt x="14437" y="1322"/>
                </a:cubicBezTo>
                <a:lnTo>
                  <a:pt x="14696" y="1975"/>
                </a:lnTo>
                <a:cubicBezTo>
                  <a:pt x="14727" y="2062"/>
                  <a:pt x="14820" y="2122"/>
                  <a:pt x="14908" y="2122"/>
                </a:cubicBezTo>
                <a:cubicBezTo>
                  <a:pt x="14968" y="2122"/>
                  <a:pt x="15026" y="2094"/>
                  <a:pt x="15059" y="2027"/>
                </a:cubicBezTo>
                <a:cubicBezTo>
                  <a:pt x="15173" y="1809"/>
                  <a:pt x="15266" y="1571"/>
                  <a:pt x="15339" y="1333"/>
                </a:cubicBezTo>
                <a:cubicBezTo>
                  <a:pt x="15422" y="1478"/>
                  <a:pt x="15494" y="1633"/>
                  <a:pt x="15577" y="1778"/>
                </a:cubicBezTo>
                <a:cubicBezTo>
                  <a:pt x="15614" y="1846"/>
                  <a:pt x="15681" y="1879"/>
                  <a:pt x="15748" y="1879"/>
                </a:cubicBezTo>
                <a:cubicBezTo>
                  <a:pt x="15816" y="1879"/>
                  <a:pt x="15883" y="1846"/>
                  <a:pt x="15919" y="1778"/>
                </a:cubicBezTo>
                <a:cubicBezTo>
                  <a:pt x="16054" y="1519"/>
                  <a:pt x="16168" y="1260"/>
                  <a:pt x="16303" y="991"/>
                </a:cubicBezTo>
                <a:cubicBezTo>
                  <a:pt x="16448" y="1353"/>
                  <a:pt x="16634" y="1789"/>
                  <a:pt x="16914" y="1872"/>
                </a:cubicBezTo>
                <a:cubicBezTo>
                  <a:pt x="16946" y="1880"/>
                  <a:pt x="16977" y="1884"/>
                  <a:pt x="17008" y="1884"/>
                </a:cubicBezTo>
                <a:cubicBezTo>
                  <a:pt x="17290" y="1884"/>
                  <a:pt x="17536" y="1563"/>
                  <a:pt x="17723" y="1302"/>
                </a:cubicBezTo>
                <a:lnTo>
                  <a:pt x="18085" y="2017"/>
                </a:lnTo>
                <a:cubicBezTo>
                  <a:pt x="18127" y="2094"/>
                  <a:pt x="18202" y="2133"/>
                  <a:pt x="18277" y="2133"/>
                </a:cubicBezTo>
                <a:cubicBezTo>
                  <a:pt x="18352" y="2133"/>
                  <a:pt x="18427" y="2094"/>
                  <a:pt x="18469" y="2017"/>
                </a:cubicBezTo>
                <a:lnTo>
                  <a:pt x="18894" y="1416"/>
                </a:lnTo>
                <a:cubicBezTo>
                  <a:pt x="19076" y="1680"/>
                  <a:pt x="19367" y="1816"/>
                  <a:pt x="19658" y="1816"/>
                </a:cubicBezTo>
                <a:cubicBezTo>
                  <a:pt x="19914" y="1816"/>
                  <a:pt x="20171" y="1712"/>
                  <a:pt x="20355" y="1498"/>
                </a:cubicBezTo>
                <a:lnTo>
                  <a:pt x="20521" y="1840"/>
                </a:lnTo>
                <a:cubicBezTo>
                  <a:pt x="20569" y="1918"/>
                  <a:pt x="20647" y="1958"/>
                  <a:pt x="20725" y="1958"/>
                </a:cubicBezTo>
                <a:cubicBezTo>
                  <a:pt x="20783" y="1958"/>
                  <a:pt x="20840" y="1936"/>
                  <a:pt x="20884" y="1892"/>
                </a:cubicBezTo>
                <a:cubicBezTo>
                  <a:pt x="21029" y="1747"/>
                  <a:pt x="21153" y="1581"/>
                  <a:pt x="21257" y="1405"/>
                </a:cubicBezTo>
                <a:cubicBezTo>
                  <a:pt x="21371" y="1675"/>
                  <a:pt x="21537" y="1923"/>
                  <a:pt x="21785" y="1934"/>
                </a:cubicBezTo>
                <a:cubicBezTo>
                  <a:pt x="21793" y="1934"/>
                  <a:pt x="21801" y="1935"/>
                  <a:pt x="21809" y="1935"/>
                </a:cubicBezTo>
                <a:cubicBezTo>
                  <a:pt x="22101" y="1935"/>
                  <a:pt x="22371" y="1573"/>
                  <a:pt x="22583" y="1260"/>
                </a:cubicBezTo>
                <a:cubicBezTo>
                  <a:pt x="22750" y="1652"/>
                  <a:pt x="22991" y="2146"/>
                  <a:pt x="23341" y="2146"/>
                </a:cubicBezTo>
                <a:cubicBezTo>
                  <a:pt x="23361" y="2146"/>
                  <a:pt x="23381" y="2144"/>
                  <a:pt x="23402" y="2141"/>
                </a:cubicBezTo>
                <a:cubicBezTo>
                  <a:pt x="23703" y="2089"/>
                  <a:pt x="23900" y="1675"/>
                  <a:pt x="24024" y="1270"/>
                </a:cubicBezTo>
                <a:cubicBezTo>
                  <a:pt x="24159" y="1530"/>
                  <a:pt x="24314" y="1758"/>
                  <a:pt x="24563" y="1768"/>
                </a:cubicBezTo>
                <a:cubicBezTo>
                  <a:pt x="24566" y="1768"/>
                  <a:pt x="24570" y="1768"/>
                  <a:pt x="24573" y="1768"/>
                </a:cubicBezTo>
                <a:cubicBezTo>
                  <a:pt x="24952" y="1768"/>
                  <a:pt x="25280" y="1205"/>
                  <a:pt x="25506" y="835"/>
                </a:cubicBezTo>
                <a:cubicBezTo>
                  <a:pt x="25808" y="1186"/>
                  <a:pt x="25872" y="1859"/>
                  <a:pt x="26423" y="1859"/>
                </a:cubicBezTo>
                <a:cubicBezTo>
                  <a:pt x="26457" y="1859"/>
                  <a:pt x="26494" y="1856"/>
                  <a:pt x="26532" y="1851"/>
                </a:cubicBezTo>
                <a:cubicBezTo>
                  <a:pt x="27123" y="1758"/>
                  <a:pt x="27112" y="1042"/>
                  <a:pt x="27465" y="711"/>
                </a:cubicBezTo>
                <a:cubicBezTo>
                  <a:pt x="27672" y="980"/>
                  <a:pt x="27921" y="1219"/>
                  <a:pt x="28180" y="1436"/>
                </a:cubicBezTo>
                <a:cubicBezTo>
                  <a:pt x="28230" y="1483"/>
                  <a:pt x="28292" y="1505"/>
                  <a:pt x="28353" y="1505"/>
                </a:cubicBezTo>
                <a:cubicBezTo>
                  <a:pt x="28454" y="1505"/>
                  <a:pt x="28552" y="1443"/>
                  <a:pt x="28584" y="1333"/>
                </a:cubicBezTo>
                <a:cubicBezTo>
                  <a:pt x="28626" y="1198"/>
                  <a:pt x="28667" y="1063"/>
                  <a:pt x="28708" y="928"/>
                </a:cubicBezTo>
                <a:cubicBezTo>
                  <a:pt x="28854" y="1208"/>
                  <a:pt x="29123" y="1384"/>
                  <a:pt x="29424" y="1426"/>
                </a:cubicBezTo>
                <a:cubicBezTo>
                  <a:pt x="29450" y="1428"/>
                  <a:pt x="29476" y="1430"/>
                  <a:pt x="29501" y="1430"/>
                </a:cubicBezTo>
                <a:cubicBezTo>
                  <a:pt x="29680" y="1430"/>
                  <a:pt x="29847" y="1367"/>
                  <a:pt x="29983" y="1250"/>
                </a:cubicBezTo>
                <a:cubicBezTo>
                  <a:pt x="30194" y="1078"/>
                  <a:pt x="30236" y="808"/>
                  <a:pt x="30486" y="808"/>
                </a:cubicBezTo>
                <a:cubicBezTo>
                  <a:pt x="30507" y="808"/>
                  <a:pt x="30529" y="810"/>
                  <a:pt x="30553" y="814"/>
                </a:cubicBezTo>
                <a:cubicBezTo>
                  <a:pt x="30812" y="866"/>
                  <a:pt x="30937" y="1167"/>
                  <a:pt x="31165" y="1312"/>
                </a:cubicBezTo>
                <a:cubicBezTo>
                  <a:pt x="31328" y="1420"/>
                  <a:pt x="31522" y="1482"/>
                  <a:pt x="31720" y="1482"/>
                </a:cubicBezTo>
                <a:cubicBezTo>
                  <a:pt x="31749" y="1482"/>
                  <a:pt x="31778" y="1480"/>
                  <a:pt x="31807" y="1478"/>
                </a:cubicBezTo>
                <a:cubicBezTo>
                  <a:pt x="32004" y="1457"/>
                  <a:pt x="32191" y="1364"/>
                  <a:pt x="32315" y="1219"/>
                </a:cubicBezTo>
                <a:cubicBezTo>
                  <a:pt x="32357" y="1291"/>
                  <a:pt x="32398" y="1364"/>
                  <a:pt x="32439" y="1426"/>
                </a:cubicBezTo>
                <a:cubicBezTo>
                  <a:pt x="32488" y="1520"/>
                  <a:pt x="32567" y="1560"/>
                  <a:pt x="32646" y="1560"/>
                </a:cubicBezTo>
                <a:cubicBezTo>
                  <a:pt x="32819" y="1560"/>
                  <a:pt x="32996" y="1373"/>
                  <a:pt x="32875" y="1167"/>
                </a:cubicBezTo>
                <a:cubicBezTo>
                  <a:pt x="32730" y="928"/>
                  <a:pt x="32595" y="690"/>
                  <a:pt x="32450" y="441"/>
                </a:cubicBezTo>
                <a:cubicBezTo>
                  <a:pt x="32397" y="353"/>
                  <a:pt x="32318" y="315"/>
                  <a:pt x="32240" y="315"/>
                </a:cubicBezTo>
                <a:cubicBezTo>
                  <a:pt x="32090" y="315"/>
                  <a:pt x="31943" y="454"/>
                  <a:pt x="31983" y="638"/>
                </a:cubicBezTo>
                <a:cubicBezTo>
                  <a:pt x="31802" y="808"/>
                  <a:pt x="31646" y="891"/>
                  <a:pt x="31514" y="891"/>
                </a:cubicBezTo>
                <a:cubicBezTo>
                  <a:pt x="31405" y="891"/>
                  <a:pt x="31312" y="834"/>
                  <a:pt x="31237" y="721"/>
                </a:cubicBezTo>
                <a:cubicBezTo>
                  <a:pt x="31165" y="649"/>
                  <a:pt x="31103" y="566"/>
                  <a:pt x="31051" y="483"/>
                </a:cubicBezTo>
                <a:cubicBezTo>
                  <a:pt x="30999" y="400"/>
                  <a:pt x="30926" y="327"/>
                  <a:pt x="30854" y="265"/>
                </a:cubicBezTo>
                <a:cubicBezTo>
                  <a:pt x="30758" y="184"/>
                  <a:pt x="30635" y="139"/>
                  <a:pt x="30513" y="139"/>
                </a:cubicBezTo>
                <a:cubicBezTo>
                  <a:pt x="30464" y="139"/>
                  <a:pt x="30414" y="147"/>
                  <a:pt x="30367" y="161"/>
                </a:cubicBezTo>
                <a:cubicBezTo>
                  <a:pt x="30222" y="213"/>
                  <a:pt x="30097" y="307"/>
                  <a:pt x="30004" y="431"/>
                </a:cubicBezTo>
                <a:cubicBezTo>
                  <a:pt x="29931" y="514"/>
                  <a:pt x="29828" y="763"/>
                  <a:pt x="29734" y="804"/>
                </a:cubicBezTo>
                <a:lnTo>
                  <a:pt x="29082" y="669"/>
                </a:lnTo>
                <a:cubicBezTo>
                  <a:pt x="28999" y="514"/>
                  <a:pt x="28936" y="348"/>
                  <a:pt x="28895" y="172"/>
                </a:cubicBezTo>
                <a:cubicBezTo>
                  <a:pt x="28859" y="58"/>
                  <a:pt x="28760" y="1"/>
                  <a:pt x="28662"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596" name="Google Shape;1596;p57"/>
          <p:cNvPicPr preferRelativeResize="0"/>
          <p:nvPr/>
        </p:nvPicPr>
        <p:blipFill rotWithShape="1">
          <a:blip r:embed="rId3">
            <a:alphaModFix/>
          </a:blip>
          <a:srcRect b="0" l="0" r="0" t="0"/>
          <a:stretch/>
        </p:blipFill>
        <p:spPr>
          <a:xfrm>
            <a:off x="2901876" y="3389100"/>
            <a:ext cx="5976773" cy="3361924"/>
          </a:xfrm>
          <a:prstGeom prst="rect">
            <a:avLst/>
          </a:prstGeom>
          <a:noFill/>
          <a:ln>
            <a:noFill/>
          </a:ln>
        </p:spPr>
      </p:pic>
      <p:grpSp>
        <p:nvGrpSpPr>
          <p:cNvPr id="1597" name="Google Shape;1597;p57"/>
          <p:cNvGrpSpPr/>
          <p:nvPr/>
        </p:nvGrpSpPr>
        <p:grpSpPr>
          <a:xfrm>
            <a:off x="2901892" y="3160460"/>
            <a:ext cx="5976842" cy="537379"/>
            <a:chOff x="1421747" y="1015621"/>
            <a:chExt cx="6312676" cy="572106"/>
          </a:xfrm>
        </p:grpSpPr>
        <p:grpSp>
          <p:nvGrpSpPr>
            <p:cNvPr id="1598" name="Google Shape;1598;p57"/>
            <p:cNvGrpSpPr/>
            <p:nvPr/>
          </p:nvGrpSpPr>
          <p:grpSpPr>
            <a:xfrm flipH="1">
              <a:off x="7316547" y="1015621"/>
              <a:ext cx="417876" cy="501481"/>
              <a:chOff x="2279900" y="1356008"/>
              <a:chExt cx="355973" cy="427192"/>
            </a:xfrm>
          </p:grpSpPr>
          <p:sp>
            <p:nvSpPr>
              <p:cNvPr id="1599" name="Google Shape;1599;p57"/>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600" name="Google Shape;1600;p57"/>
              <p:cNvGrpSpPr/>
              <p:nvPr/>
            </p:nvGrpSpPr>
            <p:grpSpPr>
              <a:xfrm>
                <a:off x="2395070" y="1356008"/>
                <a:ext cx="240802" cy="326586"/>
                <a:chOff x="1847775" y="238125"/>
                <a:chExt cx="3637500" cy="4933325"/>
              </a:xfrm>
            </p:grpSpPr>
            <p:sp>
              <p:nvSpPr>
                <p:cNvPr id="1601" name="Google Shape;1601;p57"/>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2" name="Google Shape;1602;p57"/>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rgbClr val="FFD966"/>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3" name="Google Shape;1603;p57"/>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rgbClr val="FFD966"/>
                </a:solidFill>
                <a:ln>
                  <a:noFill/>
                </a:ln>
                <a:effectLst>
                  <a:outerShdw blurRad="28575" rotWithShape="0" algn="bl" dir="6480000" dist="9525">
                    <a:srgbClr val="85200C">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1604" name="Google Shape;1604;p57"/>
            <p:cNvGrpSpPr/>
            <p:nvPr/>
          </p:nvGrpSpPr>
          <p:grpSpPr>
            <a:xfrm flipH="1">
              <a:off x="1421747" y="1086246"/>
              <a:ext cx="417876" cy="501481"/>
              <a:chOff x="2279900" y="1356008"/>
              <a:chExt cx="355973" cy="427192"/>
            </a:xfrm>
          </p:grpSpPr>
          <p:sp>
            <p:nvSpPr>
              <p:cNvPr id="1605" name="Google Shape;1605;p57"/>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606" name="Google Shape;1606;p57"/>
              <p:cNvGrpSpPr/>
              <p:nvPr/>
            </p:nvGrpSpPr>
            <p:grpSpPr>
              <a:xfrm>
                <a:off x="2395070" y="1356008"/>
                <a:ext cx="240802" cy="326586"/>
                <a:chOff x="1847775" y="238125"/>
                <a:chExt cx="3637500" cy="4933325"/>
              </a:xfrm>
            </p:grpSpPr>
            <p:sp>
              <p:nvSpPr>
                <p:cNvPr id="1607" name="Google Shape;1607;p57"/>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8" name="Google Shape;1608;p57"/>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rgbClr val="FFD966"/>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9" name="Google Shape;1609;p57"/>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rgbClr val="FFD966"/>
                </a:solidFill>
                <a:ln>
                  <a:noFill/>
                </a:ln>
                <a:effectLst>
                  <a:outerShdw blurRad="28575" rotWithShape="0" algn="bl" dir="6480000" dist="9525">
                    <a:srgbClr val="85200C">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pic>
        <p:nvPicPr>
          <p:cNvPr id="1610" name="Google Shape;1610;p57"/>
          <p:cNvPicPr preferRelativeResize="0"/>
          <p:nvPr/>
        </p:nvPicPr>
        <p:blipFill>
          <a:blip r:embed="rId4">
            <a:alphaModFix amt="80000"/>
          </a:blip>
          <a:stretch>
            <a:fillRect/>
          </a:stretch>
        </p:blipFill>
        <p:spPr>
          <a:xfrm rot="3683679">
            <a:off x="1483973" y="5255138"/>
            <a:ext cx="2079429" cy="7164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grpSp>
        <p:nvGrpSpPr>
          <p:cNvPr id="1615" name="Google Shape;1615;p58"/>
          <p:cNvGrpSpPr/>
          <p:nvPr/>
        </p:nvGrpSpPr>
        <p:grpSpPr>
          <a:xfrm rot="212198">
            <a:off x="2168381" y="1407238"/>
            <a:ext cx="8366388" cy="4605432"/>
            <a:chOff x="2016900" y="1269275"/>
            <a:chExt cx="6591250" cy="2916825"/>
          </a:xfrm>
        </p:grpSpPr>
        <p:sp>
          <p:nvSpPr>
            <p:cNvPr id="1616" name="Google Shape;1616;p58"/>
            <p:cNvSpPr/>
            <p:nvPr/>
          </p:nvSpPr>
          <p:spPr>
            <a:xfrm>
              <a:off x="2028525" y="1278000"/>
              <a:ext cx="6579625" cy="2908100"/>
            </a:xfrm>
            <a:custGeom>
              <a:rect b="b" l="l" r="r" t="t"/>
              <a:pathLst>
                <a:path extrusionOk="0" h="116324" w="263185">
                  <a:moveTo>
                    <a:pt x="1" y="0"/>
                  </a:moveTo>
                  <a:lnTo>
                    <a:pt x="1" y="116324"/>
                  </a:lnTo>
                  <a:lnTo>
                    <a:pt x="263184" y="116324"/>
                  </a:lnTo>
                  <a:lnTo>
                    <a:pt x="263184" y="0"/>
                  </a:lnTo>
                  <a:close/>
                </a:path>
              </a:pathLst>
            </a:custGeom>
            <a:solidFill>
              <a:srgbClr val="FFFFFF"/>
            </a:solidFill>
            <a:ln>
              <a:noFill/>
            </a:ln>
            <a:effectLst>
              <a:outerShdw blurRad="100013"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7" name="Google Shape;1617;p58"/>
            <p:cNvSpPr/>
            <p:nvPr/>
          </p:nvSpPr>
          <p:spPr>
            <a:xfrm>
              <a:off x="2016900" y="1730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8" name="Google Shape;1618;p58"/>
            <p:cNvSpPr/>
            <p:nvPr/>
          </p:nvSpPr>
          <p:spPr>
            <a:xfrm>
              <a:off x="2016900" y="1875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9" name="Google Shape;1619;p58"/>
            <p:cNvSpPr/>
            <p:nvPr/>
          </p:nvSpPr>
          <p:spPr>
            <a:xfrm>
              <a:off x="2016900" y="21620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0" name="Google Shape;1620;p58"/>
            <p:cNvSpPr/>
            <p:nvPr/>
          </p:nvSpPr>
          <p:spPr>
            <a:xfrm>
              <a:off x="2016900" y="23074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1" name="Google Shape;1621;p58"/>
            <p:cNvSpPr/>
            <p:nvPr/>
          </p:nvSpPr>
          <p:spPr>
            <a:xfrm>
              <a:off x="2016900" y="2595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2" name="Google Shape;1622;p58"/>
            <p:cNvSpPr/>
            <p:nvPr/>
          </p:nvSpPr>
          <p:spPr>
            <a:xfrm>
              <a:off x="2016900" y="27407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3" name="Google Shape;1623;p58"/>
            <p:cNvSpPr/>
            <p:nvPr/>
          </p:nvSpPr>
          <p:spPr>
            <a:xfrm>
              <a:off x="2016900" y="3027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4" name="Google Shape;1624;p58"/>
            <p:cNvSpPr/>
            <p:nvPr/>
          </p:nvSpPr>
          <p:spPr>
            <a:xfrm>
              <a:off x="2016900" y="3172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5" name="Google Shape;1625;p58"/>
            <p:cNvSpPr/>
            <p:nvPr/>
          </p:nvSpPr>
          <p:spPr>
            <a:xfrm>
              <a:off x="2016900" y="34605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6" name="Google Shape;1626;p58"/>
            <p:cNvSpPr/>
            <p:nvPr/>
          </p:nvSpPr>
          <p:spPr>
            <a:xfrm>
              <a:off x="2016900" y="3605925"/>
              <a:ext cx="6591250" cy="25"/>
            </a:xfrm>
            <a:custGeom>
              <a:rect b="b" l="l" r="r" t="t"/>
              <a:pathLst>
                <a:path extrusionOk="0" fill="none" h="1" w="263650">
                  <a:moveTo>
                    <a:pt x="1" y="0"/>
                  </a:moveTo>
                  <a:lnTo>
                    <a:pt x="263649" y="0"/>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7" name="Google Shape;1627;p58"/>
            <p:cNvSpPr/>
            <p:nvPr/>
          </p:nvSpPr>
          <p:spPr>
            <a:xfrm>
              <a:off x="2016900" y="3892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8" name="Google Shape;1628;p58"/>
            <p:cNvSpPr/>
            <p:nvPr/>
          </p:nvSpPr>
          <p:spPr>
            <a:xfrm>
              <a:off x="2016900" y="4037775"/>
              <a:ext cx="6591250" cy="25"/>
            </a:xfrm>
            <a:custGeom>
              <a:rect b="b" l="l" r="r" t="t"/>
              <a:pathLst>
                <a:path extrusionOk="0" fill="none" h="1" w="263650">
                  <a:moveTo>
                    <a:pt x="1" y="0"/>
                  </a:moveTo>
                  <a:lnTo>
                    <a:pt x="263649" y="0"/>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9" name="Google Shape;1629;p58"/>
            <p:cNvSpPr/>
            <p:nvPr/>
          </p:nvSpPr>
          <p:spPr>
            <a:xfrm>
              <a:off x="2892250" y="1269275"/>
              <a:ext cx="25" cy="2916825"/>
            </a:xfrm>
            <a:custGeom>
              <a:rect b="b" l="l" r="r" t="t"/>
              <a:pathLst>
                <a:path extrusionOk="0" fill="none" h="116673" w="1">
                  <a:moveTo>
                    <a:pt x="0" y="0"/>
                  </a:moveTo>
                  <a:lnTo>
                    <a:pt x="0" y="116673"/>
                  </a:lnTo>
                </a:path>
              </a:pathLst>
            </a:custGeom>
            <a:solidFill>
              <a:srgbClr val="E72D53"/>
            </a:solidFill>
            <a:ln cap="flat" cmpd="sng" w="18900">
              <a:solidFill>
                <a:srgbClr val="E72D53"/>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630" name="Google Shape;1630;p58"/>
          <p:cNvSpPr txBox="1"/>
          <p:nvPr>
            <p:ph idx="2" type="body"/>
          </p:nvPr>
        </p:nvSpPr>
        <p:spPr>
          <a:xfrm rot="212604">
            <a:off x="3377917" y="3417699"/>
            <a:ext cx="6965516" cy="2167452"/>
          </a:xfrm>
          <a:prstGeom prst="rect">
            <a:avLst/>
          </a:prstGeom>
        </p:spPr>
        <p:txBody>
          <a:bodyPr anchorCtr="0" anchor="ctr" bIns="121900" lIns="121900" spcFirstLastPara="1" rIns="121900" wrap="square" tIns="121900">
            <a:noAutofit/>
          </a:bodyPr>
          <a:lstStyle/>
          <a:p>
            <a:pPr indent="-457200" lvl="0" marL="609600" rtl="0" algn="l">
              <a:lnSpc>
                <a:spcPct val="115000"/>
              </a:lnSpc>
              <a:spcBef>
                <a:spcPts val="0"/>
              </a:spcBef>
              <a:spcAft>
                <a:spcPts val="0"/>
              </a:spcAft>
              <a:buSzPts val="2400"/>
              <a:buChar char="●"/>
            </a:pPr>
            <a:r>
              <a:rPr lang="en-US"/>
              <a:t>This title relays information</a:t>
            </a:r>
            <a:endParaRPr/>
          </a:p>
          <a:p>
            <a:pPr indent="-457200" lvl="0" marL="609600" rtl="0" algn="l">
              <a:lnSpc>
                <a:spcPct val="115000"/>
              </a:lnSpc>
              <a:spcBef>
                <a:spcPts val="0"/>
              </a:spcBef>
              <a:spcAft>
                <a:spcPts val="0"/>
              </a:spcAft>
              <a:buSzPts val="2400"/>
              <a:buChar char="●"/>
            </a:pPr>
            <a:r>
              <a:rPr lang="en-US"/>
              <a:t>Name, position, title, stats, etc. </a:t>
            </a:r>
            <a:endParaRPr/>
          </a:p>
          <a:p>
            <a:pPr indent="-457200" lvl="0" marL="609600" rtl="0" algn="l">
              <a:lnSpc>
                <a:spcPct val="115000"/>
              </a:lnSpc>
              <a:spcBef>
                <a:spcPts val="0"/>
              </a:spcBef>
              <a:spcAft>
                <a:spcPts val="0"/>
              </a:spcAft>
              <a:buSzPts val="2400"/>
              <a:buChar char="●"/>
            </a:pPr>
            <a:r>
              <a:rPr lang="en-US"/>
              <a:t>Usually appears on the lower third of the screen</a:t>
            </a:r>
            <a:endParaRPr/>
          </a:p>
          <a:p>
            <a:pPr indent="-457200" lvl="0" marL="609600" rtl="0" algn="l">
              <a:lnSpc>
                <a:spcPct val="115000"/>
              </a:lnSpc>
              <a:spcBef>
                <a:spcPts val="0"/>
              </a:spcBef>
              <a:spcAft>
                <a:spcPts val="0"/>
              </a:spcAft>
              <a:buSzPts val="2400"/>
              <a:buChar char="●"/>
            </a:pPr>
            <a:r>
              <a:rPr lang="en-US"/>
              <a:t>Used in </a:t>
            </a:r>
            <a:r>
              <a:rPr lang="en-US"/>
              <a:t>documentaries</a:t>
            </a:r>
            <a:r>
              <a:rPr lang="en-US"/>
              <a:t> and news often</a:t>
            </a:r>
            <a:endParaRPr/>
          </a:p>
          <a:p>
            <a:pPr indent="-457200" lvl="0" marL="609600" rtl="0" algn="l">
              <a:lnSpc>
                <a:spcPct val="115000"/>
              </a:lnSpc>
              <a:spcBef>
                <a:spcPts val="0"/>
              </a:spcBef>
              <a:spcAft>
                <a:spcPts val="0"/>
              </a:spcAft>
              <a:buSzPts val="2400"/>
              <a:buChar char="●"/>
            </a:pPr>
            <a:r>
              <a:rPr lang="en-US"/>
              <a:t>Also known as Super, Lower Third, Chyron</a:t>
            </a:r>
            <a:endParaRPr/>
          </a:p>
        </p:txBody>
      </p:sp>
      <p:sp>
        <p:nvSpPr>
          <p:cNvPr id="1631" name="Google Shape;1631;p58"/>
          <p:cNvSpPr/>
          <p:nvPr/>
        </p:nvSpPr>
        <p:spPr>
          <a:xfrm rot="367584">
            <a:off x="5929225" y="3136365"/>
            <a:ext cx="2039613" cy="130829"/>
          </a:xfrm>
          <a:custGeom>
            <a:rect b="b" l="l" r="r" t="t"/>
            <a:pathLst>
              <a:path extrusionOk="0" h="1818" w="17831">
                <a:moveTo>
                  <a:pt x="13670" y="1"/>
                </a:moveTo>
                <a:cubicBezTo>
                  <a:pt x="13551" y="1"/>
                  <a:pt x="13429" y="78"/>
                  <a:pt x="13447" y="215"/>
                </a:cubicBezTo>
                <a:cubicBezTo>
                  <a:pt x="13447" y="236"/>
                  <a:pt x="13457" y="257"/>
                  <a:pt x="13457" y="277"/>
                </a:cubicBezTo>
                <a:cubicBezTo>
                  <a:pt x="13498" y="599"/>
                  <a:pt x="13167" y="878"/>
                  <a:pt x="12877" y="899"/>
                </a:cubicBezTo>
                <a:cubicBezTo>
                  <a:pt x="12809" y="904"/>
                  <a:pt x="12744" y="907"/>
                  <a:pt x="12680" y="907"/>
                </a:cubicBezTo>
                <a:cubicBezTo>
                  <a:pt x="12615" y="907"/>
                  <a:pt x="12550" y="904"/>
                  <a:pt x="12483" y="899"/>
                </a:cubicBezTo>
                <a:cubicBezTo>
                  <a:pt x="12514" y="847"/>
                  <a:pt x="12524" y="785"/>
                  <a:pt x="12535" y="733"/>
                </a:cubicBezTo>
                <a:cubicBezTo>
                  <a:pt x="12565" y="480"/>
                  <a:pt x="12368" y="267"/>
                  <a:pt x="12117" y="267"/>
                </a:cubicBezTo>
                <a:cubicBezTo>
                  <a:pt x="12111" y="267"/>
                  <a:pt x="12105" y="267"/>
                  <a:pt x="12099" y="267"/>
                </a:cubicBezTo>
                <a:cubicBezTo>
                  <a:pt x="11892" y="288"/>
                  <a:pt x="11747" y="495"/>
                  <a:pt x="11799" y="702"/>
                </a:cubicBezTo>
                <a:cubicBezTo>
                  <a:pt x="11809" y="775"/>
                  <a:pt x="11830" y="847"/>
                  <a:pt x="11871" y="909"/>
                </a:cubicBezTo>
                <a:cubicBezTo>
                  <a:pt x="11830" y="920"/>
                  <a:pt x="11788" y="920"/>
                  <a:pt x="11737" y="941"/>
                </a:cubicBezTo>
                <a:cubicBezTo>
                  <a:pt x="11620" y="970"/>
                  <a:pt x="11494" y="987"/>
                  <a:pt x="11372" y="987"/>
                </a:cubicBezTo>
                <a:cubicBezTo>
                  <a:pt x="11105" y="987"/>
                  <a:pt x="10852" y="905"/>
                  <a:pt x="10731" y="692"/>
                </a:cubicBezTo>
                <a:cubicBezTo>
                  <a:pt x="10835" y="505"/>
                  <a:pt x="10814" y="298"/>
                  <a:pt x="10534" y="80"/>
                </a:cubicBezTo>
                <a:cubicBezTo>
                  <a:pt x="10503" y="56"/>
                  <a:pt x="10469" y="45"/>
                  <a:pt x="10435" y="45"/>
                </a:cubicBezTo>
                <a:cubicBezTo>
                  <a:pt x="10326" y="45"/>
                  <a:pt x="10221" y="158"/>
                  <a:pt x="10213" y="277"/>
                </a:cubicBezTo>
                <a:cubicBezTo>
                  <a:pt x="10203" y="381"/>
                  <a:pt x="10213" y="485"/>
                  <a:pt x="10234" y="588"/>
                </a:cubicBezTo>
                <a:cubicBezTo>
                  <a:pt x="10026" y="754"/>
                  <a:pt x="9467" y="941"/>
                  <a:pt x="9384" y="951"/>
                </a:cubicBezTo>
                <a:cubicBezTo>
                  <a:pt x="9370" y="953"/>
                  <a:pt x="9342" y="954"/>
                  <a:pt x="9303" y="954"/>
                </a:cubicBezTo>
                <a:cubicBezTo>
                  <a:pt x="9115" y="954"/>
                  <a:pt x="8683" y="926"/>
                  <a:pt x="8451" y="806"/>
                </a:cubicBezTo>
                <a:cubicBezTo>
                  <a:pt x="8513" y="609"/>
                  <a:pt x="8493" y="391"/>
                  <a:pt x="8379" y="215"/>
                </a:cubicBezTo>
                <a:cubicBezTo>
                  <a:pt x="8337" y="148"/>
                  <a:pt x="8267" y="114"/>
                  <a:pt x="8197" y="114"/>
                </a:cubicBezTo>
                <a:cubicBezTo>
                  <a:pt x="8127" y="114"/>
                  <a:pt x="8057" y="148"/>
                  <a:pt x="8016" y="215"/>
                </a:cubicBezTo>
                <a:cubicBezTo>
                  <a:pt x="7819" y="474"/>
                  <a:pt x="7809" y="681"/>
                  <a:pt x="7912" y="847"/>
                </a:cubicBezTo>
                <a:cubicBezTo>
                  <a:pt x="7663" y="1055"/>
                  <a:pt x="7176" y="1127"/>
                  <a:pt x="7021" y="1137"/>
                </a:cubicBezTo>
                <a:cubicBezTo>
                  <a:pt x="6995" y="1139"/>
                  <a:pt x="6970" y="1140"/>
                  <a:pt x="6944" y="1140"/>
                </a:cubicBezTo>
                <a:cubicBezTo>
                  <a:pt x="6824" y="1140"/>
                  <a:pt x="6705" y="1122"/>
                  <a:pt x="6586" y="1096"/>
                </a:cubicBezTo>
                <a:cubicBezTo>
                  <a:pt x="6441" y="1096"/>
                  <a:pt x="6295" y="1034"/>
                  <a:pt x="6202" y="909"/>
                </a:cubicBezTo>
                <a:cubicBezTo>
                  <a:pt x="6275" y="764"/>
                  <a:pt x="6316" y="609"/>
                  <a:pt x="6327" y="453"/>
                </a:cubicBezTo>
                <a:cubicBezTo>
                  <a:pt x="6327" y="350"/>
                  <a:pt x="6233" y="257"/>
                  <a:pt x="6119" y="257"/>
                </a:cubicBezTo>
                <a:cubicBezTo>
                  <a:pt x="6103" y="255"/>
                  <a:pt x="6088" y="254"/>
                  <a:pt x="6072" y="254"/>
                </a:cubicBezTo>
                <a:cubicBezTo>
                  <a:pt x="5793" y="254"/>
                  <a:pt x="5573" y="511"/>
                  <a:pt x="5622" y="795"/>
                </a:cubicBezTo>
                <a:cubicBezTo>
                  <a:pt x="5622" y="858"/>
                  <a:pt x="5642" y="909"/>
                  <a:pt x="5663" y="961"/>
                </a:cubicBezTo>
                <a:cubicBezTo>
                  <a:pt x="5518" y="1096"/>
                  <a:pt x="5332" y="1179"/>
                  <a:pt x="5135" y="1200"/>
                </a:cubicBezTo>
                <a:cubicBezTo>
                  <a:pt x="5070" y="1217"/>
                  <a:pt x="5003" y="1225"/>
                  <a:pt x="4936" y="1225"/>
                </a:cubicBezTo>
                <a:cubicBezTo>
                  <a:pt x="4843" y="1225"/>
                  <a:pt x="4748" y="1209"/>
                  <a:pt x="4658" y="1179"/>
                </a:cubicBezTo>
                <a:cubicBezTo>
                  <a:pt x="4337" y="1127"/>
                  <a:pt x="4192" y="930"/>
                  <a:pt x="4202" y="588"/>
                </a:cubicBezTo>
                <a:cubicBezTo>
                  <a:pt x="4233" y="505"/>
                  <a:pt x="4274" y="422"/>
                  <a:pt x="4306" y="339"/>
                </a:cubicBezTo>
                <a:cubicBezTo>
                  <a:pt x="4338" y="200"/>
                  <a:pt x="4228" y="86"/>
                  <a:pt x="4104" y="86"/>
                </a:cubicBezTo>
                <a:cubicBezTo>
                  <a:pt x="4071" y="86"/>
                  <a:pt x="4037" y="94"/>
                  <a:pt x="4005" y="111"/>
                </a:cubicBezTo>
                <a:cubicBezTo>
                  <a:pt x="3808" y="236"/>
                  <a:pt x="3684" y="464"/>
                  <a:pt x="3694" y="692"/>
                </a:cubicBezTo>
                <a:cubicBezTo>
                  <a:pt x="3632" y="806"/>
                  <a:pt x="3549" y="909"/>
                  <a:pt x="3456" y="1003"/>
                </a:cubicBezTo>
                <a:cubicBezTo>
                  <a:pt x="3328" y="1114"/>
                  <a:pt x="3124" y="1177"/>
                  <a:pt x="2935" y="1177"/>
                </a:cubicBezTo>
                <a:cubicBezTo>
                  <a:pt x="2665" y="1177"/>
                  <a:pt x="2427" y="1048"/>
                  <a:pt x="2481" y="744"/>
                </a:cubicBezTo>
                <a:cubicBezTo>
                  <a:pt x="2492" y="702"/>
                  <a:pt x="2502" y="661"/>
                  <a:pt x="2513" y="609"/>
                </a:cubicBezTo>
                <a:cubicBezTo>
                  <a:pt x="2538" y="471"/>
                  <a:pt x="2426" y="382"/>
                  <a:pt x="2315" y="382"/>
                </a:cubicBezTo>
                <a:cubicBezTo>
                  <a:pt x="2243" y="382"/>
                  <a:pt x="2172" y="420"/>
                  <a:pt x="2139" y="505"/>
                </a:cubicBezTo>
                <a:cubicBezTo>
                  <a:pt x="2119" y="567"/>
                  <a:pt x="2108" y="619"/>
                  <a:pt x="2098" y="681"/>
                </a:cubicBezTo>
                <a:cubicBezTo>
                  <a:pt x="2036" y="889"/>
                  <a:pt x="1901" y="1075"/>
                  <a:pt x="1725" y="1210"/>
                </a:cubicBezTo>
                <a:cubicBezTo>
                  <a:pt x="1621" y="1303"/>
                  <a:pt x="1497" y="1365"/>
                  <a:pt x="1362" y="1407"/>
                </a:cubicBezTo>
                <a:cubicBezTo>
                  <a:pt x="1285" y="1433"/>
                  <a:pt x="1219" y="1447"/>
                  <a:pt x="1163" y="1447"/>
                </a:cubicBezTo>
                <a:cubicBezTo>
                  <a:pt x="934" y="1447"/>
                  <a:pt x="887" y="1223"/>
                  <a:pt x="1020" y="764"/>
                </a:cubicBezTo>
                <a:lnTo>
                  <a:pt x="1020" y="764"/>
                </a:lnTo>
                <a:cubicBezTo>
                  <a:pt x="1029" y="773"/>
                  <a:pt x="1039" y="777"/>
                  <a:pt x="1049" y="777"/>
                </a:cubicBezTo>
                <a:cubicBezTo>
                  <a:pt x="1074" y="777"/>
                  <a:pt x="1094" y="753"/>
                  <a:pt x="1072" y="723"/>
                </a:cubicBezTo>
                <a:cubicBezTo>
                  <a:pt x="960" y="553"/>
                  <a:pt x="827" y="483"/>
                  <a:pt x="700" y="483"/>
                </a:cubicBezTo>
                <a:cubicBezTo>
                  <a:pt x="324" y="483"/>
                  <a:pt x="1" y="1095"/>
                  <a:pt x="419" y="1521"/>
                </a:cubicBezTo>
                <a:cubicBezTo>
                  <a:pt x="624" y="1730"/>
                  <a:pt x="863" y="1817"/>
                  <a:pt x="1106" y="1817"/>
                </a:cubicBezTo>
                <a:cubicBezTo>
                  <a:pt x="1514" y="1817"/>
                  <a:pt x="1932" y="1569"/>
                  <a:pt x="2212" y="1231"/>
                </a:cubicBezTo>
                <a:cubicBezTo>
                  <a:pt x="2347" y="1448"/>
                  <a:pt x="2575" y="1583"/>
                  <a:pt x="2834" y="1614"/>
                </a:cubicBezTo>
                <a:cubicBezTo>
                  <a:pt x="2876" y="1619"/>
                  <a:pt x="2918" y="1622"/>
                  <a:pt x="2959" y="1622"/>
                </a:cubicBezTo>
                <a:cubicBezTo>
                  <a:pt x="3344" y="1622"/>
                  <a:pt x="3645" y="1407"/>
                  <a:pt x="3870" y="1117"/>
                </a:cubicBezTo>
                <a:cubicBezTo>
                  <a:pt x="4046" y="1334"/>
                  <a:pt x="4285" y="1490"/>
                  <a:pt x="4544" y="1573"/>
                </a:cubicBezTo>
                <a:cubicBezTo>
                  <a:pt x="4687" y="1617"/>
                  <a:pt x="4832" y="1639"/>
                  <a:pt x="4976" y="1639"/>
                </a:cubicBezTo>
                <a:cubicBezTo>
                  <a:pt x="5333" y="1639"/>
                  <a:pt x="5680" y="1506"/>
                  <a:pt x="5953" y="1262"/>
                </a:cubicBezTo>
                <a:cubicBezTo>
                  <a:pt x="6171" y="1397"/>
                  <a:pt x="6409" y="1479"/>
                  <a:pt x="6669" y="1521"/>
                </a:cubicBezTo>
                <a:cubicBezTo>
                  <a:pt x="6743" y="1534"/>
                  <a:pt x="6827" y="1540"/>
                  <a:pt x="6917" y="1540"/>
                </a:cubicBezTo>
                <a:cubicBezTo>
                  <a:pt x="7338" y="1540"/>
                  <a:pt x="7888" y="1400"/>
                  <a:pt x="8213" y="1127"/>
                </a:cubicBezTo>
                <a:cubicBezTo>
                  <a:pt x="8549" y="1304"/>
                  <a:pt x="8927" y="1389"/>
                  <a:pt x="9309" y="1389"/>
                </a:cubicBezTo>
                <a:cubicBezTo>
                  <a:pt x="9351" y="1389"/>
                  <a:pt x="9393" y="1388"/>
                  <a:pt x="9436" y="1386"/>
                </a:cubicBezTo>
                <a:cubicBezTo>
                  <a:pt x="9788" y="1324"/>
                  <a:pt x="10120" y="1189"/>
                  <a:pt x="10410" y="992"/>
                </a:cubicBezTo>
                <a:cubicBezTo>
                  <a:pt x="10650" y="1301"/>
                  <a:pt x="11011" y="1472"/>
                  <a:pt x="11385" y="1472"/>
                </a:cubicBezTo>
                <a:cubicBezTo>
                  <a:pt x="11526" y="1472"/>
                  <a:pt x="11670" y="1448"/>
                  <a:pt x="11809" y="1397"/>
                </a:cubicBezTo>
                <a:cubicBezTo>
                  <a:pt x="11954" y="1345"/>
                  <a:pt x="12089" y="1283"/>
                  <a:pt x="12213" y="1200"/>
                </a:cubicBezTo>
                <a:cubicBezTo>
                  <a:pt x="12296" y="1241"/>
                  <a:pt x="12379" y="1272"/>
                  <a:pt x="12462" y="1303"/>
                </a:cubicBezTo>
                <a:cubicBezTo>
                  <a:pt x="12586" y="1338"/>
                  <a:pt x="12709" y="1355"/>
                  <a:pt x="12828" y="1355"/>
                </a:cubicBezTo>
                <a:cubicBezTo>
                  <a:pt x="13238" y="1355"/>
                  <a:pt x="13602" y="1158"/>
                  <a:pt x="13778" y="837"/>
                </a:cubicBezTo>
                <a:cubicBezTo>
                  <a:pt x="14072" y="1105"/>
                  <a:pt x="14508" y="1252"/>
                  <a:pt x="14917" y="1252"/>
                </a:cubicBezTo>
                <a:cubicBezTo>
                  <a:pt x="15361" y="1252"/>
                  <a:pt x="15772" y="1080"/>
                  <a:pt x="15934" y="702"/>
                </a:cubicBezTo>
                <a:cubicBezTo>
                  <a:pt x="16161" y="849"/>
                  <a:pt x="16424" y="924"/>
                  <a:pt x="16689" y="924"/>
                </a:cubicBezTo>
                <a:cubicBezTo>
                  <a:pt x="16872" y="924"/>
                  <a:pt x="17056" y="888"/>
                  <a:pt x="17229" y="816"/>
                </a:cubicBezTo>
                <a:cubicBezTo>
                  <a:pt x="17603" y="661"/>
                  <a:pt x="17831" y="215"/>
                  <a:pt x="17343" y="18"/>
                </a:cubicBezTo>
                <a:cubicBezTo>
                  <a:pt x="17318" y="8"/>
                  <a:pt x="17294" y="4"/>
                  <a:pt x="17271" y="4"/>
                </a:cubicBezTo>
                <a:cubicBezTo>
                  <a:pt x="17124" y="4"/>
                  <a:pt x="17029" y="186"/>
                  <a:pt x="17074" y="329"/>
                </a:cubicBezTo>
                <a:cubicBezTo>
                  <a:pt x="17043" y="339"/>
                  <a:pt x="17022" y="350"/>
                  <a:pt x="17001" y="371"/>
                </a:cubicBezTo>
                <a:cubicBezTo>
                  <a:pt x="16916" y="417"/>
                  <a:pt x="16819" y="440"/>
                  <a:pt x="16719" y="440"/>
                </a:cubicBezTo>
                <a:cubicBezTo>
                  <a:pt x="16685" y="440"/>
                  <a:pt x="16652" y="438"/>
                  <a:pt x="16618" y="433"/>
                </a:cubicBezTo>
                <a:cubicBezTo>
                  <a:pt x="16359" y="422"/>
                  <a:pt x="16110" y="298"/>
                  <a:pt x="15934" y="101"/>
                </a:cubicBezTo>
                <a:cubicBezTo>
                  <a:pt x="15887" y="54"/>
                  <a:pt x="15829" y="33"/>
                  <a:pt x="15771" y="33"/>
                </a:cubicBezTo>
                <a:cubicBezTo>
                  <a:pt x="15649" y="33"/>
                  <a:pt x="15530" y="126"/>
                  <a:pt x="15530" y="267"/>
                </a:cubicBezTo>
                <a:cubicBezTo>
                  <a:pt x="15544" y="642"/>
                  <a:pt x="15231" y="795"/>
                  <a:pt x="14875" y="795"/>
                </a:cubicBezTo>
                <a:cubicBezTo>
                  <a:pt x="14434" y="795"/>
                  <a:pt x="13927" y="559"/>
                  <a:pt x="13892" y="215"/>
                </a:cubicBezTo>
                <a:cubicBezTo>
                  <a:pt x="13892" y="194"/>
                  <a:pt x="13892" y="184"/>
                  <a:pt x="13882" y="163"/>
                </a:cubicBezTo>
                <a:cubicBezTo>
                  <a:pt x="13863" y="52"/>
                  <a:pt x="13768" y="1"/>
                  <a:pt x="13670"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2" name="Google Shape;1632;p58"/>
          <p:cNvSpPr txBox="1"/>
          <p:nvPr/>
        </p:nvSpPr>
        <p:spPr>
          <a:xfrm rot="250191">
            <a:off x="4793486" y="1673528"/>
            <a:ext cx="4521870" cy="1416143"/>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000">
                <a:solidFill>
                  <a:schemeClr val="accent1"/>
                </a:solidFill>
                <a:latin typeface="Chelsea Market"/>
                <a:ea typeface="Chelsea Market"/>
                <a:cs typeface="Chelsea Market"/>
                <a:sym typeface="Chelsea Market"/>
              </a:rPr>
              <a:t>Superimposition Title</a:t>
            </a:r>
            <a:endParaRPr sz="4000">
              <a:solidFill>
                <a:schemeClr val="accent1"/>
              </a:solidFill>
              <a:latin typeface="Chelsea Market"/>
              <a:ea typeface="Chelsea Market"/>
              <a:cs typeface="Chelsea Market"/>
              <a:sym typeface="Chelsea Market"/>
            </a:endParaRPr>
          </a:p>
        </p:txBody>
      </p:sp>
      <p:pic>
        <p:nvPicPr>
          <p:cNvPr id="1633" name="Google Shape;1633;p58"/>
          <p:cNvPicPr preferRelativeResize="0"/>
          <p:nvPr/>
        </p:nvPicPr>
        <p:blipFill rotWithShape="1">
          <a:blip r:embed="rId3">
            <a:alphaModFix/>
          </a:blip>
          <a:srcRect b="34713" l="26805" r="4162" t="0"/>
          <a:stretch/>
        </p:blipFill>
        <p:spPr>
          <a:xfrm rot="-1365765">
            <a:off x="636855" y="1016413"/>
            <a:ext cx="4043715" cy="2332924"/>
          </a:xfrm>
          <a:prstGeom prst="rect">
            <a:avLst/>
          </a:prstGeom>
          <a:noFill/>
          <a:ln>
            <a:noFill/>
          </a:ln>
        </p:spPr>
      </p:pic>
      <p:sp>
        <p:nvSpPr>
          <p:cNvPr id="1634" name="Google Shape;1634;p58"/>
          <p:cNvSpPr/>
          <p:nvPr/>
        </p:nvSpPr>
        <p:spPr>
          <a:xfrm rot="10191134">
            <a:off x="4213309" y="1195377"/>
            <a:ext cx="530009" cy="626996"/>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lt2"/>
          </a:solidFill>
          <a:ln>
            <a:noFill/>
          </a:ln>
          <a:effectLst>
            <a:outerShdw blurRad="42863" rotWithShape="0" algn="bl" dir="5400000" dist="9525">
              <a:srgbClr val="783F04">
                <a:alpha val="5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5" name="Google Shape;1635;p58"/>
          <p:cNvSpPr/>
          <p:nvPr/>
        </p:nvSpPr>
        <p:spPr>
          <a:xfrm flipH="1" rot="-3656008">
            <a:off x="2153380" y="3311432"/>
            <a:ext cx="1010659" cy="1302206"/>
          </a:xfrm>
          <a:custGeom>
            <a:rect b="b" l="l" r="r" t="t"/>
            <a:pathLst>
              <a:path extrusionOk="0" h="11570" w="16038">
                <a:moveTo>
                  <a:pt x="7549" y="1"/>
                </a:moveTo>
                <a:lnTo>
                  <a:pt x="1868" y="39"/>
                </a:lnTo>
                <a:cubicBezTo>
                  <a:pt x="1440" y="39"/>
                  <a:pt x="0" y="545"/>
                  <a:pt x="311" y="1246"/>
                </a:cubicBezTo>
                <a:cubicBezTo>
                  <a:pt x="856" y="2296"/>
                  <a:pt x="1206" y="3425"/>
                  <a:pt x="1401" y="4592"/>
                </a:cubicBezTo>
                <a:cubicBezTo>
                  <a:pt x="1437" y="4844"/>
                  <a:pt x="1684" y="4952"/>
                  <a:pt x="2003" y="4952"/>
                </a:cubicBezTo>
                <a:cubicBezTo>
                  <a:pt x="2720" y="4952"/>
                  <a:pt x="3805" y="4409"/>
                  <a:pt x="3697" y="3736"/>
                </a:cubicBezTo>
                <a:cubicBezTo>
                  <a:pt x="3619" y="3269"/>
                  <a:pt x="3502" y="2802"/>
                  <a:pt x="3386" y="2374"/>
                </a:cubicBezTo>
                <a:lnTo>
                  <a:pt x="3386" y="2374"/>
                </a:lnTo>
                <a:cubicBezTo>
                  <a:pt x="7472" y="4476"/>
                  <a:pt x="11090" y="7433"/>
                  <a:pt x="13970" y="11013"/>
                </a:cubicBezTo>
                <a:cubicBezTo>
                  <a:pt x="14284" y="11389"/>
                  <a:pt x="14749" y="11570"/>
                  <a:pt x="15124" y="11570"/>
                </a:cubicBezTo>
                <a:cubicBezTo>
                  <a:pt x="15679" y="11570"/>
                  <a:pt x="16037" y="11173"/>
                  <a:pt x="15410" y="10429"/>
                </a:cubicBezTo>
                <a:cubicBezTo>
                  <a:pt x="12530" y="6849"/>
                  <a:pt x="8989" y="3853"/>
                  <a:pt x="5059" y="1518"/>
                </a:cubicBezTo>
                <a:lnTo>
                  <a:pt x="6810" y="1518"/>
                </a:lnTo>
                <a:cubicBezTo>
                  <a:pt x="7277" y="1518"/>
                  <a:pt x="8094" y="1246"/>
                  <a:pt x="8289" y="740"/>
                </a:cubicBezTo>
                <a:cubicBezTo>
                  <a:pt x="8483" y="234"/>
                  <a:pt x="8016" y="1"/>
                  <a:pt x="7549"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pic>
        <p:nvPicPr>
          <p:cNvPr id="1640" name="Google Shape;1640;p59"/>
          <p:cNvPicPr preferRelativeResize="0"/>
          <p:nvPr/>
        </p:nvPicPr>
        <p:blipFill rotWithShape="1">
          <a:blip r:embed="rId3">
            <a:alphaModFix/>
          </a:blip>
          <a:srcRect b="0" l="0" r="8833" t="6699"/>
          <a:stretch/>
        </p:blipFill>
        <p:spPr>
          <a:xfrm>
            <a:off x="5729850" y="0"/>
            <a:ext cx="6462151" cy="3725976"/>
          </a:xfrm>
          <a:prstGeom prst="rect">
            <a:avLst/>
          </a:prstGeom>
          <a:noFill/>
          <a:ln>
            <a:noFill/>
          </a:ln>
        </p:spPr>
      </p:pic>
      <p:pic>
        <p:nvPicPr>
          <p:cNvPr id="1641" name="Google Shape;1641;p59"/>
          <p:cNvPicPr preferRelativeResize="0"/>
          <p:nvPr/>
        </p:nvPicPr>
        <p:blipFill>
          <a:blip r:embed="rId4">
            <a:alphaModFix/>
          </a:blip>
          <a:stretch>
            <a:fillRect/>
          </a:stretch>
        </p:blipFill>
        <p:spPr>
          <a:xfrm>
            <a:off x="25325" y="3423650"/>
            <a:ext cx="6223399" cy="3434350"/>
          </a:xfrm>
          <a:prstGeom prst="rect">
            <a:avLst/>
          </a:prstGeom>
          <a:noFill/>
          <a:ln>
            <a:noFill/>
          </a:ln>
        </p:spPr>
      </p:pic>
      <p:pic>
        <p:nvPicPr>
          <p:cNvPr id="1642" name="Google Shape;1642;p59"/>
          <p:cNvPicPr preferRelativeResize="0"/>
          <p:nvPr/>
        </p:nvPicPr>
        <p:blipFill rotWithShape="1">
          <a:blip r:embed="rId5">
            <a:alphaModFix/>
          </a:blip>
          <a:srcRect b="0" l="0" r="1009" t="0"/>
          <a:stretch/>
        </p:blipFill>
        <p:spPr>
          <a:xfrm>
            <a:off x="0" y="0"/>
            <a:ext cx="6223401" cy="3504759"/>
          </a:xfrm>
          <a:prstGeom prst="rect">
            <a:avLst/>
          </a:prstGeom>
          <a:noFill/>
          <a:ln>
            <a:noFill/>
          </a:ln>
        </p:spPr>
      </p:pic>
      <p:pic>
        <p:nvPicPr>
          <p:cNvPr id="1643" name="Google Shape;1643;p59"/>
          <p:cNvPicPr preferRelativeResize="0"/>
          <p:nvPr/>
        </p:nvPicPr>
        <p:blipFill>
          <a:blip r:embed="rId6">
            <a:alphaModFix/>
          </a:blip>
          <a:stretch>
            <a:fillRect/>
          </a:stretch>
        </p:blipFill>
        <p:spPr>
          <a:xfrm>
            <a:off x="6223400" y="3500669"/>
            <a:ext cx="5968600" cy="33573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grpSp>
        <p:nvGrpSpPr>
          <p:cNvPr id="1648" name="Google Shape;1648;p60"/>
          <p:cNvGrpSpPr/>
          <p:nvPr/>
        </p:nvGrpSpPr>
        <p:grpSpPr>
          <a:xfrm>
            <a:off x="2060303" y="571616"/>
            <a:ext cx="8070520" cy="5175928"/>
            <a:chOff x="1545266" y="428723"/>
            <a:chExt cx="6053041" cy="3882043"/>
          </a:xfrm>
        </p:grpSpPr>
        <p:grpSp>
          <p:nvGrpSpPr>
            <p:cNvPr id="1649" name="Google Shape;1649;p60"/>
            <p:cNvGrpSpPr/>
            <p:nvPr/>
          </p:nvGrpSpPr>
          <p:grpSpPr>
            <a:xfrm rot="-122583">
              <a:off x="1601577" y="937348"/>
              <a:ext cx="5940420" cy="3268566"/>
              <a:chOff x="4219534" y="-908625"/>
              <a:chExt cx="4902266" cy="2535900"/>
            </a:xfrm>
          </p:grpSpPr>
          <p:sp>
            <p:nvSpPr>
              <p:cNvPr id="1650" name="Google Shape;1650;p60"/>
              <p:cNvSpPr/>
              <p:nvPr/>
            </p:nvSpPr>
            <p:spPr>
              <a:xfrm>
                <a:off x="6705600" y="-908625"/>
                <a:ext cx="2416200" cy="2535900"/>
              </a:xfrm>
              <a:prstGeom prst="rect">
                <a:avLst/>
              </a:prstGeom>
              <a:solidFill>
                <a:schemeClr val="dk2"/>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651" name="Google Shape;1651;p60"/>
              <p:cNvGrpSpPr/>
              <p:nvPr/>
            </p:nvGrpSpPr>
            <p:grpSpPr>
              <a:xfrm>
                <a:off x="4219534" y="-908625"/>
                <a:ext cx="4902266" cy="2535900"/>
                <a:chOff x="4219534" y="-908625"/>
                <a:chExt cx="4902266" cy="2535900"/>
              </a:xfrm>
            </p:grpSpPr>
            <p:sp>
              <p:nvSpPr>
                <p:cNvPr id="1652" name="Google Shape;1652;p60"/>
                <p:cNvSpPr/>
                <p:nvPr/>
              </p:nvSpPr>
              <p:spPr>
                <a:xfrm rot="-5400000">
                  <a:off x="4240679" y="-929754"/>
                  <a:ext cx="2535853" cy="2578143"/>
                </a:xfrm>
                <a:custGeom>
                  <a:rect b="b" l="l" r="r" t="t"/>
                  <a:pathLst>
                    <a:path extrusionOk="0" h="199046" w="195781">
                      <a:moveTo>
                        <a:pt x="0" y="1"/>
                      </a:moveTo>
                      <a:lnTo>
                        <a:pt x="0" y="199045"/>
                      </a:lnTo>
                      <a:lnTo>
                        <a:pt x="195780" y="199045"/>
                      </a:lnTo>
                      <a:lnTo>
                        <a:pt x="195780" y="1"/>
                      </a:lnTo>
                      <a:close/>
                      <a:moveTo>
                        <a:pt x="18002" y="19125"/>
                      </a:moveTo>
                      <a:cubicBezTo>
                        <a:pt x="13667" y="19278"/>
                        <a:pt x="11423" y="14076"/>
                        <a:pt x="14381" y="11016"/>
                      </a:cubicBezTo>
                      <a:cubicBezTo>
                        <a:pt x="17390" y="7905"/>
                        <a:pt x="22643" y="10047"/>
                        <a:pt x="22643" y="14331"/>
                      </a:cubicBezTo>
                      <a:cubicBezTo>
                        <a:pt x="22694" y="16932"/>
                        <a:pt x="20603" y="19125"/>
                        <a:pt x="18002" y="19125"/>
                      </a:cubicBezTo>
                      <a:close/>
                      <a:moveTo>
                        <a:pt x="33964" y="19125"/>
                      </a:moveTo>
                      <a:cubicBezTo>
                        <a:pt x="29630" y="19278"/>
                        <a:pt x="27386" y="14076"/>
                        <a:pt x="30395" y="11016"/>
                      </a:cubicBezTo>
                      <a:cubicBezTo>
                        <a:pt x="33403" y="7905"/>
                        <a:pt x="38605" y="10047"/>
                        <a:pt x="38605" y="14331"/>
                      </a:cubicBezTo>
                      <a:cubicBezTo>
                        <a:pt x="38656" y="16932"/>
                        <a:pt x="36565" y="19125"/>
                        <a:pt x="33964" y="19125"/>
                      </a:cubicBezTo>
                      <a:close/>
                      <a:moveTo>
                        <a:pt x="49927" y="19125"/>
                      </a:moveTo>
                      <a:cubicBezTo>
                        <a:pt x="45643" y="19278"/>
                        <a:pt x="43348" y="14076"/>
                        <a:pt x="46357" y="11016"/>
                      </a:cubicBezTo>
                      <a:cubicBezTo>
                        <a:pt x="49366" y="7905"/>
                        <a:pt x="54619" y="10047"/>
                        <a:pt x="54619" y="14331"/>
                      </a:cubicBezTo>
                      <a:cubicBezTo>
                        <a:pt x="54670" y="16983"/>
                        <a:pt x="52579" y="19125"/>
                        <a:pt x="49927" y="19125"/>
                      </a:cubicBezTo>
                      <a:close/>
                      <a:moveTo>
                        <a:pt x="65940" y="19125"/>
                      </a:moveTo>
                      <a:cubicBezTo>
                        <a:pt x="61605" y="19278"/>
                        <a:pt x="59310" y="14076"/>
                        <a:pt x="62319" y="11016"/>
                      </a:cubicBezTo>
                      <a:cubicBezTo>
                        <a:pt x="65328" y="7905"/>
                        <a:pt x="70581" y="10047"/>
                        <a:pt x="70581" y="14331"/>
                      </a:cubicBezTo>
                      <a:cubicBezTo>
                        <a:pt x="70632" y="16932"/>
                        <a:pt x="68541" y="19125"/>
                        <a:pt x="65940" y="19125"/>
                      </a:cubicBezTo>
                      <a:close/>
                      <a:moveTo>
                        <a:pt x="81902" y="19125"/>
                      </a:moveTo>
                      <a:cubicBezTo>
                        <a:pt x="77618" y="19278"/>
                        <a:pt x="75324" y="14076"/>
                        <a:pt x="78332" y="11016"/>
                      </a:cubicBezTo>
                      <a:cubicBezTo>
                        <a:pt x="81341" y="7905"/>
                        <a:pt x="86543" y="10047"/>
                        <a:pt x="86543" y="14331"/>
                      </a:cubicBezTo>
                      <a:cubicBezTo>
                        <a:pt x="86594" y="16932"/>
                        <a:pt x="84503" y="19125"/>
                        <a:pt x="81902" y="19125"/>
                      </a:cubicBezTo>
                      <a:close/>
                      <a:moveTo>
                        <a:pt x="97865" y="19125"/>
                      </a:moveTo>
                      <a:cubicBezTo>
                        <a:pt x="93581" y="19278"/>
                        <a:pt x="91286" y="14076"/>
                        <a:pt x="94295" y="11016"/>
                      </a:cubicBezTo>
                      <a:cubicBezTo>
                        <a:pt x="97304" y="7905"/>
                        <a:pt x="102556" y="10047"/>
                        <a:pt x="102556" y="14331"/>
                      </a:cubicBezTo>
                      <a:cubicBezTo>
                        <a:pt x="102607" y="16932"/>
                        <a:pt x="100516" y="19125"/>
                        <a:pt x="97865" y="19125"/>
                      </a:cubicBezTo>
                      <a:close/>
                      <a:moveTo>
                        <a:pt x="113878" y="19125"/>
                      </a:moveTo>
                      <a:cubicBezTo>
                        <a:pt x="109543" y="19278"/>
                        <a:pt x="107299" y="14076"/>
                        <a:pt x="110257" y="11016"/>
                      </a:cubicBezTo>
                      <a:cubicBezTo>
                        <a:pt x="113266" y="7905"/>
                        <a:pt x="118519" y="10047"/>
                        <a:pt x="118519" y="14331"/>
                      </a:cubicBezTo>
                      <a:cubicBezTo>
                        <a:pt x="118570" y="16932"/>
                        <a:pt x="116479" y="19125"/>
                        <a:pt x="113878" y="19125"/>
                      </a:cubicBezTo>
                      <a:close/>
                      <a:moveTo>
                        <a:pt x="129840" y="19125"/>
                      </a:moveTo>
                      <a:cubicBezTo>
                        <a:pt x="125556" y="19278"/>
                        <a:pt x="123261" y="14076"/>
                        <a:pt x="126270" y="11016"/>
                      </a:cubicBezTo>
                      <a:cubicBezTo>
                        <a:pt x="129279" y="7905"/>
                        <a:pt x="134481" y="10047"/>
                        <a:pt x="134532" y="14331"/>
                      </a:cubicBezTo>
                      <a:cubicBezTo>
                        <a:pt x="134532" y="16932"/>
                        <a:pt x="132441" y="19125"/>
                        <a:pt x="129840" y="19125"/>
                      </a:cubicBezTo>
                      <a:close/>
                      <a:moveTo>
                        <a:pt x="145802" y="19125"/>
                      </a:moveTo>
                      <a:cubicBezTo>
                        <a:pt x="141519" y="19278"/>
                        <a:pt x="139224" y="14076"/>
                        <a:pt x="142233" y="11016"/>
                      </a:cubicBezTo>
                      <a:cubicBezTo>
                        <a:pt x="145241" y="7905"/>
                        <a:pt x="150494" y="10047"/>
                        <a:pt x="150494" y="14331"/>
                      </a:cubicBezTo>
                      <a:cubicBezTo>
                        <a:pt x="150545" y="16932"/>
                        <a:pt x="148454" y="19125"/>
                        <a:pt x="145802" y="19125"/>
                      </a:cubicBezTo>
                      <a:close/>
                      <a:moveTo>
                        <a:pt x="161816" y="19125"/>
                      </a:moveTo>
                      <a:cubicBezTo>
                        <a:pt x="157481" y="19278"/>
                        <a:pt x="155237" y="14076"/>
                        <a:pt x="158246" y="11016"/>
                      </a:cubicBezTo>
                      <a:cubicBezTo>
                        <a:pt x="161204" y="7905"/>
                        <a:pt x="166456" y="10047"/>
                        <a:pt x="166456" y="14331"/>
                      </a:cubicBezTo>
                      <a:cubicBezTo>
                        <a:pt x="166507" y="16932"/>
                        <a:pt x="164417" y="19125"/>
                        <a:pt x="161816" y="19125"/>
                      </a:cubicBezTo>
                      <a:close/>
                      <a:moveTo>
                        <a:pt x="177778" y="19125"/>
                      </a:moveTo>
                      <a:cubicBezTo>
                        <a:pt x="173494" y="19278"/>
                        <a:pt x="171199" y="14076"/>
                        <a:pt x="174208" y="11016"/>
                      </a:cubicBezTo>
                      <a:cubicBezTo>
                        <a:pt x="177217" y="7905"/>
                        <a:pt x="182470" y="10047"/>
                        <a:pt x="182470" y="14331"/>
                      </a:cubicBezTo>
                      <a:cubicBezTo>
                        <a:pt x="182470" y="16932"/>
                        <a:pt x="180379" y="19125"/>
                        <a:pt x="177778" y="19125"/>
                      </a:cubicBez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653" name="Google Shape;1653;p60"/>
                <p:cNvSpPr/>
                <p:nvPr/>
              </p:nvSpPr>
              <p:spPr>
                <a:xfrm>
                  <a:off x="6705600" y="-908625"/>
                  <a:ext cx="2416200" cy="25359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54" name="Google Shape;1654;p60"/>
              <p:cNvGrpSpPr/>
              <p:nvPr/>
            </p:nvGrpSpPr>
            <p:grpSpPr>
              <a:xfrm>
                <a:off x="4827654" y="-516937"/>
                <a:ext cx="4009237" cy="1752515"/>
                <a:chOff x="1673825" y="1519425"/>
                <a:chExt cx="4250675" cy="3416875"/>
              </a:xfrm>
            </p:grpSpPr>
            <p:sp>
              <p:nvSpPr>
                <p:cNvPr id="1655" name="Google Shape;1655;p60"/>
                <p:cNvSpPr/>
                <p:nvPr/>
              </p:nvSpPr>
              <p:spPr>
                <a:xfrm>
                  <a:off x="1673825" y="49362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6" name="Google Shape;1656;p60"/>
                <p:cNvSpPr/>
                <p:nvPr/>
              </p:nvSpPr>
              <p:spPr>
                <a:xfrm>
                  <a:off x="1673825" y="44479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7" name="Google Shape;1657;p60"/>
                <p:cNvSpPr/>
                <p:nvPr/>
              </p:nvSpPr>
              <p:spPr>
                <a:xfrm>
                  <a:off x="1673825" y="39596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8" name="Google Shape;1658;p60"/>
                <p:cNvSpPr/>
                <p:nvPr/>
              </p:nvSpPr>
              <p:spPr>
                <a:xfrm>
                  <a:off x="1673825" y="34713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9" name="Google Shape;1659;p60"/>
                <p:cNvSpPr/>
                <p:nvPr/>
              </p:nvSpPr>
              <p:spPr>
                <a:xfrm>
                  <a:off x="1673825" y="29830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0" name="Google Shape;1660;p60"/>
                <p:cNvSpPr/>
                <p:nvPr/>
              </p:nvSpPr>
              <p:spPr>
                <a:xfrm>
                  <a:off x="1673825" y="24947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1" name="Google Shape;1661;p60"/>
                <p:cNvSpPr/>
                <p:nvPr/>
              </p:nvSpPr>
              <p:spPr>
                <a:xfrm>
                  <a:off x="1673825" y="200772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2" name="Google Shape;1662;p60"/>
                <p:cNvSpPr/>
                <p:nvPr/>
              </p:nvSpPr>
              <p:spPr>
                <a:xfrm>
                  <a:off x="1673825" y="151942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1663" name="Google Shape;1663;p60"/>
            <p:cNvSpPr/>
            <p:nvPr/>
          </p:nvSpPr>
          <p:spPr>
            <a:xfrm rot="2859564">
              <a:off x="4213514" y="571245"/>
              <a:ext cx="716547" cy="749369"/>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664" name="Google Shape;1664;p60"/>
          <p:cNvSpPr txBox="1"/>
          <p:nvPr>
            <p:ph type="title"/>
          </p:nvPr>
        </p:nvSpPr>
        <p:spPr>
          <a:xfrm>
            <a:off x="2685450" y="1645338"/>
            <a:ext cx="6644100" cy="302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4500"/>
              <a:t>Question to Consider</a:t>
            </a:r>
            <a:endParaRPr sz="4500"/>
          </a:p>
          <a:p>
            <a:pPr indent="0" lvl="0" marL="0" rtl="0" algn="l">
              <a:lnSpc>
                <a:spcPct val="90000"/>
              </a:lnSpc>
              <a:spcBef>
                <a:spcPts val="0"/>
              </a:spcBef>
              <a:spcAft>
                <a:spcPts val="0"/>
              </a:spcAft>
              <a:buNone/>
            </a:pPr>
            <a:r>
              <a:t/>
            </a:r>
            <a:endParaRPr sz="3000"/>
          </a:p>
        </p:txBody>
      </p:sp>
      <p:grpSp>
        <p:nvGrpSpPr>
          <p:cNvPr id="1665" name="Google Shape;1665;p60"/>
          <p:cNvGrpSpPr/>
          <p:nvPr/>
        </p:nvGrpSpPr>
        <p:grpSpPr>
          <a:xfrm>
            <a:off x="8661922" y="639894"/>
            <a:ext cx="1906122" cy="2017978"/>
            <a:chOff x="6496604" y="479933"/>
            <a:chExt cx="1429627" cy="1513522"/>
          </a:xfrm>
        </p:grpSpPr>
        <p:grpSp>
          <p:nvGrpSpPr>
            <p:cNvPr id="1666" name="Google Shape;1666;p60"/>
            <p:cNvGrpSpPr/>
            <p:nvPr/>
          </p:nvGrpSpPr>
          <p:grpSpPr>
            <a:xfrm rot="-3913">
              <a:off x="6496603" y="549702"/>
              <a:ext cx="1429628" cy="1442938"/>
              <a:chOff x="1626000" y="605300"/>
              <a:chExt cx="4068375" cy="4132125"/>
            </a:xfrm>
          </p:grpSpPr>
          <p:sp>
            <p:nvSpPr>
              <p:cNvPr id="1667" name="Google Shape;1667;p60"/>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dk2"/>
              </a:solidFill>
              <a:ln>
                <a:noFill/>
              </a:ln>
              <a:effectLst>
                <a:outerShdw blurRad="57150" rotWithShape="0" algn="bl" dir="5400000" dist="19050">
                  <a:srgbClr val="666666">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8" name="Google Shape;1668;p60"/>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DABD71"/>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69" name="Google Shape;1669;p60"/>
            <p:cNvGrpSpPr/>
            <p:nvPr/>
          </p:nvGrpSpPr>
          <p:grpSpPr>
            <a:xfrm>
              <a:off x="7366475" y="479933"/>
              <a:ext cx="355973" cy="427192"/>
              <a:chOff x="2279900" y="1356008"/>
              <a:chExt cx="355973" cy="427192"/>
            </a:xfrm>
          </p:grpSpPr>
          <p:sp>
            <p:nvSpPr>
              <p:cNvPr id="1670" name="Google Shape;1670;p60"/>
              <p:cNvSpPr/>
              <p:nvPr/>
            </p:nvSpPr>
            <p:spPr>
              <a:xfrm>
                <a:off x="2279900" y="1566300"/>
                <a:ext cx="240900" cy="216900"/>
              </a:xfrm>
              <a:prstGeom prst="ellipse">
                <a:avLst/>
              </a:prstGeom>
              <a:gradFill>
                <a:gsLst>
                  <a:gs pos="0">
                    <a:srgbClr val="C9AE66">
                      <a:alpha val="30980"/>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671" name="Google Shape;1671;p60"/>
              <p:cNvGrpSpPr/>
              <p:nvPr/>
            </p:nvGrpSpPr>
            <p:grpSpPr>
              <a:xfrm>
                <a:off x="2395070" y="1356008"/>
                <a:ext cx="240802" cy="326586"/>
                <a:chOff x="1847775" y="238125"/>
                <a:chExt cx="3637500" cy="4933325"/>
              </a:xfrm>
            </p:grpSpPr>
            <p:sp>
              <p:nvSpPr>
                <p:cNvPr id="1672" name="Google Shape;1672;p60"/>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3" name="Google Shape;1673;p60"/>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rgbClr val="BDE9FF"/>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4" name="Google Shape;1674;p60"/>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rgbClr val="BDE9FF"/>
                </a:solidFill>
                <a:ln>
                  <a:noFill/>
                </a:ln>
                <a:effectLst>
                  <a:outerShdw blurRad="28575" rotWithShape="0" algn="bl" dir="6480000" dist="9525">
                    <a:srgbClr val="3C78D8">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grpSp>
        <p:nvGrpSpPr>
          <p:cNvPr id="1675" name="Google Shape;1675;p60"/>
          <p:cNvGrpSpPr/>
          <p:nvPr/>
        </p:nvGrpSpPr>
        <p:grpSpPr>
          <a:xfrm>
            <a:off x="1243203" y="3973040"/>
            <a:ext cx="2395429" cy="2415396"/>
            <a:chOff x="932425" y="2979855"/>
            <a:chExt cx="1796616" cy="1811593"/>
          </a:xfrm>
        </p:grpSpPr>
        <p:grpSp>
          <p:nvGrpSpPr>
            <p:cNvPr id="1676" name="Google Shape;1676;p60"/>
            <p:cNvGrpSpPr/>
            <p:nvPr/>
          </p:nvGrpSpPr>
          <p:grpSpPr>
            <a:xfrm rot="1965279">
              <a:off x="1190274" y="3220694"/>
              <a:ext cx="1280919" cy="1329913"/>
              <a:chOff x="1190625" y="238125"/>
              <a:chExt cx="5164175" cy="5164175"/>
            </a:xfrm>
          </p:grpSpPr>
          <p:sp>
            <p:nvSpPr>
              <p:cNvPr id="1677" name="Google Shape;1677;p60"/>
              <p:cNvSpPr/>
              <p:nvPr/>
            </p:nvSpPr>
            <p:spPr>
              <a:xfrm>
                <a:off x="1190625" y="238125"/>
                <a:ext cx="5164175" cy="5164175"/>
              </a:xfrm>
              <a:custGeom>
                <a:rect b="b" l="l" r="r" t="t"/>
                <a:pathLst>
                  <a:path extrusionOk="0" h="206567" w="206567">
                    <a:moveTo>
                      <a:pt x="103283" y="0"/>
                    </a:moveTo>
                    <a:cubicBezTo>
                      <a:pt x="46210" y="0"/>
                      <a:pt x="0" y="46210"/>
                      <a:pt x="0" y="103283"/>
                    </a:cubicBezTo>
                    <a:cubicBezTo>
                      <a:pt x="0" y="160357"/>
                      <a:pt x="46210" y="206566"/>
                      <a:pt x="103283" y="206566"/>
                    </a:cubicBezTo>
                    <a:cubicBezTo>
                      <a:pt x="160357" y="206566"/>
                      <a:pt x="206566" y="160357"/>
                      <a:pt x="206566" y="103283"/>
                    </a:cubicBezTo>
                    <a:cubicBezTo>
                      <a:pt x="206566" y="46210"/>
                      <a:pt x="160357" y="0"/>
                      <a:pt x="103283" y="0"/>
                    </a:cubicBezTo>
                    <a:close/>
                  </a:path>
                </a:pathLst>
              </a:custGeom>
              <a:solidFill>
                <a:schemeClr val="lt2"/>
              </a:solidFill>
              <a:ln>
                <a:noFill/>
              </a:ln>
              <a:effectLst>
                <a:outerShdw blurRad="57150" rotWithShape="0" algn="bl" dir="5400000" dist="19050">
                  <a:srgbClr val="999999">
                    <a:alpha val="3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8" name="Google Shape;1678;p60"/>
              <p:cNvSpPr/>
              <p:nvPr/>
            </p:nvSpPr>
            <p:spPr>
              <a:xfrm>
                <a:off x="1261375" y="1810300"/>
                <a:ext cx="4902150" cy="405525"/>
              </a:xfrm>
              <a:custGeom>
                <a:rect b="b" l="l" r="r" t="t"/>
                <a:pathLst>
                  <a:path extrusionOk="0" h="16221" w="196086">
                    <a:moveTo>
                      <a:pt x="195550" y="1"/>
                    </a:moveTo>
                    <a:lnTo>
                      <a:pt x="383" y="14843"/>
                    </a:lnTo>
                    <a:cubicBezTo>
                      <a:pt x="230" y="15302"/>
                      <a:pt x="154" y="15761"/>
                      <a:pt x="1" y="16220"/>
                    </a:cubicBezTo>
                    <a:lnTo>
                      <a:pt x="196086" y="1378"/>
                    </a:lnTo>
                    <a:cubicBezTo>
                      <a:pt x="195933" y="919"/>
                      <a:pt x="195703" y="383"/>
                      <a:pt x="195550"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9" name="Google Shape;1679;p60"/>
              <p:cNvSpPr/>
              <p:nvPr/>
            </p:nvSpPr>
            <p:spPr>
              <a:xfrm>
                <a:off x="1200175" y="2171800"/>
                <a:ext cx="5081950" cy="420800"/>
              </a:xfrm>
              <a:custGeom>
                <a:rect b="b" l="l" r="r" t="t"/>
                <a:pathLst>
                  <a:path extrusionOk="0" h="16832" w="203278">
                    <a:moveTo>
                      <a:pt x="202895" y="1"/>
                    </a:moveTo>
                    <a:lnTo>
                      <a:pt x="154" y="15455"/>
                    </a:lnTo>
                    <a:cubicBezTo>
                      <a:pt x="77" y="15914"/>
                      <a:pt x="77" y="16373"/>
                      <a:pt x="1" y="16832"/>
                    </a:cubicBezTo>
                    <a:lnTo>
                      <a:pt x="203277" y="1454"/>
                    </a:lnTo>
                    <a:lnTo>
                      <a:pt x="202895"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0" name="Google Shape;1680;p60"/>
              <p:cNvSpPr/>
              <p:nvPr/>
            </p:nvSpPr>
            <p:spPr>
              <a:xfrm>
                <a:off x="1385700" y="1452650"/>
                <a:ext cx="4598050" cy="382550"/>
              </a:xfrm>
              <a:custGeom>
                <a:rect b="b" l="l" r="r" t="t"/>
                <a:pathLst>
                  <a:path extrusionOk="0" h="15302" w="183922">
                    <a:moveTo>
                      <a:pt x="183080" y="0"/>
                    </a:moveTo>
                    <a:lnTo>
                      <a:pt x="613" y="13848"/>
                    </a:lnTo>
                    <a:cubicBezTo>
                      <a:pt x="383" y="14307"/>
                      <a:pt x="230" y="14766"/>
                      <a:pt x="1" y="15302"/>
                    </a:cubicBezTo>
                    <a:lnTo>
                      <a:pt x="183921" y="1301"/>
                    </a:lnTo>
                    <a:cubicBezTo>
                      <a:pt x="183615" y="842"/>
                      <a:pt x="183386" y="383"/>
                      <a:pt x="183080"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1" name="Google Shape;1681;p60"/>
              <p:cNvSpPr/>
              <p:nvPr/>
            </p:nvSpPr>
            <p:spPr>
              <a:xfrm>
                <a:off x="1586525" y="1098800"/>
                <a:ext cx="4140925" cy="348125"/>
              </a:xfrm>
              <a:custGeom>
                <a:rect b="b" l="l" r="r" t="t"/>
                <a:pathLst>
                  <a:path extrusionOk="0" h="13925" w="165637">
                    <a:moveTo>
                      <a:pt x="164489" y="1"/>
                    </a:moveTo>
                    <a:lnTo>
                      <a:pt x="919" y="12471"/>
                    </a:lnTo>
                    <a:cubicBezTo>
                      <a:pt x="613" y="12930"/>
                      <a:pt x="307" y="13389"/>
                      <a:pt x="1" y="13925"/>
                    </a:cubicBezTo>
                    <a:lnTo>
                      <a:pt x="165636" y="1378"/>
                    </a:lnTo>
                    <a:lnTo>
                      <a:pt x="164489"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2" name="Google Shape;1682;p60"/>
              <p:cNvSpPr/>
              <p:nvPr/>
            </p:nvSpPr>
            <p:spPr>
              <a:xfrm>
                <a:off x="1192525" y="2539025"/>
                <a:ext cx="5150800" cy="426550"/>
              </a:xfrm>
              <a:custGeom>
                <a:rect b="b" l="l" r="r" t="t"/>
                <a:pathLst>
                  <a:path extrusionOk="0" h="17062" w="206032">
                    <a:moveTo>
                      <a:pt x="205878" y="1"/>
                    </a:moveTo>
                    <a:lnTo>
                      <a:pt x="1" y="15684"/>
                    </a:lnTo>
                    <a:cubicBezTo>
                      <a:pt x="1" y="16144"/>
                      <a:pt x="77" y="16603"/>
                      <a:pt x="77" y="17062"/>
                    </a:cubicBezTo>
                    <a:lnTo>
                      <a:pt x="206031" y="1454"/>
                    </a:lnTo>
                    <a:lnTo>
                      <a:pt x="205878"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3" name="Google Shape;1683;p60"/>
              <p:cNvSpPr/>
              <p:nvPr/>
            </p:nvSpPr>
            <p:spPr>
              <a:xfrm>
                <a:off x="1890650" y="756450"/>
                <a:ext cx="3475300" cy="296475"/>
              </a:xfrm>
              <a:custGeom>
                <a:rect b="b" l="l" r="r" t="t"/>
                <a:pathLst>
                  <a:path extrusionOk="0" h="11859" w="139012">
                    <a:moveTo>
                      <a:pt x="137329" y="0"/>
                    </a:moveTo>
                    <a:lnTo>
                      <a:pt x="1454" y="10328"/>
                    </a:lnTo>
                    <a:cubicBezTo>
                      <a:pt x="995" y="10787"/>
                      <a:pt x="536" y="11247"/>
                      <a:pt x="0" y="11859"/>
                    </a:cubicBezTo>
                    <a:lnTo>
                      <a:pt x="139012" y="1301"/>
                    </a:lnTo>
                    <a:cubicBezTo>
                      <a:pt x="138476" y="842"/>
                      <a:pt x="137864" y="383"/>
                      <a:pt x="137329"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4" name="Google Shape;1684;p60"/>
              <p:cNvSpPr/>
              <p:nvPr/>
            </p:nvSpPr>
            <p:spPr>
              <a:xfrm>
                <a:off x="1714675" y="4050025"/>
                <a:ext cx="4328350" cy="363425"/>
              </a:xfrm>
              <a:custGeom>
                <a:rect b="b" l="l" r="r" t="t"/>
                <a:pathLst>
                  <a:path extrusionOk="0" h="14537" w="173134">
                    <a:moveTo>
                      <a:pt x="173134" y="1"/>
                    </a:moveTo>
                    <a:lnTo>
                      <a:pt x="1" y="13160"/>
                    </a:lnTo>
                    <a:lnTo>
                      <a:pt x="1072" y="14537"/>
                    </a:lnTo>
                    <a:lnTo>
                      <a:pt x="172292" y="1531"/>
                    </a:lnTo>
                    <a:cubicBezTo>
                      <a:pt x="172598" y="995"/>
                      <a:pt x="172828" y="536"/>
                      <a:pt x="173134"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5" name="Google Shape;1685;p60"/>
              <p:cNvSpPr/>
              <p:nvPr/>
            </p:nvSpPr>
            <p:spPr>
              <a:xfrm>
                <a:off x="2496950" y="4845700"/>
                <a:ext cx="2876650" cy="250575"/>
              </a:xfrm>
              <a:custGeom>
                <a:rect b="b" l="l" r="r" t="t"/>
                <a:pathLst>
                  <a:path extrusionOk="0" h="10023" w="115066">
                    <a:moveTo>
                      <a:pt x="115066" y="0"/>
                    </a:moveTo>
                    <a:lnTo>
                      <a:pt x="1" y="8798"/>
                    </a:lnTo>
                    <a:cubicBezTo>
                      <a:pt x="689" y="9181"/>
                      <a:pt x="1454" y="9640"/>
                      <a:pt x="2219" y="10022"/>
                    </a:cubicBezTo>
                    <a:lnTo>
                      <a:pt x="113077" y="1607"/>
                    </a:lnTo>
                    <a:cubicBezTo>
                      <a:pt x="113765" y="1071"/>
                      <a:pt x="114377" y="536"/>
                      <a:pt x="115066"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6" name="Google Shape;1686;p60"/>
              <p:cNvSpPr/>
              <p:nvPr/>
            </p:nvSpPr>
            <p:spPr>
              <a:xfrm>
                <a:off x="3369125" y="5281775"/>
                <a:ext cx="1189700" cy="110950"/>
              </a:xfrm>
              <a:custGeom>
                <a:rect b="b" l="l" r="r" t="t"/>
                <a:pathLst>
                  <a:path extrusionOk="0" h="4438" w="47588">
                    <a:moveTo>
                      <a:pt x="47587" y="0"/>
                    </a:moveTo>
                    <a:lnTo>
                      <a:pt x="0" y="3596"/>
                    </a:lnTo>
                    <a:cubicBezTo>
                      <a:pt x="2296" y="3979"/>
                      <a:pt x="4744" y="4285"/>
                      <a:pt x="7115" y="4438"/>
                    </a:cubicBezTo>
                    <a:lnTo>
                      <a:pt x="40625" y="1913"/>
                    </a:lnTo>
                    <a:cubicBezTo>
                      <a:pt x="42997" y="1301"/>
                      <a:pt x="45292" y="689"/>
                      <a:pt x="47587"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7" name="Google Shape;1687;p60"/>
              <p:cNvSpPr/>
              <p:nvPr/>
            </p:nvSpPr>
            <p:spPr>
              <a:xfrm>
                <a:off x="2032175" y="4442125"/>
                <a:ext cx="3748825" cy="319425"/>
              </a:xfrm>
              <a:custGeom>
                <a:rect b="b" l="l" r="r" t="t"/>
                <a:pathLst>
                  <a:path extrusionOk="0" h="12777" w="149953">
                    <a:moveTo>
                      <a:pt x="149952" y="0"/>
                    </a:moveTo>
                    <a:lnTo>
                      <a:pt x="1" y="11400"/>
                    </a:lnTo>
                    <a:lnTo>
                      <a:pt x="1531" y="12777"/>
                    </a:lnTo>
                    <a:lnTo>
                      <a:pt x="148728" y="1530"/>
                    </a:lnTo>
                    <a:cubicBezTo>
                      <a:pt x="149111" y="1071"/>
                      <a:pt x="149570" y="612"/>
                      <a:pt x="149952"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8" name="Google Shape;1688;p60"/>
              <p:cNvSpPr/>
              <p:nvPr/>
            </p:nvSpPr>
            <p:spPr>
              <a:xfrm>
                <a:off x="1332150" y="3286875"/>
                <a:ext cx="4982475" cy="413150"/>
              </a:xfrm>
              <a:custGeom>
                <a:rect b="b" l="l" r="r" t="t"/>
                <a:pathLst>
                  <a:path extrusionOk="0" h="16526" w="199299">
                    <a:moveTo>
                      <a:pt x="199299" y="1"/>
                    </a:moveTo>
                    <a:lnTo>
                      <a:pt x="0" y="15149"/>
                    </a:lnTo>
                    <a:lnTo>
                      <a:pt x="0" y="15149"/>
                    </a:lnTo>
                    <a:lnTo>
                      <a:pt x="459" y="16526"/>
                    </a:lnTo>
                    <a:lnTo>
                      <a:pt x="198993" y="1454"/>
                    </a:lnTo>
                    <a:cubicBezTo>
                      <a:pt x="199069" y="919"/>
                      <a:pt x="199146" y="460"/>
                      <a:pt x="199299"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9" name="Google Shape;1689;p60"/>
              <p:cNvSpPr/>
              <p:nvPr/>
            </p:nvSpPr>
            <p:spPr>
              <a:xfrm>
                <a:off x="1236525" y="2910075"/>
                <a:ext cx="5116350" cy="424650"/>
              </a:xfrm>
              <a:custGeom>
                <a:rect b="b" l="l" r="r" t="t"/>
                <a:pathLst>
                  <a:path extrusionOk="0" h="16986" w="204654">
                    <a:moveTo>
                      <a:pt x="204654" y="1"/>
                    </a:moveTo>
                    <a:lnTo>
                      <a:pt x="0" y="15608"/>
                    </a:lnTo>
                    <a:cubicBezTo>
                      <a:pt x="77" y="16067"/>
                      <a:pt x="153" y="16526"/>
                      <a:pt x="306" y="16985"/>
                    </a:cubicBezTo>
                    <a:lnTo>
                      <a:pt x="204577" y="1455"/>
                    </a:lnTo>
                    <a:cubicBezTo>
                      <a:pt x="204577" y="995"/>
                      <a:pt x="204577" y="460"/>
                      <a:pt x="204654"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0" name="Google Shape;1690;p60"/>
              <p:cNvSpPr/>
              <p:nvPr/>
            </p:nvSpPr>
            <p:spPr>
              <a:xfrm>
                <a:off x="1488975" y="3665575"/>
                <a:ext cx="4724275" cy="392125"/>
              </a:xfrm>
              <a:custGeom>
                <a:rect b="b" l="l" r="r" t="t"/>
                <a:pathLst>
                  <a:path extrusionOk="0" h="15685" w="188971">
                    <a:moveTo>
                      <a:pt x="188971" y="1"/>
                    </a:moveTo>
                    <a:lnTo>
                      <a:pt x="1" y="14384"/>
                    </a:lnTo>
                    <a:cubicBezTo>
                      <a:pt x="230" y="14766"/>
                      <a:pt x="460" y="15302"/>
                      <a:pt x="689" y="15685"/>
                    </a:cubicBezTo>
                    <a:lnTo>
                      <a:pt x="188435" y="1454"/>
                    </a:lnTo>
                    <a:cubicBezTo>
                      <a:pt x="188588" y="995"/>
                      <a:pt x="188818" y="536"/>
                      <a:pt x="188971"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691" name="Google Shape;1691;p60"/>
            <p:cNvSpPr/>
            <p:nvPr/>
          </p:nvSpPr>
          <p:spPr>
            <a:xfrm rot="-1024061">
              <a:off x="1046307" y="3276333"/>
              <a:ext cx="528014" cy="552215"/>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692" name="Google Shape;1692;p60"/>
          <p:cNvSpPr/>
          <p:nvPr/>
        </p:nvSpPr>
        <p:spPr>
          <a:xfrm>
            <a:off x="2063229" y="4825112"/>
            <a:ext cx="755473" cy="711481"/>
          </a:xfrm>
          <a:custGeom>
            <a:rect b="b" l="l" r="r" t="t"/>
            <a:pathLst>
              <a:path extrusionOk="0" h="44572" w="47328">
                <a:moveTo>
                  <a:pt x="26874" y="1328"/>
                </a:moveTo>
                <a:cubicBezTo>
                  <a:pt x="27178" y="1351"/>
                  <a:pt x="27458" y="1375"/>
                  <a:pt x="27738" y="1398"/>
                </a:cubicBezTo>
                <a:lnTo>
                  <a:pt x="28018" y="1491"/>
                </a:lnTo>
                <a:cubicBezTo>
                  <a:pt x="27645" y="1421"/>
                  <a:pt x="27248" y="1375"/>
                  <a:pt x="26874" y="1328"/>
                </a:cubicBezTo>
                <a:close/>
                <a:moveTo>
                  <a:pt x="30446" y="1842"/>
                </a:moveTo>
                <a:cubicBezTo>
                  <a:pt x="30703" y="1912"/>
                  <a:pt x="30960" y="1982"/>
                  <a:pt x="31217" y="2052"/>
                </a:cubicBezTo>
                <a:cubicBezTo>
                  <a:pt x="31497" y="2145"/>
                  <a:pt x="31824" y="2238"/>
                  <a:pt x="32104" y="2355"/>
                </a:cubicBezTo>
                <a:cubicBezTo>
                  <a:pt x="31824" y="2262"/>
                  <a:pt x="31544" y="2192"/>
                  <a:pt x="31264" y="2122"/>
                </a:cubicBezTo>
                <a:cubicBezTo>
                  <a:pt x="30960" y="2052"/>
                  <a:pt x="30727" y="1935"/>
                  <a:pt x="30446" y="1842"/>
                </a:cubicBezTo>
                <a:close/>
                <a:moveTo>
                  <a:pt x="23954" y="874"/>
                </a:moveTo>
                <a:cubicBezTo>
                  <a:pt x="24506" y="874"/>
                  <a:pt x="25060" y="893"/>
                  <a:pt x="25613" y="931"/>
                </a:cubicBezTo>
                <a:cubicBezTo>
                  <a:pt x="25286" y="931"/>
                  <a:pt x="24960" y="931"/>
                  <a:pt x="24656" y="954"/>
                </a:cubicBezTo>
                <a:cubicBezTo>
                  <a:pt x="23769" y="1001"/>
                  <a:pt x="22905" y="1071"/>
                  <a:pt x="22018" y="1188"/>
                </a:cubicBezTo>
                <a:cubicBezTo>
                  <a:pt x="20103" y="1304"/>
                  <a:pt x="18212" y="1655"/>
                  <a:pt x="16368" y="2215"/>
                </a:cubicBezTo>
                <a:cubicBezTo>
                  <a:pt x="16251" y="2238"/>
                  <a:pt x="16134" y="2285"/>
                  <a:pt x="16017" y="2332"/>
                </a:cubicBezTo>
                <a:lnTo>
                  <a:pt x="15527" y="2402"/>
                </a:lnTo>
                <a:cubicBezTo>
                  <a:pt x="18229" y="1384"/>
                  <a:pt x="21080" y="874"/>
                  <a:pt x="23954" y="874"/>
                </a:cubicBezTo>
                <a:close/>
                <a:moveTo>
                  <a:pt x="23548" y="1540"/>
                </a:moveTo>
                <a:cubicBezTo>
                  <a:pt x="26093" y="1540"/>
                  <a:pt x="28639" y="1846"/>
                  <a:pt x="31124" y="2495"/>
                </a:cubicBezTo>
                <a:lnTo>
                  <a:pt x="31124" y="2472"/>
                </a:lnTo>
                <a:cubicBezTo>
                  <a:pt x="31497" y="2612"/>
                  <a:pt x="31871" y="2752"/>
                  <a:pt x="32244" y="2892"/>
                </a:cubicBezTo>
                <a:cubicBezTo>
                  <a:pt x="30703" y="2472"/>
                  <a:pt x="29092" y="2215"/>
                  <a:pt x="27481" y="2098"/>
                </a:cubicBezTo>
                <a:cubicBezTo>
                  <a:pt x="27458" y="2052"/>
                  <a:pt x="27435" y="2028"/>
                  <a:pt x="27388" y="2028"/>
                </a:cubicBezTo>
                <a:cubicBezTo>
                  <a:pt x="25723" y="1801"/>
                  <a:pt x="24058" y="1682"/>
                  <a:pt x="22394" y="1682"/>
                </a:cubicBezTo>
                <a:cubicBezTo>
                  <a:pt x="22004" y="1682"/>
                  <a:pt x="21614" y="1688"/>
                  <a:pt x="21224" y="1701"/>
                </a:cubicBezTo>
                <a:lnTo>
                  <a:pt x="21854" y="1585"/>
                </a:lnTo>
                <a:cubicBezTo>
                  <a:pt x="22418" y="1555"/>
                  <a:pt x="22983" y="1540"/>
                  <a:pt x="23548" y="1540"/>
                </a:cubicBezTo>
                <a:close/>
                <a:moveTo>
                  <a:pt x="20875" y="365"/>
                </a:moveTo>
                <a:cubicBezTo>
                  <a:pt x="21652" y="365"/>
                  <a:pt x="22430" y="413"/>
                  <a:pt x="23209" y="511"/>
                </a:cubicBezTo>
                <a:cubicBezTo>
                  <a:pt x="19846" y="604"/>
                  <a:pt x="16554" y="1421"/>
                  <a:pt x="13519" y="2869"/>
                </a:cubicBezTo>
                <a:cubicBezTo>
                  <a:pt x="12492" y="3149"/>
                  <a:pt x="11511" y="3476"/>
                  <a:pt x="10531" y="3873"/>
                </a:cubicBezTo>
                <a:cubicBezTo>
                  <a:pt x="12608" y="2238"/>
                  <a:pt x="15037" y="1141"/>
                  <a:pt x="17628" y="651"/>
                </a:cubicBezTo>
                <a:cubicBezTo>
                  <a:pt x="18704" y="460"/>
                  <a:pt x="19788" y="365"/>
                  <a:pt x="20875" y="365"/>
                </a:cubicBezTo>
                <a:close/>
                <a:moveTo>
                  <a:pt x="13075" y="3523"/>
                </a:moveTo>
                <a:lnTo>
                  <a:pt x="13075" y="3523"/>
                </a:lnTo>
                <a:cubicBezTo>
                  <a:pt x="12772" y="3663"/>
                  <a:pt x="12492" y="3803"/>
                  <a:pt x="12188" y="3966"/>
                </a:cubicBezTo>
                <a:cubicBezTo>
                  <a:pt x="12445" y="3826"/>
                  <a:pt x="12679" y="3709"/>
                  <a:pt x="12912" y="3569"/>
                </a:cubicBezTo>
                <a:lnTo>
                  <a:pt x="13075" y="3523"/>
                </a:lnTo>
                <a:close/>
                <a:moveTo>
                  <a:pt x="11231" y="3990"/>
                </a:moveTo>
                <a:cubicBezTo>
                  <a:pt x="10274" y="4480"/>
                  <a:pt x="9386" y="5017"/>
                  <a:pt x="8546" y="5647"/>
                </a:cubicBezTo>
                <a:lnTo>
                  <a:pt x="8663" y="5554"/>
                </a:lnTo>
                <a:cubicBezTo>
                  <a:pt x="8943" y="5274"/>
                  <a:pt x="9223" y="5017"/>
                  <a:pt x="9503" y="4760"/>
                </a:cubicBezTo>
                <a:cubicBezTo>
                  <a:pt x="10064" y="4480"/>
                  <a:pt x="10647" y="4223"/>
                  <a:pt x="11231" y="3990"/>
                </a:cubicBezTo>
                <a:close/>
                <a:moveTo>
                  <a:pt x="21334" y="2247"/>
                </a:moveTo>
                <a:cubicBezTo>
                  <a:pt x="21632" y="2247"/>
                  <a:pt x="21931" y="2252"/>
                  <a:pt x="22228" y="2262"/>
                </a:cubicBezTo>
                <a:cubicBezTo>
                  <a:pt x="20640" y="2449"/>
                  <a:pt x="19053" y="2752"/>
                  <a:pt x="17488" y="3196"/>
                </a:cubicBezTo>
                <a:cubicBezTo>
                  <a:pt x="14523" y="3966"/>
                  <a:pt x="11628" y="5110"/>
                  <a:pt x="8919" y="6581"/>
                </a:cubicBezTo>
                <a:cubicBezTo>
                  <a:pt x="9877" y="5834"/>
                  <a:pt x="10857" y="5157"/>
                  <a:pt x="11908" y="4573"/>
                </a:cubicBezTo>
                <a:cubicBezTo>
                  <a:pt x="12492" y="4293"/>
                  <a:pt x="13122" y="4060"/>
                  <a:pt x="13729" y="3826"/>
                </a:cubicBezTo>
                <a:cubicBezTo>
                  <a:pt x="15107" y="3289"/>
                  <a:pt x="16508" y="2822"/>
                  <a:pt x="17932" y="2425"/>
                </a:cubicBezTo>
                <a:cubicBezTo>
                  <a:pt x="19059" y="2314"/>
                  <a:pt x="20200" y="2247"/>
                  <a:pt x="21334" y="2247"/>
                </a:cubicBezTo>
                <a:close/>
                <a:moveTo>
                  <a:pt x="7355" y="7118"/>
                </a:moveTo>
                <a:cubicBezTo>
                  <a:pt x="7192" y="7258"/>
                  <a:pt x="7052" y="7422"/>
                  <a:pt x="6888" y="7562"/>
                </a:cubicBezTo>
                <a:cubicBezTo>
                  <a:pt x="6818" y="7655"/>
                  <a:pt x="6725" y="7749"/>
                  <a:pt x="6631" y="7842"/>
                </a:cubicBezTo>
                <a:lnTo>
                  <a:pt x="6701" y="7749"/>
                </a:lnTo>
                <a:cubicBezTo>
                  <a:pt x="6888" y="7562"/>
                  <a:pt x="7075" y="7375"/>
                  <a:pt x="7238" y="7188"/>
                </a:cubicBezTo>
                <a:lnTo>
                  <a:pt x="7355" y="7118"/>
                </a:lnTo>
                <a:close/>
                <a:moveTo>
                  <a:pt x="39272" y="5624"/>
                </a:moveTo>
                <a:lnTo>
                  <a:pt x="39272" y="5624"/>
                </a:lnTo>
                <a:cubicBezTo>
                  <a:pt x="39972" y="5951"/>
                  <a:pt x="40650" y="6324"/>
                  <a:pt x="41303" y="6768"/>
                </a:cubicBezTo>
                <a:cubicBezTo>
                  <a:pt x="42191" y="7352"/>
                  <a:pt x="42938" y="8075"/>
                  <a:pt x="43545" y="8939"/>
                </a:cubicBezTo>
                <a:cubicBezTo>
                  <a:pt x="42821" y="8286"/>
                  <a:pt x="42074" y="7655"/>
                  <a:pt x="41280" y="7095"/>
                </a:cubicBezTo>
                <a:cubicBezTo>
                  <a:pt x="40626" y="6605"/>
                  <a:pt x="39949" y="6114"/>
                  <a:pt x="39272" y="5624"/>
                </a:cubicBezTo>
                <a:close/>
                <a:moveTo>
                  <a:pt x="43591" y="8356"/>
                </a:moveTo>
                <a:cubicBezTo>
                  <a:pt x="44185" y="8972"/>
                  <a:pt x="44644" y="9700"/>
                  <a:pt x="44970" y="10474"/>
                </a:cubicBezTo>
                <a:lnTo>
                  <a:pt x="44970" y="10474"/>
                </a:lnTo>
                <a:cubicBezTo>
                  <a:pt x="44850" y="10332"/>
                  <a:pt x="44743" y="10206"/>
                  <a:pt x="44619" y="10060"/>
                </a:cubicBezTo>
                <a:cubicBezTo>
                  <a:pt x="44339" y="9453"/>
                  <a:pt x="44012" y="8893"/>
                  <a:pt x="43591" y="8356"/>
                </a:cubicBezTo>
                <a:close/>
                <a:moveTo>
                  <a:pt x="5511" y="8612"/>
                </a:moveTo>
                <a:cubicBezTo>
                  <a:pt x="5301" y="8916"/>
                  <a:pt x="5067" y="9196"/>
                  <a:pt x="4857" y="9500"/>
                </a:cubicBezTo>
                <a:cubicBezTo>
                  <a:pt x="4438" y="9918"/>
                  <a:pt x="4020" y="10358"/>
                  <a:pt x="3621" y="10818"/>
                </a:cubicBezTo>
                <a:lnTo>
                  <a:pt x="3621" y="10818"/>
                </a:lnTo>
                <a:cubicBezTo>
                  <a:pt x="3927" y="10366"/>
                  <a:pt x="4255" y="9936"/>
                  <a:pt x="4623" y="9546"/>
                </a:cubicBezTo>
                <a:cubicBezTo>
                  <a:pt x="4904" y="9220"/>
                  <a:pt x="5207" y="8916"/>
                  <a:pt x="5511" y="8612"/>
                </a:cubicBezTo>
                <a:close/>
                <a:moveTo>
                  <a:pt x="41093" y="7398"/>
                </a:moveTo>
                <a:lnTo>
                  <a:pt x="41093" y="7398"/>
                </a:lnTo>
                <a:cubicBezTo>
                  <a:pt x="42261" y="8239"/>
                  <a:pt x="43335" y="9173"/>
                  <a:pt x="44292" y="10247"/>
                </a:cubicBezTo>
                <a:cubicBezTo>
                  <a:pt x="44525" y="10714"/>
                  <a:pt x="44712" y="11227"/>
                  <a:pt x="44852" y="11741"/>
                </a:cubicBezTo>
                <a:cubicBezTo>
                  <a:pt x="43848" y="10083"/>
                  <a:pt x="42587" y="8612"/>
                  <a:pt x="41093" y="7398"/>
                </a:cubicBezTo>
                <a:close/>
                <a:moveTo>
                  <a:pt x="40229" y="7188"/>
                </a:moveTo>
                <a:lnTo>
                  <a:pt x="40439" y="7352"/>
                </a:lnTo>
                <a:cubicBezTo>
                  <a:pt x="41513" y="8309"/>
                  <a:pt x="42494" y="9360"/>
                  <a:pt x="43358" y="10480"/>
                </a:cubicBezTo>
                <a:cubicBezTo>
                  <a:pt x="43883" y="11120"/>
                  <a:pt x="44252" y="11849"/>
                  <a:pt x="44487" y="12645"/>
                </a:cubicBezTo>
                <a:lnTo>
                  <a:pt x="44487" y="12645"/>
                </a:lnTo>
                <a:cubicBezTo>
                  <a:pt x="43414" y="10580"/>
                  <a:pt x="41972" y="8745"/>
                  <a:pt x="40229" y="7188"/>
                </a:cubicBezTo>
                <a:close/>
                <a:moveTo>
                  <a:pt x="45109" y="11321"/>
                </a:moveTo>
                <a:cubicBezTo>
                  <a:pt x="45179" y="11438"/>
                  <a:pt x="45272" y="11578"/>
                  <a:pt x="45342" y="11694"/>
                </a:cubicBezTo>
                <a:lnTo>
                  <a:pt x="45366" y="11694"/>
                </a:lnTo>
                <a:cubicBezTo>
                  <a:pt x="45436" y="12091"/>
                  <a:pt x="45483" y="12488"/>
                  <a:pt x="45483" y="12885"/>
                </a:cubicBezTo>
                <a:cubicBezTo>
                  <a:pt x="45389" y="12348"/>
                  <a:pt x="45272" y="11835"/>
                  <a:pt x="45109" y="11321"/>
                </a:cubicBezTo>
                <a:close/>
                <a:moveTo>
                  <a:pt x="44782" y="12372"/>
                </a:moveTo>
                <a:lnTo>
                  <a:pt x="44782" y="12372"/>
                </a:lnTo>
                <a:cubicBezTo>
                  <a:pt x="44899" y="12605"/>
                  <a:pt x="45016" y="12839"/>
                  <a:pt x="45132" y="13072"/>
                </a:cubicBezTo>
                <a:cubicBezTo>
                  <a:pt x="45202" y="13516"/>
                  <a:pt x="45226" y="13959"/>
                  <a:pt x="45249" y="14403"/>
                </a:cubicBezTo>
                <a:cubicBezTo>
                  <a:pt x="45156" y="14169"/>
                  <a:pt x="45062" y="13913"/>
                  <a:pt x="44969" y="13656"/>
                </a:cubicBezTo>
                <a:cubicBezTo>
                  <a:pt x="44969" y="13212"/>
                  <a:pt x="44899" y="12792"/>
                  <a:pt x="44782" y="12372"/>
                </a:cubicBezTo>
                <a:close/>
                <a:moveTo>
                  <a:pt x="25240" y="2425"/>
                </a:moveTo>
                <a:cubicBezTo>
                  <a:pt x="27364" y="2635"/>
                  <a:pt x="29489" y="2962"/>
                  <a:pt x="31590" y="3429"/>
                </a:cubicBezTo>
                <a:cubicBezTo>
                  <a:pt x="32571" y="3639"/>
                  <a:pt x="33552" y="3849"/>
                  <a:pt x="34532" y="4083"/>
                </a:cubicBezTo>
                <a:cubicBezTo>
                  <a:pt x="35933" y="4667"/>
                  <a:pt x="37241" y="5390"/>
                  <a:pt x="38455" y="6254"/>
                </a:cubicBezTo>
                <a:cubicBezTo>
                  <a:pt x="41000" y="8029"/>
                  <a:pt x="43031" y="10457"/>
                  <a:pt x="44339" y="13259"/>
                </a:cubicBezTo>
                <a:cubicBezTo>
                  <a:pt x="44432" y="13446"/>
                  <a:pt x="44502" y="13632"/>
                  <a:pt x="44595" y="13842"/>
                </a:cubicBezTo>
                <a:cubicBezTo>
                  <a:pt x="44525" y="14403"/>
                  <a:pt x="44385" y="14987"/>
                  <a:pt x="44152" y="15524"/>
                </a:cubicBezTo>
                <a:cubicBezTo>
                  <a:pt x="43381" y="12278"/>
                  <a:pt x="41303" y="9476"/>
                  <a:pt x="38665" y="7445"/>
                </a:cubicBezTo>
                <a:cubicBezTo>
                  <a:pt x="34610" y="4256"/>
                  <a:pt x="29513" y="2763"/>
                  <a:pt x="24413" y="2763"/>
                </a:cubicBezTo>
                <a:cubicBezTo>
                  <a:pt x="22906" y="2763"/>
                  <a:pt x="21398" y="2893"/>
                  <a:pt x="19916" y="3149"/>
                </a:cubicBezTo>
                <a:cubicBezTo>
                  <a:pt x="13426" y="4293"/>
                  <a:pt x="6585" y="8052"/>
                  <a:pt x="3339" y="13983"/>
                </a:cubicBezTo>
                <a:cubicBezTo>
                  <a:pt x="3199" y="14239"/>
                  <a:pt x="3059" y="14520"/>
                  <a:pt x="2942" y="14776"/>
                </a:cubicBezTo>
                <a:cubicBezTo>
                  <a:pt x="3059" y="14216"/>
                  <a:pt x="3223" y="13632"/>
                  <a:pt x="3433" y="13095"/>
                </a:cubicBezTo>
                <a:cubicBezTo>
                  <a:pt x="3526" y="12862"/>
                  <a:pt x="3643" y="12628"/>
                  <a:pt x="3760" y="12418"/>
                </a:cubicBezTo>
                <a:cubicBezTo>
                  <a:pt x="4670" y="10901"/>
                  <a:pt x="5791" y="9500"/>
                  <a:pt x="7052" y="8239"/>
                </a:cubicBezTo>
                <a:cubicBezTo>
                  <a:pt x="7379" y="8005"/>
                  <a:pt x="7705" y="7795"/>
                  <a:pt x="8056" y="7585"/>
                </a:cubicBezTo>
                <a:cubicBezTo>
                  <a:pt x="11161" y="5717"/>
                  <a:pt x="14546" y="4293"/>
                  <a:pt x="18095" y="3406"/>
                </a:cubicBezTo>
                <a:cubicBezTo>
                  <a:pt x="20430" y="2799"/>
                  <a:pt x="22812" y="2472"/>
                  <a:pt x="25240" y="2425"/>
                </a:cubicBezTo>
                <a:close/>
                <a:moveTo>
                  <a:pt x="4040" y="10901"/>
                </a:moveTo>
                <a:lnTo>
                  <a:pt x="4040" y="10901"/>
                </a:lnTo>
                <a:cubicBezTo>
                  <a:pt x="3806" y="11344"/>
                  <a:pt x="3596" y="11788"/>
                  <a:pt x="3409" y="12231"/>
                </a:cubicBezTo>
                <a:cubicBezTo>
                  <a:pt x="3363" y="12301"/>
                  <a:pt x="3316" y="12395"/>
                  <a:pt x="3293" y="12465"/>
                </a:cubicBezTo>
                <a:cubicBezTo>
                  <a:pt x="2545" y="13749"/>
                  <a:pt x="1938" y="15127"/>
                  <a:pt x="1518" y="16551"/>
                </a:cubicBezTo>
                <a:lnTo>
                  <a:pt x="1495" y="16551"/>
                </a:lnTo>
                <a:cubicBezTo>
                  <a:pt x="1471" y="16598"/>
                  <a:pt x="1471" y="16644"/>
                  <a:pt x="1448" y="16691"/>
                </a:cubicBezTo>
                <a:cubicBezTo>
                  <a:pt x="1518" y="15827"/>
                  <a:pt x="1682" y="14963"/>
                  <a:pt x="1938" y="14146"/>
                </a:cubicBezTo>
                <a:cubicBezTo>
                  <a:pt x="2475" y="12955"/>
                  <a:pt x="3176" y="11881"/>
                  <a:pt x="4040" y="10901"/>
                </a:cubicBezTo>
                <a:close/>
                <a:moveTo>
                  <a:pt x="2335" y="16224"/>
                </a:moveTo>
                <a:lnTo>
                  <a:pt x="2335" y="16434"/>
                </a:lnTo>
                <a:cubicBezTo>
                  <a:pt x="2289" y="16574"/>
                  <a:pt x="2265" y="16714"/>
                  <a:pt x="2219" y="16854"/>
                </a:cubicBezTo>
                <a:cubicBezTo>
                  <a:pt x="2242" y="16644"/>
                  <a:pt x="2289" y="16434"/>
                  <a:pt x="2335" y="16224"/>
                </a:cubicBezTo>
                <a:close/>
                <a:moveTo>
                  <a:pt x="45833" y="12652"/>
                </a:moveTo>
                <a:lnTo>
                  <a:pt x="45833" y="12652"/>
                </a:lnTo>
                <a:cubicBezTo>
                  <a:pt x="46440" y="14053"/>
                  <a:pt x="46720" y="15570"/>
                  <a:pt x="46627" y="17088"/>
                </a:cubicBezTo>
                <a:lnTo>
                  <a:pt x="46627" y="17065"/>
                </a:lnTo>
                <a:cubicBezTo>
                  <a:pt x="46510" y="15920"/>
                  <a:pt x="46230" y="14823"/>
                  <a:pt x="45809" y="13749"/>
                </a:cubicBezTo>
                <a:cubicBezTo>
                  <a:pt x="45833" y="13376"/>
                  <a:pt x="45856" y="13025"/>
                  <a:pt x="45833" y="12652"/>
                </a:cubicBezTo>
                <a:close/>
                <a:moveTo>
                  <a:pt x="44843" y="14577"/>
                </a:moveTo>
                <a:cubicBezTo>
                  <a:pt x="44953" y="14847"/>
                  <a:pt x="45042" y="15138"/>
                  <a:pt x="45109" y="15407"/>
                </a:cubicBezTo>
                <a:cubicBezTo>
                  <a:pt x="44946" y="16061"/>
                  <a:pt x="44712" y="16691"/>
                  <a:pt x="44432" y="17298"/>
                </a:cubicBezTo>
                <a:cubicBezTo>
                  <a:pt x="44409" y="16994"/>
                  <a:pt x="44362" y="16668"/>
                  <a:pt x="44315" y="16364"/>
                </a:cubicBezTo>
                <a:cubicBezTo>
                  <a:pt x="44315" y="16294"/>
                  <a:pt x="44292" y="16224"/>
                  <a:pt x="44268" y="16154"/>
                </a:cubicBezTo>
                <a:cubicBezTo>
                  <a:pt x="44432" y="15804"/>
                  <a:pt x="44595" y="15430"/>
                  <a:pt x="44712" y="15057"/>
                </a:cubicBezTo>
                <a:cubicBezTo>
                  <a:pt x="44756" y="14904"/>
                  <a:pt x="44799" y="14732"/>
                  <a:pt x="44843" y="14577"/>
                </a:cubicBezTo>
                <a:close/>
                <a:moveTo>
                  <a:pt x="8289" y="5367"/>
                </a:moveTo>
                <a:cubicBezTo>
                  <a:pt x="8196" y="5460"/>
                  <a:pt x="8079" y="5577"/>
                  <a:pt x="7986" y="5671"/>
                </a:cubicBezTo>
                <a:cubicBezTo>
                  <a:pt x="7565" y="6138"/>
                  <a:pt x="7122" y="6628"/>
                  <a:pt x="6725" y="7142"/>
                </a:cubicBezTo>
                <a:cubicBezTo>
                  <a:pt x="5627" y="7959"/>
                  <a:pt x="4647" y="8916"/>
                  <a:pt x="3783" y="9990"/>
                </a:cubicBezTo>
                <a:cubicBezTo>
                  <a:pt x="2779" y="11251"/>
                  <a:pt x="2032" y="12698"/>
                  <a:pt x="1565" y="14239"/>
                </a:cubicBezTo>
                <a:cubicBezTo>
                  <a:pt x="1308" y="14800"/>
                  <a:pt x="1121" y="15383"/>
                  <a:pt x="981" y="15991"/>
                </a:cubicBezTo>
                <a:cubicBezTo>
                  <a:pt x="841" y="16551"/>
                  <a:pt x="748" y="17111"/>
                  <a:pt x="701" y="17672"/>
                </a:cubicBezTo>
                <a:cubicBezTo>
                  <a:pt x="421" y="15687"/>
                  <a:pt x="748" y="13702"/>
                  <a:pt x="1635" y="11928"/>
                </a:cubicBezTo>
                <a:cubicBezTo>
                  <a:pt x="3082" y="9079"/>
                  <a:pt x="5534" y="6908"/>
                  <a:pt x="8289" y="5367"/>
                </a:cubicBezTo>
                <a:close/>
                <a:moveTo>
                  <a:pt x="1892" y="16528"/>
                </a:moveTo>
                <a:lnTo>
                  <a:pt x="1892" y="16528"/>
                </a:lnTo>
                <a:cubicBezTo>
                  <a:pt x="1705" y="17345"/>
                  <a:pt x="1612" y="18162"/>
                  <a:pt x="1588" y="18979"/>
                </a:cubicBezTo>
                <a:cubicBezTo>
                  <a:pt x="1541" y="18676"/>
                  <a:pt x="1495" y="18395"/>
                  <a:pt x="1471" y="18092"/>
                </a:cubicBezTo>
                <a:cubicBezTo>
                  <a:pt x="1588" y="17555"/>
                  <a:pt x="1705" y="17041"/>
                  <a:pt x="1892" y="16528"/>
                </a:cubicBezTo>
                <a:close/>
                <a:moveTo>
                  <a:pt x="1075" y="17298"/>
                </a:moveTo>
                <a:cubicBezTo>
                  <a:pt x="1075" y="17578"/>
                  <a:pt x="1075" y="17858"/>
                  <a:pt x="1121" y="18139"/>
                </a:cubicBezTo>
                <a:cubicBezTo>
                  <a:pt x="1075" y="18442"/>
                  <a:pt x="1028" y="18722"/>
                  <a:pt x="981" y="19026"/>
                </a:cubicBezTo>
                <a:cubicBezTo>
                  <a:pt x="981" y="18442"/>
                  <a:pt x="1004" y="17858"/>
                  <a:pt x="1075" y="17298"/>
                </a:cubicBezTo>
                <a:close/>
                <a:moveTo>
                  <a:pt x="45156" y="16598"/>
                </a:moveTo>
                <a:cubicBezTo>
                  <a:pt x="45016" y="17742"/>
                  <a:pt x="44735" y="18862"/>
                  <a:pt x="44339" y="19960"/>
                </a:cubicBezTo>
                <a:cubicBezTo>
                  <a:pt x="44455" y="19329"/>
                  <a:pt x="44502" y="18699"/>
                  <a:pt x="44479" y="18068"/>
                </a:cubicBezTo>
                <a:cubicBezTo>
                  <a:pt x="44735" y="17602"/>
                  <a:pt x="44946" y="17088"/>
                  <a:pt x="45132" y="16598"/>
                </a:cubicBezTo>
                <a:close/>
                <a:moveTo>
                  <a:pt x="1285" y="19306"/>
                </a:moveTo>
                <a:cubicBezTo>
                  <a:pt x="1285" y="19329"/>
                  <a:pt x="1285" y="19329"/>
                  <a:pt x="1285" y="19329"/>
                </a:cubicBezTo>
                <a:cubicBezTo>
                  <a:pt x="1378" y="19726"/>
                  <a:pt x="1471" y="20123"/>
                  <a:pt x="1612" y="20497"/>
                </a:cubicBezTo>
                <a:cubicBezTo>
                  <a:pt x="1635" y="20590"/>
                  <a:pt x="1635" y="20683"/>
                  <a:pt x="1635" y="20754"/>
                </a:cubicBezTo>
                <a:cubicBezTo>
                  <a:pt x="1471" y="20473"/>
                  <a:pt x="1355" y="20146"/>
                  <a:pt x="1238" y="19843"/>
                </a:cubicBezTo>
                <a:cubicBezTo>
                  <a:pt x="1238" y="19656"/>
                  <a:pt x="1261" y="19493"/>
                  <a:pt x="1285" y="19306"/>
                </a:cubicBezTo>
                <a:close/>
                <a:moveTo>
                  <a:pt x="1215" y="20683"/>
                </a:moveTo>
                <a:cubicBezTo>
                  <a:pt x="1378" y="21034"/>
                  <a:pt x="1541" y="21361"/>
                  <a:pt x="1752" y="21687"/>
                </a:cubicBezTo>
                <a:cubicBezTo>
                  <a:pt x="1868" y="22598"/>
                  <a:pt x="2055" y="23509"/>
                  <a:pt x="2312" y="24396"/>
                </a:cubicBezTo>
                <a:cubicBezTo>
                  <a:pt x="1798" y="23392"/>
                  <a:pt x="1448" y="22365"/>
                  <a:pt x="1215" y="21291"/>
                </a:cubicBezTo>
                <a:cubicBezTo>
                  <a:pt x="1215" y="21080"/>
                  <a:pt x="1215" y="20870"/>
                  <a:pt x="1215" y="20683"/>
                </a:cubicBezTo>
                <a:close/>
                <a:moveTo>
                  <a:pt x="2335" y="18279"/>
                </a:moveTo>
                <a:lnTo>
                  <a:pt x="2335" y="18279"/>
                </a:lnTo>
                <a:cubicBezTo>
                  <a:pt x="2452" y="20263"/>
                  <a:pt x="3106" y="22178"/>
                  <a:pt x="4203" y="23836"/>
                </a:cubicBezTo>
                <a:cubicBezTo>
                  <a:pt x="4343" y="24139"/>
                  <a:pt x="4507" y="24443"/>
                  <a:pt x="4647" y="24746"/>
                </a:cubicBezTo>
                <a:cubicBezTo>
                  <a:pt x="4507" y="24629"/>
                  <a:pt x="4390" y="24489"/>
                  <a:pt x="4250" y="24349"/>
                </a:cubicBezTo>
                <a:cubicBezTo>
                  <a:pt x="3573" y="23579"/>
                  <a:pt x="3012" y="22715"/>
                  <a:pt x="2569" y="21804"/>
                </a:cubicBezTo>
                <a:cubicBezTo>
                  <a:pt x="2289" y="20660"/>
                  <a:pt x="2195" y="19469"/>
                  <a:pt x="2335" y="18279"/>
                </a:cubicBezTo>
                <a:close/>
                <a:moveTo>
                  <a:pt x="45436" y="16994"/>
                </a:moveTo>
                <a:cubicBezTo>
                  <a:pt x="45506" y="17438"/>
                  <a:pt x="45529" y="17858"/>
                  <a:pt x="45529" y="18302"/>
                </a:cubicBezTo>
                <a:cubicBezTo>
                  <a:pt x="45529" y="20310"/>
                  <a:pt x="44619" y="22108"/>
                  <a:pt x="43335" y="23579"/>
                </a:cubicBezTo>
                <a:cubicBezTo>
                  <a:pt x="42984" y="23999"/>
                  <a:pt x="42611" y="24373"/>
                  <a:pt x="42214" y="24746"/>
                </a:cubicBezTo>
                <a:cubicBezTo>
                  <a:pt x="42728" y="24092"/>
                  <a:pt x="43171" y="23392"/>
                  <a:pt x="43521" y="22645"/>
                </a:cubicBezTo>
                <a:lnTo>
                  <a:pt x="43498" y="22645"/>
                </a:lnTo>
                <a:cubicBezTo>
                  <a:pt x="44479" y="20894"/>
                  <a:pt x="45132" y="18979"/>
                  <a:pt x="45436" y="16994"/>
                </a:cubicBezTo>
                <a:close/>
                <a:moveTo>
                  <a:pt x="44012" y="16738"/>
                </a:moveTo>
                <a:cubicBezTo>
                  <a:pt x="44058" y="17158"/>
                  <a:pt x="44105" y="17578"/>
                  <a:pt x="44105" y="17998"/>
                </a:cubicBezTo>
                <a:cubicBezTo>
                  <a:pt x="43241" y="19586"/>
                  <a:pt x="42167" y="21057"/>
                  <a:pt x="40860" y="22318"/>
                </a:cubicBezTo>
                <a:cubicBezTo>
                  <a:pt x="37801" y="25376"/>
                  <a:pt x="33855" y="27384"/>
                  <a:pt x="29699" y="28645"/>
                </a:cubicBezTo>
                <a:cubicBezTo>
                  <a:pt x="31170" y="28062"/>
                  <a:pt x="32594" y="27384"/>
                  <a:pt x="33972" y="26591"/>
                </a:cubicBezTo>
                <a:cubicBezTo>
                  <a:pt x="37101" y="24839"/>
                  <a:pt x="39832" y="22505"/>
                  <a:pt x="42050" y="19680"/>
                </a:cubicBezTo>
                <a:cubicBezTo>
                  <a:pt x="42798" y="18746"/>
                  <a:pt x="43451" y="17765"/>
                  <a:pt x="44012" y="16738"/>
                </a:cubicBezTo>
                <a:close/>
                <a:moveTo>
                  <a:pt x="45716" y="14543"/>
                </a:moveTo>
                <a:cubicBezTo>
                  <a:pt x="46230" y="16131"/>
                  <a:pt x="46440" y="17812"/>
                  <a:pt x="46276" y="19493"/>
                </a:cubicBezTo>
                <a:cubicBezTo>
                  <a:pt x="46230" y="19609"/>
                  <a:pt x="46206" y="19750"/>
                  <a:pt x="46160" y="19866"/>
                </a:cubicBezTo>
                <a:cubicBezTo>
                  <a:pt x="45249" y="23065"/>
                  <a:pt x="43288" y="25493"/>
                  <a:pt x="40813" y="27314"/>
                </a:cubicBezTo>
                <a:cubicBezTo>
                  <a:pt x="39576" y="28108"/>
                  <a:pt x="38268" y="28809"/>
                  <a:pt x="36914" y="29416"/>
                </a:cubicBezTo>
                <a:cubicBezTo>
                  <a:pt x="38151" y="28669"/>
                  <a:pt x="39319" y="27805"/>
                  <a:pt x="40369" y="26777"/>
                </a:cubicBezTo>
                <a:cubicBezTo>
                  <a:pt x="41887" y="25750"/>
                  <a:pt x="43218" y="24466"/>
                  <a:pt x="44292" y="22995"/>
                </a:cubicBezTo>
                <a:cubicBezTo>
                  <a:pt x="45973" y="20683"/>
                  <a:pt x="46206" y="18092"/>
                  <a:pt x="45599" y="15594"/>
                </a:cubicBezTo>
                <a:cubicBezTo>
                  <a:pt x="45599" y="15407"/>
                  <a:pt x="45623" y="15220"/>
                  <a:pt x="45623" y="15010"/>
                </a:cubicBezTo>
                <a:cubicBezTo>
                  <a:pt x="45623" y="14800"/>
                  <a:pt x="45693" y="14706"/>
                  <a:pt x="45716" y="14543"/>
                </a:cubicBezTo>
                <a:close/>
                <a:moveTo>
                  <a:pt x="11768" y="29136"/>
                </a:moveTo>
                <a:lnTo>
                  <a:pt x="11768" y="29136"/>
                </a:lnTo>
                <a:cubicBezTo>
                  <a:pt x="12375" y="29322"/>
                  <a:pt x="12982" y="29486"/>
                  <a:pt x="13589" y="29649"/>
                </a:cubicBezTo>
                <a:cubicBezTo>
                  <a:pt x="12959" y="29509"/>
                  <a:pt x="12352" y="29322"/>
                  <a:pt x="11768" y="29136"/>
                </a:cubicBezTo>
                <a:close/>
                <a:moveTo>
                  <a:pt x="9643" y="28599"/>
                </a:moveTo>
                <a:lnTo>
                  <a:pt x="9643" y="28599"/>
                </a:lnTo>
                <a:cubicBezTo>
                  <a:pt x="10834" y="29206"/>
                  <a:pt x="12095" y="29649"/>
                  <a:pt x="13402" y="29976"/>
                </a:cubicBezTo>
                <a:cubicBezTo>
                  <a:pt x="13356" y="30069"/>
                  <a:pt x="13309" y="30140"/>
                  <a:pt x="13286" y="30233"/>
                </a:cubicBezTo>
                <a:cubicBezTo>
                  <a:pt x="12025" y="29789"/>
                  <a:pt x="10811" y="29229"/>
                  <a:pt x="9643" y="28599"/>
                </a:cubicBezTo>
                <a:close/>
                <a:moveTo>
                  <a:pt x="24409" y="3149"/>
                </a:moveTo>
                <a:cubicBezTo>
                  <a:pt x="29224" y="3149"/>
                  <a:pt x="34065" y="4499"/>
                  <a:pt x="37988" y="7375"/>
                </a:cubicBezTo>
                <a:cubicBezTo>
                  <a:pt x="40906" y="9523"/>
                  <a:pt x="43194" y="12512"/>
                  <a:pt x="43918" y="16084"/>
                </a:cubicBezTo>
                <a:cubicBezTo>
                  <a:pt x="43848" y="16201"/>
                  <a:pt x="43802" y="16317"/>
                  <a:pt x="43731" y="16411"/>
                </a:cubicBezTo>
                <a:cubicBezTo>
                  <a:pt x="42938" y="17905"/>
                  <a:pt x="41980" y="19306"/>
                  <a:pt x="40860" y="20590"/>
                </a:cubicBezTo>
                <a:cubicBezTo>
                  <a:pt x="38595" y="23135"/>
                  <a:pt x="35887" y="25236"/>
                  <a:pt x="32851" y="26801"/>
                </a:cubicBezTo>
                <a:cubicBezTo>
                  <a:pt x="30516" y="28015"/>
                  <a:pt x="28065" y="28972"/>
                  <a:pt x="25543" y="29649"/>
                </a:cubicBezTo>
                <a:cubicBezTo>
                  <a:pt x="24960" y="29743"/>
                  <a:pt x="24399" y="29836"/>
                  <a:pt x="23839" y="29929"/>
                </a:cubicBezTo>
                <a:cubicBezTo>
                  <a:pt x="23279" y="30023"/>
                  <a:pt x="22695" y="30093"/>
                  <a:pt x="22111" y="30140"/>
                </a:cubicBezTo>
                <a:cubicBezTo>
                  <a:pt x="22074" y="30078"/>
                  <a:pt x="22011" y="30049"/>
                  <a:pt x="21950" y="30049"/>
                </a:cubicBezTo>
                <a:cubicBezTo>
                  <a:pt x="21895" y="30049"/>
                  <a:pt x="21841" y="30072"/>
                  <a:pt x="21808" y="30116"/>
                </a:cubicBezTo>
                <a:cubicBezTo>
                  <a:pt x="21808" y="30140"/>
                  <a:pt x="21784" y="30140"/>
                  <a:pt x="21784" y="30163"/>
                </a:cubicBezTo>
                <a:cubicBezTo>
                  <a:pt x="21294" y="30186"/>
                  <a:pt x="20827" y="30233"/>
                  <a:pt x="20337" y="30233"/>
                </a:cubicBezTo>
                <a:lnTo>
                  <a:pt x="20197" y="30233"/>
                </a:lnTo>
                <a:cubicBezTo>
                  <a:pt x="18142" y="30140"/>
                  <a:pt x="16111" y="29836"/>
                  <a:pt x="14103" y="29392"/>
                </a:cubicBezTo>
                <a:cubicBezTo>
                  <a:pt x="14149" y="29346"/>
                  <a:pt x="14196" y="29299"/>
                  <a:pt x="14266" y="29276"/>
                </a:cubicBezTo>
                <a:cubicBezTo>
                  <a:pt x="14362" y="29218"/>
                  <a:pt x="14300" y="29065"/>
                  <a:pt x="14210" y="29065"/>
                </a:cubicBezTo>
                <a:cubicBezTo>
                  <a:pt x="14191" y="29065"/>
                  <a:pt x="14170" y="29072"/>
                  <a:pt x="14149" y="29089"/>
                </a:cubicBezTo>
                <a:cubicBezTo>
                  <a:pt x="14033" y="29159"/>
                  <a:pt x="13939" y="29229"/>
                  <a:pt x="13846" y="29322"/>
                </a:cubicBezTo>
                <a:cubicBezTo>
                  <a:pt x="11581" y="28809"/>
                  <a:pt x="9410" y="27968"/>
                  <a:pt x="7425" y="26801"/>
                </a:cubicBezTo>
                <a:cubicBezTo>
                  <a:pt x="6234" y="25890"/>
                  <a:pt x="5230" y="24793"/>
                  <a:pt x="4437" y="23555"/>
                </a:cubicBezTo>
                <a:cubicBezTo>
                  <a:pt x="4250" y="23158"/>
                  <a:pt x="4063" y="22738"/>
                  <a:pt x="3923" y="22318"/>
                </a:cubicBezTo>
                <a:cubicBezTo>
                  <a:pt x="3246" y="20590"/>
                  <a:pt x="2686" y="18769"/>
                  <a:pt x="2662" y="16901"/>
                </a:cubicBezTo>
                <a:cubicBezTo>
                  <a:pt x="2662" y="16808"/>
                  <a:pt x="2662" y="16714"/>
                  <a:pt x="2662" y="16598"/>
                </a:cubicBezTo>
                <a:cubicBezTo>
                  <a:pt x="2966" y="15547"/>
                  <a:pt x="3386" y="14543"/>
                  <a:pt x="3970" y="13632"/>
                </a:cubicBezTo>
                <a:cubicBezTo>
                  <a:pt x="7285" y="8146"/>
                  <a:pt x="13706" y="4667"/>
                  <a:pt x="19893" y="3546"/>
                </a:cubicBezTo>
                <a:cubicBezTo>
                  <a:pt x="21376" y="3283"/>
                  <a:pt x="22891" y="3149"/>
                  <a:pt x="24409" y="3149"/>
                </a:cubicBezTo>
                <a:close/>
                <a:moveTo>
                  <a:pt x="6725" y="27174"/>
                </a:moveTo>
                <a:lnTo>
                  <a:pt x="6725" y="27174"/>
                </a:lnTo>
                <a:cubicBezTo>
                  <a:pt x="8499" y="28458"/>
                  <a:pt x="10437" y="29532"/>
                  <a:pt x="12492" y="30326"/>
                </a:cubicBezTo>
                <a:cubicBezTo>
                  <a:pt x="10344" y="29766"/>
                  <a:pt x="8312" y="28832"/>
                  <a:pt x="6748" y="27198"/>
                </a:cubicBezTo>
                <a:lnTo>
                  <a:pt x="6725" y="27174"/>
                </a:lnTo>
                <a:close/>
                <a:moveTo>
                  <a:pt x="44082" y="18769"/>
                </a:moveTo>
                <a:lnTo>
                  <a:pt x="44082" y="18769"/>
                </a:lnTo>
                <a:cubicBezTo>
                  <a:pt x="44012" y="20100"/>
                  <a:pt x="43661" y="21431"/>
                  <a:pt x="43101" y="22645"/>
                </a:cubicBezTo>
                <a:cubicBezTo>
                  <a:pt x="42494" y="23672"/>
                  <a:pt x="41817" y="24629"/>
                  <a:pt x="41023" y="25540"/>
                </a:cubicBezTo>
                <a:cubicBezTo>
                  <a:pt x="40930" y="25633"/>
                  <a:pt x="40813" y="25750"/>
                  <a:pt x="40696" y="25867"/>
                </a:cubicBezTo>
                <a:cubicBezTo>
                  <a:pt x="40089" y="26404"/>
                  <a:pt x="39459" y="26894"/>
                  <a:pt x="38782" y="27314"/>
                </a:cubicBezTo>
                <a:cubicBezTo>
                  <a:pt x="37638" y="27968"/>
                  <a:pt x="36424" y="28552"/>
                  <a:pt x="35163" y="28995"/>
                </a:cubicBezTo>
                <a:cubicBezTo>
                  <a:pt x="33738" y="29462"/>
                  <a:pt x="32268" y="29766"/>
                  <a:pt x="30773" y="29953"/>
                </a:cubicBezTo>
                <a:cubicBezTo>
                  <a:pt x="28579" y="30233"/>
                  <a:pt x="26361" y="30350"/>
                  <a:pt x="24142" y="30350"/>
                </a:cubicBezTo>
                <a:cubicBezTo>
                  <a:pt x="24586" y="30233"/>
                  <a:pt x="25053" y="30116"/>
                  <a:pt x="25520" y="29999"/>
                </a:cubicBezTo>
                <a:cubicBezTo>
                  <a:pt x="31754" y="28832"/>
                  <a:pt x="38175" y="26240"/>
                  <a:pt x="42307" y="21267"/>
                </a:cubicBezTo>
                <a:cubicBezTo>
                  <a:pt x="42961" y="20497"/>
                  <a:pt x="43568" y="19656"/>
                  <a:pt x="44082" y="18769"/>
                </a:cubicBezTo>
                <a:close/>
                <a:moveTo>
                  <a:pt x="2242" y="22505"/>
                </a:moveTo>
                <a:lnTo>
                  <a:pt x="2475" y="22832"/>
                </a:lnTo>
                <a:cubicBezTo>
                  <a:pt x="2545" y="23018"/>
                  <a:pt x="2615" y="23228"/>
                  <a:pt x="2709" y="23439"/>
                </a:cubicBezTo>
                <a:cubicBezTo>
                  <a:pt x="3923" y="26380"/>
                  <a:pt x="6281" y="28809"/>
                  <a:pt x="9036" y="30373"/>
                </a:cubicBezTo>
                <a:cubicBezTo>
                  <a:pt x="6585" y="29486"/>
                  <a:pt x="4507" y="27851"/>
                  <a:pt x="3059" y="25703"/>
                </a:cubicBezTo>
                <a:cubicBezTo>
                  <a:pt x="3082" y="25657"/>
                  <a:pt x="3082" y="25610"/>
                  <a:pt x="3082" y="25563"/>
                </a:cubicBezTo>
                <a:cubicBezTo>
                  <a:pt x="2709" y="24559"/>
                  <a:pt x="2429" y="23532"/>
                  <a:pt x="2242" y="22505"/>
                </a:cubicBezTo>
                <a:close/>
                <a:moveTo>
                  <a:pt x="13659" y="30023"/>
                </a:moveTo>
                <a:cubicBezTo>
                  <a:pt x="13916" y="30093"/>
                  <a:pt x="14173" y="30140"/>
                  <a:pt x="14430" y="30186"/>
                </a:cubicBezTo>
                <a:cubicBezTo>
                  <a:pt x="14290" y="30280"/>
                  <a:pt x="14173" y="30396"/>
                  <a:pt x="14079" y="30536"/>
                </a:cubicBezTo>
                <a:lnTo>
                  <a:pt x="13542" y="30326"/>
                </a:lnTo>
                <a:cubicBezTo>
                  <a:pt x="13566" y="30233"/>
                  <a:pt x="13612" y="30116"/>
                  <a:pt x="13659" y="30023"/>
                </a:cubicBezTo>
                <a:close/>
                <a:moveTo>
                  <a:pt x="14733" y="30466"/>
                </a:moveTo>
                <a:lnTo>
                  <a:pt x="14663" y="30700"/>
                </a:lnTo>
                <a:lnTo>
                  <a:pt x="14523" y="30653"/>
                </a:lnTo>
                <a:cubicBezTo>
                  <a:pt x="14570" y="30583"/>
                  <a:pt x="14640" y="30513"/>
                  <a:pt x="14733" y="30466"/>
                </a:cubicBezTo>
                <a:close/>
                <a:moveTo>
                  <a:pt x="22041" y="30793"/>
                </a:moveTo>
                <a:lnTo>
                  <a:pt x="22041" y="30793"/>
                </a:lnTo>
                <a:cubicBezTo>
                  <a:pt x="21924" y="30863"/>
                  <a:pt x="21808" y="30933"/>
                  <a:pt x="21691" y="31003"/>
                </a:cubicBezTo>
                <a:cubicBezTo>
                  <a:pt x="21738" y="30957"/>
                  <a:pt x="21761" y="30910"/>
                  <a:pt x="21784" y="30840"/>
                </a:cubicBezTo>
                <a:lnTo>
                  <a:pt x="22041" y="30793"/>
                </a:lnTo>
                <a:close/>
                <a:moveTo>
                  <a:pt x="15177" y="30326"/>
                </a:moveTo>
                <a:lnTo>
                  <a:pt x="15177" y="30326"/>
                </a:lnTo>
                <a:cubicBezTo>
                  <a:pt x="16498" y="30528"/>
                  <a:pt x="17833" y="30629"/>
                  <a:pt x="19171" y="30629"/>
                </a:cubicBezTo>
                <a:cubicBezTo>
                  <a:pt x="19536" y="30629"/>
                  <a:pt x="19901" y="30621"/>
                  <a:pt x="20267" y="30606"/>
                </a:cubicBezTo>
                <a:lnTo>
                  <a:pt x="21014" y="30653"/>
                </a:lnTo>
                <a:cubicBezTo>
                  <a:pt x="20290" y="30793"/>
                  <a:pt x="19566" y="30910"/>
                  <a:pt x="18819" y="31027"/>
                </a:cubicBezTo>
                <a:lnTo>
                  <a:pt x="18819" y="31003"/>
                </a:lnTo>
                <a:lnTo>
                  <a:pt x="17908" y="31003"/>
                </a:lnTo>
                <a:cubicBezTo>
                  <a:pt x="17255" y="30980"/>
                  <a:pt x="16601" y="30933"/>
                  <a:pt x="15947" y="30863"/>
                </a:cubicBezTo>
                <a:cubicBezTo>
                  <a:pt x="15714" y="30863"/>
                  <a:pt x="15480" y="30817"/>
                  <a:pt x="15223" y="30793"/>
                </a:cubicBezTo>
                <a:cubicBezTo>
                  <a:pt x="15247" y="30700"/>
                  <a:pt x="15270" y="30630"/>
                  <a:pt x="15294" y="30536"/>
                </a:cubicBezTo>
                <a:cubicBezTo>
                  <a:pt x="15317" y="30443"/>
                  <a:pt x="15270" y="30350"/>
                  <a:pt x="15177" y="30326"/>
                </a:cubicBezTo>
                <a:close/>
                <a:moveTo>
                  <a:pt x="21201" y="30980"/>
                </a:moveTo>
                <a:lnTo>
                  <a:pt x="21131" y="31050"/>
                </a:lnTo>
                <a:lnTo>
                  <a:pt x="20734" y="31050"/>
                </a:lnTo>
                <a:lnTo>
                  <a:pt x="21201" y="30980"/>
                </a:lnTo>
                <a:close/>
                <a:moveTo>
                  <a:pt x="28975" y="30513"/>
                </a:moveTo>
                <a:lnTo>
                  <a:pt x="28975" y="30513"/>
                </a:lnTo>
                <a:cubicBezTo>
                  <a:pt x="27831" y="30700"/>
                  <a:pt x="26687" y="30817"/>
                  <a:pt x="25567" y="30910"/>
                </a:cubicBezTo>
                <a:cubicBezTo>
                  <a:pt x="24633" y="30980"/>
                  <a:pt x="23699" y="31027"/>
                  <a:pt x="22765" y="31050"/>
                </a:cubicBezTo>
                <a:cubicBezTo>
                  <a:pt x="22765" y="30980"/>
                  <a:pt x="22742" y="30910"/>
                  <a:pt x="22672" y="30863"/>
                </a:cubicBezTo>
                <a:cubicBezTo>
                  <a:pt x="22695" y="30817"/>
                  <a:pt x="22695" y="30747"/>
                  <a:pt x="22672" y="30700"/>
                </a:cubicBezTo>
                <a:lnTo>
                  <a:pt x="22672" y="30700"/>
                </a:lnTo>
                <a:cubicBezTo>
                  <a:pt x="23208" y="30718"/>
                  <a:pt x="23745" y="30727"/>
                  <a:pt x="24282" y="30727"/>
                </a:cubicBezTo>
                <a:cubicBezTo>
                  <a:pt x="25846" y="30727"/>
                  <a:pt x="27411" y="30652"/>
                  <a:pt x="28975" y="30513"/>
                </a:cubicBezTo>
                <a:close/>
                <a:moveTo>
                  <a:pt x="3293" y="23859"/>
                </a:moveTo>
                <a:lnTo>
                  <a:pt x="3293" y="23859"/>
                </a:lnTo>
                <a:cubicBezTo>
                  <a:pt x="3479" y="24092"/>
                  <a:pt x="3690" y="24302"/>
                  <a:pt x="3900" y="24513"/>
                </a:cubicBezTo>
                <a:cubicBezTo>
                  <a:pt x="4390" y="25096"/>
                  <a:pt x="4927" y="25657"/>
                  <a:pt x="5511" y="26170"/>
                </a:cubicBezTo>
                <a:cubicBezTo>
                  <a:pt x="5767" y="26544"/>
                  <a:pt x="6024" y="26871"/>
                  <a:pt x="6304" y="27198"/>
                </a:cubicBezTo>
                <a:cubicBezTo>
                  <a:pt x="8079" y="29182"/>
                  <a:pt x="10554" y="30256"/>
                  <a:pt x="13099" y="30793"/>
                </a:cubicBezTo>
                <a:cubicBezTo>
                  <a:pt x="13075" y="30910"/>
                  <a:pt x="13052" y="31003"/>
                  <a:pt x="13052" y="31120"/>
                </a:cubicBezTo>
                <a:cubicBezTo>
                  <a:pt x="12352" y="31073"/>
                  <a:pt x="11651" y="31003"/>
                  <a:pt x="10974" y="30887"/>
                </a:cubicBezTo>
                <a:cubicBezTo>
                  <a:pt x="10927" y="30887"/>
                  <a:pt x="10881" y="30863"/>
                  <a:pt x="10834" y="30863"/>
                </a:cubicBezTo>
                <a:cubicBezTo>
                  <a:pt x="10390" y="30677"/>
                  <a:pt x="9947" y="30466"/>
                  <a:pt x="9503" y="30233"/>
                </a:cubicBezTo>
                <a:cubicBezTo>
                  <a:pt x="6818" y="28809"/>
                  <a:pt x="4647" y="26567"/>
                  <a:pt x="3293" y="23859"/>
                </a:cubicBezTo>
                <a:close/>
                <a:moveTo>
                  <a:pt x="13402" y="30863"/>
                </a:moveTo>
                <a:lnTo>
                  <a:pt x="13846" y="30957"/>
                </a:lnTo>
                <a:cubicBezTo>
                  <a:pt x="13823" y="31003"/>
                  <a:pt x="13823" y="31073"/>
                  <a:pt x="13799" y="31120"/>
                </a:cubicBezTo>
                <a:lnTo>
                  <a:pt x="13356" y="31120"/>
                </a:lnTo>
                <a:cubicBezTo>
                  <a:pt x="13379" y="31050"/>
                  <a:pt x="13402" y="30957"/>
                  <a:pt x="13402" y="30863"/>
                </a:cubicBezTo>
                <a:close/>
                <a:moveTo>
                  <a:pt x="14290" y="31003"/>
                </a:moveTo>
                <a:lnTo>
                  <a:pt x="14546" y="31050"/>
                </a:lnTo>
                <a:cubicBezTo>
                  <a:pt x="14546" y="31073"/>
                  <a:pt x="14523" y="31097"/>
                  <a:pt x="14523" y="31120"/>
                </a:cubicBezTo>
                <a:lnTo>
                  <a:pt x="14243" y="31120"/>
                </a:lnTo>
                <a:lnTo>
                  <a:pt x="14290" y="31003"/>
                </a:lnTo>
                <a:close/>
                <a:moveTo>
                  <a:pt x="38455" y="27945"/>
                </a:moveTo>
                <a:cubicBezTo>
                  <a:pt x="37171" y="28902"/>
                  <a:pt x="35746" y="29696"/>
                  <a:pt x="34229" y="30256"/>
                </a:cubicBezTo>
                <a:cubicBezTo>
                  <a:pt x="32028" y="31081"/>
                  <a:pt x="29727" y="31302"/>
                  <a:pt x="27415" y="31302"/>
                </a:cubicBezTo>
                <a:cubicBezTo>
                  <a:pt x="26784" y="31302"/>
                  <a:pt x="26151" y="31285"/>
                  <a:pt x="25520" y="31260"/>
                </a:cubicBezTo>
                <a:lnTo>
                  <a:pt x="25497" y="31260"/>
                </a:lnTo>
                <a:lnTo>
                  <a:pt x="26150" y="31214"/>
                </a:lnTo>
                <a:cubicBezTo>
                  <a:pt x="29186" y="30980"/>
                  <a:pt x="32198" y="30373"/>
                  <a:pt x="35093" y="29392"/>
                </a:cubicBezTo>
                <a:cubicBezTo>
                  <a:pt x="36260" y="29019"/>
                  <a:pt x="37381" y="28528"/>
                  <a:pt x="38455" y="27945"/>
                </a:cubicBezTo>
                <a:close/>
                <a:moveTo>
                  <a:pt x="1495" y="23485"/>
                </a:moveTo>
                <a:cubicBezTo>
                  <a:pt x="2989" y="27338"/>
                  <a:pt x="6304" y="30210"/>
                  <a:pt x="10344" y="31143"/>
                </a:cubicBezTo>
                <a:lnTo>
                  <a:pt x="10717" y="31214"/>
                </a:lnTo>
                <a:cubicBezTo>
                  <a:pt x="10951" y="31307"/>
                  <a:pt x="11208" y="31400"/>
                  <a:pt x="11441" y="31494"/>
                </a:cubicBezTo>
                <a:cubicBezTo>
                  <a:pt x="11208" y="31494"/>
                  <a:pt x="10951" y="31470"/>
                  <a:pt x="10717" y="31447"/>
                </a:cubicBezTo>
                <a:cubicBezTo>
                  <a:pt x="7005" y="31167"/>
                  <a:pt x="3923" y="29206"/>
                  <a:pt x="2312" y="25820"/>
                </a:cubicBezTo>
                <a:cubicBezTo>
                  <a:pt x="1962" y="25073"/>
                  <a:pt x="1682" y="24279"/>
                  <a:pt x="1495" y="23485"/>
                </a:cubicBezTo>
                <a:close/>
                <a:moveTo>
                  <a:pt x="13706" y="31470"/>
                </a:moveTo>
                <a:lnTo>
                  <a:pt x="13706" y="31494"/>
                </a:lnTo>
                <a:lnTo>
                  <a:pt x="13332" y="31517"/>
                </a:lnTo>
                <a:lnTo>
                  <a:pt x="13332" y="31470"/>
                </a:lnTo>
                <a:close/>
                <a:moveTo>
                  <a:pt x="12328" y="31424"/>
                </a:moveTo>
                <a:lnTo>
                  <a:pt x="12328" y="31424"/>
                </a:lnTo>
                <a:cubicBezTo>
                  <a:pt x="12562" y="31447"/>
                  <a:pt x="12772" y="31447"/>
                  <a:pt x="13005" y="31470"/>
                </a:cubicBezTo>
                <a:lnTo>
                  <a:pt x="13005" y="31540"/>
                </a:lnTo>
                <a:lnTo>
                  <a:pt x="12679" y="31540"/>
                </a:lnTo>
                <a:lnTo>
                  <a:pt x="12328" y="31424"/>
                </a:lnTo>
                <a:close/>
                <a:moveTo>
                  <a:pt x="14313" y="31774"/>
                </a:moveTo>
                <a:lnTo>
                  <a:pt x="14266" y="31914"/>
                </a:lnTo>
                <a:lnTo>
                  <a:pt x="14103" y="31891"/>
                </a:lnTo>
                <a:lnTo>
                  <a:pt x="14103" y="31774"/>
                </a:lnTo>
                <a:close/>
                <a:moveTo>
                  <a:pt x="18259" y="31377"/>
                </a:moveTo>
                <a:cubicBezTo>
                  <a:pt x="19146" y="31424"/>
                  <a:pt x="20010" y="31447"/>
                  <a:pt x="20897" y="31447"/>
                </a:cubicBezTo>
                <a:cubicBezTo>
                  <a:pt x="20804" y="31634"/>
                  <a:pt x="20710" y="31774"/>
                  <a:pt x="20617" y="31961"/>
                </a:cubicBezTo>
                <a:lnTo>
                  <a:pt x="20617" y="31937"/>
                </a:lnTo>
                <a:cubicBezTo>
                  <a:pt x="19613" y="31821"/>
                  <a:pt x="18609" y="31657"/>
                  <a:pt x="17628" y="31470"/>
                </a:cubicBezTo>
                <a:lnTo>
                  <a:pt x="18259" y="31377"/>
                </a:lnTo>
                <a:close/>
                <a:moveTo>
                  <a:pt x="21784" y="31447"/>
                </a:moveTo>
                <a:cubicBezTo>
                  <a:pt x="21691" y="31610"/>
                  <a:pt x="21597" y="31821"/>
                  <a:pt x="21551" y="32031"/>
                </a:cubicBezTo>
                <a:lnTo>
                  <a:pt x="21224" y="31984"/>
                </a:lnTo>
                <a:cubicBezTo>
                  <a:pt x="21271" y="31914"/>
                  <a:pt x="21317" y="31844"/>
                  <a:pt x="21341" y="31751"/>
                </a:cubicBezTo>
                <a:lnTo>
                  <a:pt x="21341" y="31727"/>
                </a:lnTo>
                <a:cubicBezTo>
                  <a:pt x="21457" y="31634"/>
                  <a:pt x="21574" y="31517"/>
                  <a:pt x="21691" y="31447"/>
                </a:cubicBezTo>
                <a:close/>
                <a:moveTo>
                  <a:pt x="22555" y="31470"/>
                </a:moveTo>
                <a:lnTo>
                  <a:pt x="23255" y="31517"/>
                </a:lnTo>
                <a:cubicBezTo>
                  <a:pt x="24587" y="31582"/>
                  <a:pt x="25932" y="31648"/>
                  <a:pt x="27272" y="31648"/>
                </a:cubicBezTo>
                <a:cubicBezTo>
                  <a:pt x="28330" y="31648"/>
                  <a:pt x="29383" y="31607"/>
                  <a:pt x="30423" y="31494"/>
                </a:cubicBezTo>
                <a:lnTo>
                  <a:pt x="30423" y="31494"/>
                </a:lnTo>
                <a:cubicBezTo>
                  <a:pt x="28279" y="31923"/>
                  <a:pt x="26104" y="32143"/>
                  <a:pt x="23936" y="32143"/>
                </a:cubicBezTo>
                <a:cubicBezTo>
                  <a:pt x="23390" y="32143"/>
                  <a:pt x="22843" y="32129"/>
                  <a:pt x="22298" y="32101"/>
                </a:cubicBezTo>
                <a:lnTo>
                  <a:pt x="22298" y="32077"/>
                </a:lnTo>
                <a:cubicBezTo>
                  <a:pt x="22368" y="31867"/>
                  <a:pt x="22461" y="31680"/>
                  <a:pt x="22555" y="31470"/>
                </a:cubicBezTo>
                <a:close/>
                <a:moveTo>
                  <a:pt x="22158" y="32428"/>
                </a:moveTo>
                <a:lnTo>
                  <a:pt x="22625" y="32474"/>
                </a:lnTo>
                <a:lnTo>
                  <a:pt x="22135" y="32474"/>
                </a:lnTo>
                <a:cubicBezTo>
                  <a:pt x="22135" y="32474"/>
                  <a:pt x="22158" y="32451"/>
                  <a:pt x="22158" y="32428"/>
                </a:cubicBezTo>
                <a:close/>
                <a:moveTo>
                  <a:pt x="21107" y="32358"/>
                </a:moveTo>
                <a:cubicBezTo>
                  <a:pt x="21201" y="32358"/>
                  <a:pt x="21317" y="32381"/>
                  <a:pt x="21434" y="32381"/>
                </a:cubicBezTo>
                <a:lnTo>
                  <a:pt x="21364" y="32521"/>
                </a:lnTo>
                <a:lnTo>
                  <a:pt x="21060" y="32521"/>
                </a:lnTo>
                <a:cubicBezTo>
                  <a:pt x="21084" y="32474"/>
                  <a:pt x="21084" y="32428"/>
                  <a:pt x="21107" y="32358"/>
                </a:cubicBezTo>
                <a:close/>
                <a:moveTo>
                  <a:pt x="16508" y="31634"/>
                </a:moveTo>
                <a:cubicBezTo>
                  <a:pt x="17792" y="31937"/>
                  <a:pt x="19099" y="32147"/>
                  <a:pt x="20430" y="32288"/>
                </a:cubicBezTo>
                <a:lnTo>
                  <a:pt x="20360" y="32428"/>
                </a:lnTo>
                <a:lnTo>
                  <a:pt x="20290" y="32521"/>
                </a:lnTo>
                <a:cubicBezTo>
                  <a:pt x="20163" y="32523"/>
                  <a:pt x="20037" y="32524"/>
                  <a:pt x="19910" y="32524"/>
                </a:cubicBezTo>
                <a:cubicBezTo>
                  <a:pt x="18265" y="32524"/>
                  <a:pt x="16639" y="32383"/>
                  <a:pt x="15013" y="32101"/>
                </a:cubicBezTo>
                <a:cubicBezTo>
                  <a:pt x="15037" y="31984"/>
                  <a:pt x="15037" y="31867"/>
                  <a:pt x="15060" y="31751"/>
                </a:cubicBezTo>
                <a:cubicBezTo>
                  <a:pt x="15504" y="31704"/>
                  <a:pt x="15971" y="31680"/>
                  <a:pt x="16414" y="31634"/>
                </a:cubicBezTo>
                <a:close/>
                <a:moveTo>
                  <a:pt x="14103" y="32264"/>
                </a:moveTo>
                <a:lnTo>
                  <a:pt x="14173" y="32288"/>
                </a:lnTo>
                <a:cubicBezTo>
                  <a:pt x="14149" y="32381"/>
                  <a:pt x="14126" y="32498"/>
                  <a:pt x="14103" y="32614"/>
                </a:cubicBezTo>
                <a:lnTo>
                  <a:pt x="14103" y="32264"/>
                </a:lnTo>
                <a:close/>
                <a:moveTo>
                  <a:pt x="21224" y="32871"/>
                </a:moveTo>
                <a:cubicBezTo>
                  <a:pt x="20990" y="33478"/>
                  <a:pt x="20780" y="34109"/>
                  <a:pt x="20617" y="34762"/>
                </a:cubicBezTo>
                <a:cubicBezTo>
                  <a:pt x="20664" y="34132"/>
                  <a:pt x="20780" y="33502"/>
                  <a:pt x="20944" y="32895"/>
                </a:cubicBezTo>
                <a:lnTo>
                  <a:pt x="20944" y="32871"/>
                </a:lnTo>
                <a:close/>
                <a:moveTo>
                  <a:pt x="13286" y="32077"/>
                </a:moveTo>
                <a:lnTo>
                  <a:pt x="13659" y="32171"/>
                </a:lnTo>
                <a:cubicBezTo>
                  <a:pt x="13682" y="32825"/>
                  <a:pt x="13776" y="33502"/>
                  <a:pt x="13916" y="34132"/>
                </a:cubicBezTo>
                <a:cubicBezTo>
                  <a:pt x="13916" y="34319"/>
                  <a:pt x="13916" y="34506"/>
                  <a:pt x="13939" y="34692"/>
                </a:cubicBezTo>
                <a:cubicBezTo>
                  <a:pt x="13869" y="35603"/>
                  <a:pt x="13939" y="36514"/>
                  <a:pt x="14126" y="37377"/>
                </a:cubicBezTo>
                <a:cubicBezTo>
                  <a:pt x="13449" y="35743"/>
                  <a:pt x="13145" y="33945"/>
                  <a:pt x="13262" y="32147"/>
                </a:cubicBezTo>
                <a:lnTo>
                  <a:pt x="13286" y="32147"/>
                </a:lnTo>
                <a:lnTo>
                  <a:pt x="13286" y="32077"/>
                </a:lnTo>
                <a:close/>
                <a:moveTo>
                  <a:pt x="20804" y="35766"/>
                </a:moveTo>
                <a:cubicBezTo>
                  <a:pt x="20757" y="36070"/>
                  <a:pt x="20734" y="36327"/>
                  <a:pt x="20710" y="36630"/>
                </a:cubicBezTo>
                <a:cubicBezTo>
                  <a:pt x="20687" y="36910"/>
                  <a:pt x="20687" y="37214"/>
                  <a:pt x="20687" y="37494"/>
                </a:cubicBezTo>
                <a:cubicBezTo>
                  <a:pt x="20664" y="37331"/>
                  <a:pt x="20664" y="37167"/>
                  <a:pt x="20640" y="37004"/>
                </a:cubicBezTo>
                <a:cubicBezTo>
                  <a:pt x="20664" y="36584"/>
                  <a:pt x="20734" y="36163"/>
                  <a:pt x="20804" y="35766"/>
                </a:cubicBezTo>
                <a:close/>
                <a:moveTo>
                  <a:pt x="20570" y="32871"/>
                </a:moveTo>
                <a:cubicBezTo>
                  <a:pt x="20220" y="34225"/>
                  <a:pt x="20127" y="35626"/>
                  <a:pt x="20267" y="37004"/>
                </a:cubicBezTo>
                <a:cubicBezTo>
                  <a:pt x="20197" y="37938"/>
                  <a:pt x="20197" y="38895"/>
                  <a:pt x="20267" y="39829"/>
                </a:cubicBezTo>
                <a:cubicBezTo>
                  <a:pt x="19940" y="38942"/>
                  <a:pt x="19753" y="37985"/>
                  <a:pt x="19706" y="37051"/>
                </a:cubicBezTo>
                <a:lnTo>
                  <a:pt x="19706" y="37027"/>
                </a:lnTo>
                <a:cubicBezTo>
                  <a:pt x="19660" y="36280"/>
                  <a:pt x="19706" y="35533"/>
                  <a:pt x="19846" y="34786"/>
                </a:cubicBezTo>
                <a:cubicBezTo>
                  <a:pt x="20033" y="34132"/>
                  <a:pt x="20267" y="33502"/>
                  <a:pt x="20547" y="32871"/>
                </a:cubicBezTo>
                <a:close/>
                <a:moveTo>
                  <a:pt x="14967" y="32451"/>
                </a:moveTo>
                <a:cubicBezTo>
                  <a:pt x="16671" y="32755"/>
                  <a:pt x="18375" y="32895"/>
                  <a:pt x="20103" y="32895"/>
                </a:cubicBezTo>
                <a:cubicBezTo>
                  <a:pt x="19846" y="33432"/>
                  <a:pt x="19660" y="33992"/>
                  <a:pt x="19520" y="34552"/>
                </a:cubicBezTo>
                <a:cubicBezTo>
                  <a:pt x="19263" y="35440"/>
                  <a:pt x="19099" y="36350"/>
                  <a:pt x="19053" y="37261"/>
                </a:cubicBezTo>
                <a:lnTo>
                  <a:pt x="19053" y="37284"/>
                </a:lnTo>
                <a:cubicBezTo>
                  <a:pt x="18959" y="38498"/>
                  <a:pt x="19053" y="39736"/>
                  <a:pt x="19333" y="40950"/>
                </a:cubicBezTo>
                <a:cubicBezTo>
                  <a:pt x="18352" y="40459"/>
                  <a:pt x="17442" y="39829"/>
                  <a:pt x="16624" y="39082"/>
                </a:cubicBezTo>
                <a:cubicBezTo>
                  <a:pt x="16508" y="38918"/>
                  <a:pt x="16391" y="38755"/>
                  <a:pt x="16274" y="38592"/>
                </a:cubicBezTo>
                <a:cubicBezTo>
                  <a:pt x="15083" y="36770"/>
                  <a:pt x="14780" y="34576"/>
                  <a:pt x="14967" y="32451"/>
                </a:cubicBezTo>
                <a:close/>
                <a:moveTo>
                  <a:pt x="19403" y="37704"/>
                </a:moveTo>
                <a:lnTo>
                  <a:pt x="19403" y="37704"/>
                </a:lnTo>
                <a:cubicBezTo>
                  <a:pt x="19543" y="38895"/>
                  <a:pt x="19893" y="40062"/>
                  <a:pt x="20407" y="41160"/>
                </a:cubicBezTo>
                <a:cubicBezTo>
                  <a:pt x="20430" y="41253"/>
                  <a:pt x="20453" y="41370"/>
                  <a:pt x="20477" y="41487"/>
                </a:cubicBezTo>
                <a:cubicBezTo>
                  <a:pt x="20243" y="41370"/>
                  <a:pt x="20010" y="41277"/>
                  <a:pt x="19800" y="41160"/>
                </a:cubicBezTo>
                <a:cubicBezTo>
                  <a:pt x="19473" y="40039"/>
                  <a:pt x="19356" y="38872"/>
                  <a:pt x="19403" y="37704"/>
                </a:cubicBezTo>
                <a:close/>
                <a:moveTo>
                  <a:pt x="20594" y="39035"/>
                </a:moveTo>
                <a:lnTo>
                  <a:pt x="20594" y="39035"/>
                </a:lnTo>
                <a:cubicBezTo>
                  <a:pt x="20827" y="40016"/>
                  <a:pt x="21131" y="40996"/>
                  <a:pt x="21551" y="41954"/>
                </a:cubicBezTo>
                <a:lnTo>
                  <a:pt x="21177" y="41790"/>
                </a:lnTo>
                <a:cubicBezTo>
                  <a:pt x="21037" y="41557"/>
                  <a:pt x="20897" y="41300"/>
                  <a:pt x="20780" y="41043"/>
                </a:cubicBezTo>
                <a:cubicBezTo>
                  <a:pt x="20687" y="40389"/>
                  <a:pt x="20617" y="39712"/>
                  <a:pt x="20594" y="39035"/>
                </a:cubicBezTo>
                <a:close/>
                <a:moveTo>
                  <a:pt x="19940" y="41650"/>
                </a:moveTo>
                <a:cubicBezTo>
                  <a:pt x="20150" y="41744"/>
                  <a:pt x="20337" y="41837"/>
                  <a:pt x="20547" y="41954"/>
                </a:cubicBezTo>
                <a:lnTo>
                  <a:pt x="20547" y="42000"/>
                </a:lnTo>
                <a:cubicBezTo>
                  <a:pt x="20337" y="41884"/>
                  <a:pt x="20127" y="41790"/>
                  <a:pt x="19940" y="41674"/>
                </a:cubicBezTo>
                <a:lnTo>
                  <a:pt x="19940" y="41650"/>
                </a:lnTo>
                <a:close/>
                <a:moveTo>
                  <a:pt x="21924" y="41884"/>
                </a:moveTo>
                <a:lnTo>
                  <a:pt x="21924" y="41884"/>
                </a:lnTo>
                <a:cubicBezTo>
                  <a:pt x="21994" y="41977"/>
                  <a:pt x="22064" y="42094"/>
                  <a:pt x="22135" y="42187"/>
                </a:cubicBezTo>
                <a:lnTo>
                  <a:pt x="22041" y="42140"/>
                </a:lnTo>
                <a:cubicBezTo>
                  <a:pt x="22018" y="42070"/>
                  <a:pt x="21971" y="41977"/>
                  <a:pt x="21924" y="41884"/>
                </a:cubicBezTo>
                <a:close/>
                <a:moveTo>
                  <a:pt x="18562" y="41323"/>
                </a:moveTo>
                <a:lnTo>
                  <a:pt x="18562" y="41323"/>
                </a:lnTo>
                <a:cubicBezTo>
                  <a:pt x="18912" y="41557"/>
                  <a:pt x="19286" y="41767"/>
                  <a:pt x="19660" y="41954"/>
                </a:cubicBezTo>
                <a:cubicBezTo>
                  <a:pt x="19683" y="42047"/>
                  <a:pt x="19706" y="42117"/>
                  <a:pt x="19753" y="42211"/>
                </a:cubicBezTo>
                <a:cubicBezTo>
                  <a:pt x="19333" y="41930"/>
                  <a:pt x="18936" y="41650"/>
                  <a:pt x="18562" y="41323"/>
                </a:cubicBezTo>
                <a:close/>
                <a:moveTo>
                  <a:pt x="21551" y="42374"/>
                </a:moveTo>
                <a:lnTo>
                  <a:pt x="21784" y="42444"/>
                </a:lnTo>
                <a:cubicBezTo>
                  <a:pt x="21784" y="42491"/>
                  <a:pt x="21808" y="42514"/>
                  <a:pt x="21831" y="42561"/>
                </a:cubicBezTo>
                <a:lnTo>
                  <a:pt x="21644" y="42467"/>
                </a:lnTo>
                <a:lnTo>
                  <a:pt x="21551" y="42374"/>
                </a:lnTo>
                <a:close/>
                <a:moveTo>
                  <a:pt x="14336" y="36373"/>
                </a:moveTo>
                <a:lnTo>
                  <a:pt x="14336" y="36373"/>
                </a:lnTo>
                <a:cubicBezTo>
                  <a:pt x="14616" y="37074"/>
                  <a:pt x="14967" y="37728"/>
                  <a:pt x="15434" y="38311"/>
                </a:cubicBezTo>
                <a:lnTo>
                  <a:pt x="15457" y="38335"/>
                </a:lnTo>
                <a:cubicBezTo>
                  <a:pt x="16087" y="39549"/>
                  <a:pt x="16975" y="40623"/>
                  <a:pt x="18049" y="41487"/>
                </a:cubicBezTo>
                <a:cubicBezTo>
                  <a:pt x="18516" y="41930"/>
                  <a:pt x="18983" y="42351"/>
                  <a:pt x="19473" y="42771"/>
                </a:cubicBezTo>
                <a:cubicBezTo>
                  <a:pt x="17885" y="41884"/>
                  <a:pt x="16368" y="40856"/>
                  <a:pt x="15364" y="39339"/>
                </a:cubicBezTo>
                <a:cubicBezTo>
                  <a:pt x="14803" y="38451"/>
                  <a:pt x="14430" y="37447"/>
                  <a:pt x="14336" y="36373"/>
                </a:cubicBezTo>
                <a:close/>
                <a:moveTo>
                  <a:pt x="20173" y="42211"/>
                </a:moveTo>
                <a:lnTo>
                  <a:pt x="20173" y="42211"/>
                </a:lnTo>
                <a:cubicBezTo>
                  <a:pt x="20337" y="42304"/>
                  <a:pt x="20500" y="42374"/>
                  <a:pt x="20664" y="42444"/>
                </a:cubicBezTo>
                <a:cubicBezTo>
                  <a:pt x="20687" y="42561"/>
                  <a:pt x="20710" y="42677"/>
                  <a:pt x="20734" y="42771"/>
                </a:cubicBezTo>
                <a:cubicBezTo>
                  <a:pt x="20594" y="42724"/>
                  <a:pt x="20453" y="42654"/>
                  <a:pt x="20313" y="42561"/>
                </a:cubicBezTo>
                <a:lnTo>
                  <a:pt x="20313" y="42537"/>
                </a:lnTo>
                <a:cubicBezTo>
                  <a:pt x="20267" y="42444"/>
                  <a:pt x="20220" y="42327"/>
                  <a:pt x="20173" y="42211"/>
                </a:cubicBezTo>
                <a:close/>
                <a:moveTo>
                  <a:pt x="22298" y="42654"/>
                </a:moveTo>
                <a:lnTo>
                  <a:pt x="22555" y="42771"/>
                </a:lnTo>
                <a:lnTo>
                  <a:pt x="22625" y="42888"/>
                </a:lnTo>
                <a:cubicBezTo>
                  <a:pt x="22531" y="42841"/>
                  <a:pt x="22438" y="42794"/>
                  <a:pt x="22345" y="42771"/>
                </a:cubicBezTo>
                <a:lnTo>
                  <a:pt x="22298" y="42654"/>
                </a:lnTo>
                <a:close/>
                <a:moveTo>
                  <a:pt x="21084" y="42654"/>
                </a:moveTo>
                <a:lnTo>
                  <a:pt x="21434" y="42794"/>
                </a:lnTo>
                <a:cubicBezTo>
                  <a:pt x="21551" y="42981"/>
                  <a:pt x="21691" y="43144"/>
                  <a:pt x="21831" y="43308"/>
                </a:cubicBezTo>
                <a:cubicBezTo>
                  <a:pt x="21597" y="43215"/>
                  <a:pt x="21387" y="43121"/>
                  <a:pt x="21177" y="43004"/>
                </a:cubicBezTo>
                <a:cubicBezTo>
                  <a:pt x="21154" y="42911"/>
                  <a:pt x="21107" y="42794"/>
                  <a:pt x="21084" y="42677"/>
                </a:cubicBezTo>
                <a:lnTo>
                  <a:pt x="21084" y="42654"/>
                </a:lnTo>
                <a:close/>
                <a:moveTo>
                  <a:pt x="21294" y="43495"/>
                </a:moveTo>
                <a:lnTo>
                  <a:pt x="21294" y="43495"/>
                </a:lnTo>
                <a:cubicBezTo>
                  <a:pt x="21668" y="43681"/>
                  <a:pt x="22041" y="43845"/>
                  <a:pt x="22438" y="43985"/>
                </a:cubicBezTo>
                <a:cubicBezTo>
                  <a:pt x="22452" y="43992"/>
                  <a:pt x="22467" y="43995"/>
                  <a:pt x="22483" y="43995"/>
                </a:cubicBezTo>
                <a:cubicBezTo>
                  <a:pt x="22522" y="43995"/>
                  <a:pt x="22562" y="43978"/>
                  <a:pt x="22578" y="43962"/>
                </a:cubicBezTo>
                <a:cubicBezTo>
                  <a:pt x="22625" y="44032"/>
                  <a:pt x="22648" y="44078"/>
                  <a:pt x="22695" y="44125"/>
                </a:cubicBezTo>
                <a:cubicBezTo>
                  <a:pt x="22321" y="44078"/>
                  <a:pt x="21971" y="43985"/>
                  <a:pt x="21621" y="43892"/>
                </a:cubicBezTo>
                <a:cubicBezTo>
                  <a:pt x="21597" y="43868"/>
                  <a:pt x="21597" y="43845"/>
                  <a:pt x="21551" y="43822"/>
                </a:cubicBezTo>
                <a:lnTo>
                  <a:pt x="21341" y="43681"/>
                </a:lnTo>
                <a:lnTo>
                  <a:pt x="21294" y="43495"/>
                </a:lnTo>
                <a:close/>
                <a:moveTo>
                  <a:pt x="20775" y="1"/>
                </a:moveTo>
                <a:cubicBezTo>
                  <a:pt x="19464" y="1"/>
                  <a:pt x="18155" y="128"/>
                  <a:pt x="16858" y="417"/>
                </a:cubicBezTo>
                <a:cubicBezTo>
                  <a:pt x="14033" y="1094"/>
                  <a:pt x="11394" y="2472"/>
                  <a:pt x="9246" y="4457"/>
                </a:cubicBezTo>
                <a:cubicBezTo>
                  <a:pt x="8849" y="4643"/>
                  <a:pt x="8453" y="4853"/>
                  <a:pt x="8079" y="5064"/>
                </a:cubicBezTo>
                <a:cubicBezTo>
                  <a:pt x="5044" y="6768"/>
                  <a:pt x="2312" y="9266"/>
                  <a:pt x="981" y="12535"/>
                </a:cubicBezTo>
                <a:cubicBezTo>
                  <a:pt x="117" y="14613"/>
                  <a:pt x="1" y="16948"/>
                  <a:pt x="631" y="19119"/>
                </a:cubicBezTo>
                <a:cubicBezTo>
                  <a:pt x="654" y="19866"/>
                  <a:pt x="724" y="20637"/>
                  <a:pt x="888" y="21384"/>
                </a:cubicBezTo>
                <a:cubicBezTo>
                  <a:pt x="958" y="23205"/>
                  <a:pt x="1471" y="25003"/>
                  <a:pt x="2335" y="26614"/>
                </a:cubicBezTo>
                <a:cubicBezTo>
                  <a:pt x="4040" y="29673"/>
                  <a:pt x="6958" y="31400"/>
                  <a:pt x="10390" y="31774"/>
                </a:cubicBezTo>
                <a:cubicBezTo>
                  <a:pt x="11114" y="31844"/>
                  <a:pt x="11815" y="31867"/>
                  <a:pt x="12515" y="31867"/>
                </a:cubicBezTo>
                <a:lnTo>
                  <a:pt x="12959" y="31984"/>
                </a:lnTo>
                <a:cubicBezTo>
                  <a:pt x="12935" y="32498"/>
                  <a:pt x="12935" y="32965"/>
                  <a:pt x="12959" y="33362"/>
                </a:cubicBezTo>
                <a:cubicBezTo>
                  <a:pt x="13029" y="35183"/>
                  <a:pt x="13496" y="36957"/>
                  <a:pt x="14336" y="38568"/>
                </a:cubicBezTo>
                <a:cubicBezTo>
                  <a:pt x="15737" y="41137"/>
                  <a:pt x="18072" y="43098"/>
                  <a:pt x="20827" y="44032"/>
                </a:cubicBezTo>
                <a:cubicBezTo>
                  <a:pt x="20967" y="44172"/>
                  <a:pt x="21107" y="44312"/>
                  <a:pt x="21247" y="44475"/>
                </a:cubicBezTo>
                <a:cubicBezTo>
                  <a:pt x="21287" y="44515"/>
                  <a:pt x="21332" y="44532"/>
                  <a:pt x="21376" y="44532"/>
                </a:cubicBezTo>
                <a:cubicBezTo>
                  <a:pt x="21486" y="44532"/>
                  <a:pt x="21584" y="44422"/>
                  <a:pt x="21551" y="44289"/>
                </a:cubicBezTo>
                <a:cubicBezTo>
                  <a:pt x="21551" y="44289"/>
                  <a:pt x="21551" y="44265"/>
                  <a:pt x="21527" y="44242"/>
                </a:cubicBezTo>
                <a:lnTo>
                  <a:pt x="21527" y="44242"/>
                </a:lnTo>
                <a:cubicBezTo>
                  <a:pt x="22041" y="44382"/>
                  <a:pt x="22531" y="44475"/>
                  <a:pt x="23045" y="44569"/>
                </a:cubicBezTo>
                <a:cubicBezTo>
                  <a:pt x="23055" y="44570"/>
                  <a:pt x="23066" y="44571"/>
                  <a:pt x="23076" y="44571"/>
                </a:cubicBezTo>
                <a:cubicBezTo>
                  <a:pt x="23208" y="44571"/>
                  <a:pt x="23342" y="44440"/>
                  <a:pt x="23255" y="44289"/>
                </a:cubicBezTo>
                <a:cubicBezTo>
                  <a:pt x="23045" y="43985"/>
                  <a:pt x="22858" y="43658"/>
                  <a:pt x="22672" y="43331"/>
                </a:cubicBezTo>
                <a:lnTo>
                  <a:pt x="22672" y="43331"/>
                </a:lnTo>
                <a:lnTo>
                  <a:pt x="23068" y="43495"/>
                </a:lnTo>
                <a:cubicBezTo>
                  <a:pt x="23084" y="43499"/>
                  <a:pt x="23100" y="43501"/>
                  <a:pt x="23115" y="43501"/>
                </a:cubicBezTo>
                <a:cubicBezTo>
                  <a:pt x="23257" y="43501"/>
                  <a:pt x="23365" y="43318"/>
                  <a:pt x="23302" y="43191"/>
                </a:cubicBezTo>
                <a:cubicBezTo>
                  <a:pt x="23185" y="43004"/>
                  <a:pt x="23068" y="42818"/>
                  <a:pt x="22975" y="42631"/>
                </a:cubicBezTo>
                <a:cubicBezTo>
                  <a:pt x="22975" y="42584"/>
                  <a:pt x="22952" y="42537"/>
                  <a:pt x="22928" y="42514"/>
                </a:cubicBezTo>
                <a:lnTo>
                  <a:pt x="22858" y="42444"/>
                </a:lnTo>
                <a:cubicBezTo>
                  <a:pt x="21294" y="39502"/>
                  <a:pt x="20990" y="36047"/>
                  <a:pt x="22018" y="32871"/>
                </a:cubicBezTo>
                <a:cubicBezTo>
                  <a:pt x="25240" y="32755"/>
                  <a:pt x="28462" y="32334"/>
                  <a:pt x="31637" y="31657"/>
                </a:cubicBezTo>
                <a:cubicBezTo>
                  <a:pt x="34976" y="30910"/>
                  <a:pt x="38291" y="29626"/>
                  <a:pt x="41023" y="27641"/>
                </a:cubicBezTo>
                <a:cubicBezTo>
                  <a:pt x="42868" y="26451"/>
                  <a:pt x="44572" y="24980"/>
                  <a:pt x="45576" y="23088"/>
                </a:cubicBezTo>
                <a:cubicBezTo>
                  <a:pt x="46160" y="21991"/>
                  <a:pt x="46533" y="20777"/>
                  <a:pt x="46650" y="19563"/>
                </a:cubicBezTo>
                <a:cubicBezTo>
                  <a:pt x="47327" y="16878"/>
                  <a:pt x="47117" y="14029"/>
                  <a:pt x="45739" y="11648"/>
                </a:cubicBezTo>
                <a:cubicBezTo>
                  <a:pt x="45156" y="8239"/>
                  <a:pt x="42050" y="6324"/>
                  <a:pt x="39109" y="4947"/>
                </a:cubicBezTo>
                <a:cubicBezTo>
                  <a:pt x="38151" y="4503"/>
                  <a:pt x="37171" y="4083"/>
                  <a:pt x="36167" y="3686"/>
                </a:cubicBezTo>
                <a:lnTo>
                  <a:pt x="36097" y="3663"/>
                </a:lnTo>
                <a:cubicBezTo>
                  <a:pt x="34579" y="2799"/>
                  <a:pt x="32968" y="2145"/>
                  <a:pt x="31310" y="1678"/>
                </a:cubicBezTo>
                <a:cubicBezTo>
                  <a:pt x="29583" y="1141"/>
                  <a:pt x="27808" y="767"/>
                  <a:pt x="26034" y="604"/>
                </a:cubicBezTo>
                <a:cubicBezTo>
                  <a:pt x="24295" y="230"/>
                  <a:pt x="22533" y="1"/>
                  <a:pt x="2077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3" name="Google Shape;1693;p60"/>
          <p:cNvSpPr txBox="1"/>
          <p:nvPr/>
        </p:nvSpPr>
        <p:spPr>
          <a:xfrm>
            <a:off x="3112825" y="3458075"/>
            <a:ext cx="6547800" cy="1639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rgbClr val="000000"/>
              </a:buClr>
              <a:buSzPts val="2500"/>
              <a:buFont typeface="Calibri"/>
              <a:buNone/>
            </a:pPr>
            <a:r>
              <a:rPr lang="en-US" sz="3500">
                <a:latin typeface="Calibri"/>
                <a:ea typeface="Calibri"/>
                <a:cs typeface="Calibri"/>
                <a:sym typeface="Calibri"/>
              </a:rPr>
              <a:t>Why is it important to use Lower Thirds to introduce people in interviews?</a:t>
            </a:r>
            <a:endParaRPr sz="3500"/>
          </a:p>
        </p:txBody>
      </p:sp>
      <p:grpSp>
        <p:nvGrpSpPr>
          <p:cNvPr id="1694" name="Google Shape;1694;p60"/>
          <p:cNvGrpSpPr/>
          <p:nvPr/>
        </p:nvGrpSpPr>
        <p:grpSpPr>
          <a:xfrm>
            <a:off x="9172751" y="1189202"/>
            <a:ext cx="884474" cy="919372"/>
            <a:chOff x="3878850" y="1206600"/>
            <a:chExt cx="1220975" cy="1269150"/>
          </a:xfrm>
        </p:grpSpPr>
        <p:sp>
          <p:nvSpPr>
            <p:cNvPr id="1695" name="Google Shape;1695;p60"/>
            <p:cNvSpPr/>
            <p:nvPr/>
          </p:nvSpPr>
          <p:spPr>
            <a:xfrm>
              <a:off x="4200475" y="1487375"/>
              <a:ext cx="680025" cy="988375"/>
            </a:xfrm>
            <a:custGeom>
              <a:rect b="b" l="l" r="r" t="t"/>
              <a:pathLst>
                <a:path extrusionOk="0" h="39535" w="27201">
                  <a:moveTo>
                    <a:pt x="13351" y="317"/>
                  </a:moveTo>
                  <a:cubicBezTo>
                    <a:pt x="14737" y="317"/>
                    <a:pt x="16122" y="675"/>
                    <a:pt x="17488" y="1373"/>
                  </a:cubicBezTo>
                  <a:lnTo>
                    <a:pt x="17465" y="1373"/>
                  </a:lnTo>
                  <a:cubicBezTo>
                    <a:pt x="18189" y="1746"/>
                    <a:pt x="18889" y="2167"/>
                    <a:pt x="19543" y="2657"/>
                  </a:cubicBezTo>
                  <a:cubicBezTo>
                    <a:pt x="17745" y="1700"/>
                    <a:pt x="15807" y="1046"/>
                    <a:pt x="13799" y="742"/>
                  </a:cubicBezTo>
                  <a:cubicBezTo>
                    <a:pt x="13260" y="652"/>
                    <a:pt x="12712" y="611"/>
                    <a:pt x="12166" y="611"/>
                  </a:cubicBezTo>
                  <a:cubicBezTo>
                    <a:pt x="11860" y="611"/>
                    <a:pt x="11556" y="624"/>
                    <a:pt x="11254" y="649"/>
                  </a:cubicBezTo>
                  <a:lnTo>
                    <a:pt x="10974" y="672"/>
                  </a:lnTo>
                  <a:cubicBezTo>
                    <a:pt x="11765" y="434"/>
                    <a:pt x="12558" y="317"/>
                    <a:pt x="13351" y="317"/>
                  </a:cubicBezTo>
                  <a:close/>
                  <a:moveTo>
                    <a:pt x="19403" y="3030"/>
                  </a:moveTo>
                  <a:lnTo>
                    <a:pt x="19403" y="3030"/>
                  </a:lnTo>
                  <a:cubicBezTo>
                    <a:pt x="20173" y="3451"/>
                    <a:pt x="20897" y="3918"/>
                    <a:pt x="21574" y="4431"/>
                  </a:cubicBezTo>
                  <a:cubicBezTo>
                    <a:pt x="21714" y="4548"/>
                    <a:pt x="21807" y="4665"/>
                    <a:pt x="21924" y="4805"/>
                  </a:cubicBezTo>
                  <a:cubicBezTo>
                    <a:pt x="21457" y="4455"/>
                    <a:pt x="20967" y="4128"/>
                    <a:pt x="20453" y="3848"/>
                  </a:cubicBezTo>
                  <a:cubicBezTo>
                    <a:pt x="20126" y="3567"/>
                    <a:pt x="19776" y="3287"/>
                    <a:pt x="19403" y="3030"/>
                  </a:cubicBezTo>
                  <a:close/>
                  <a:moveTo>
                    <a:pt x="14208" y="2447"/>
                  </a:moveTo>
                  <a:cubicBezTo>
                    <a:pt x="14885" y="2447"/>
                    <a:pt x="15562" y="2517"/>
                    <a:pt x="16227" y="2657"/>
                  </a:cubicBezTo>
                  <a:cubicBezTo>
                    <a:pt x="15872" y="2626"/>
                    <a:pt x="15517" y="2611"/>
                    <a:pt x="15164" y="2611"/>
                  </a:cubicBezTo>
                  <a:cubicBezTo>
                    <a:pt x="12309" y="2611"/>
                    <a:pt x="9531" y="3607"/>
                    <a:pt x="7308" y="5435"/>
                  </a:cubicBezTo>
                  <a:cubicBezTo>
                    <a:pt x="8616" y="4034"/>
                    <a:pt x="10320" y="3054"/>
                    <a:pt x="12188" y="2657"/>
                  </a:cubicBezTo>
                  <a:cubicBezTo>
                    <a:pt x="12853" y="2517"/>
                    <a:pt x="13531" y="2447"/>
                    <a:pt x="14208" y="2447"/>
                  </a:cubicBezTo>
                  <a:close/>
                  <a:moveTo>
                    <a:pt x="14963" y="2901"/>
                  </a:moveTo>
                  <a:cubicBezTo>
                    <a:pt x="16414" y="2901"/>
                    <a:pt x="17847" y="3178"/>
                    <a:pt x="19193" y="3731"/>
                  </a:cubicBezTo>
                  <a:lnTo>
                    <a:pt x="19193" y="3707"/>
                  </a:lnTo>
                  <a:cubicBezTo>
                    <a:pt x="19730" y="3988"/>
                    <a:pt x="20243" y="4291"/>
                    <a:pt x="20733" y="4641"/>
                  </a:cubicBezTo>
                  <a:cubicBezTo>
                    <a:pt x="21247" y="5155"/>
                    <a:pt x="21714" y="5739"/>
                    <a:pt x="22134" y="6322"/>
                  </a:cubicBezTo>
                  <a:cubicBezTo>
                    <a:pt x="20103" y="4385"/>
                    <a:pt x="17488" y="3217"/>
                    <a:pt x="14686" y="2984"/>
                  </a:cubicBezTo>
                  <a:cubicBezTo>
                    <a:pt x="14383" y="2960"/>
                    <a:pt x="14103" y="2960"/>
                    <a:pt x="13799" y="2960"/>
                  </a:cubicBezTo>
                  <a:cubicBezTo>
                    <a:pt x="14187" y="2921"/>
                    <a:pt x="14576" y="2901"/>
                    <a:pt x="14963" y="2901"/>
                  </a:cubicBezTo>
                  <a:close/>
                  <a:moveTo>
                    <a:pt x="23839" y="6579"/>
                  </a:moveTo>
                  <a:lnTo>
                    <a:pt x="23839" y="6579"/>
                  </a:lnTo>
                  <a:cubicBezTo>
                    <a:pt x="24399" y="7233"/>
                    <a:pt x="24866" y="7934"/>
                    <a:pt x="25263" y="8704"/>
                  </a:cubicBezTo>
                  <a:lnTo>
                    <a:pt x="25263" y="8681"/>
                  </a:lnTo>
                  <a:cubicBezTo>
                    <a:pt x="25403" y="8984"/>
                    <a:pt x="25567" y="9311"/>
                    <a:pt x="25683" y="9615"/>
                  </a:cubicBezTo>
                  <a:cubicBezTo>
                    <a:pt x="25380" y="8984"/>
                    <a:pt x="25053" y="8354"/>
                    <a:pt x="24656" y="7770"/>
                  </a:cubicBezTo>
                  <a:cubicBezTo>
                    <a:pt x="24422" y="7373"/>
                    <a:pt x="24166" y="6976"/>
                    <a:pt x="23862" y="6626"/>
                  </a:cubicBezTo>
                  <a:lnTo>
                    <a:pt x="23839" y="6579"/>
                  </a:lnTo>
                  <a:close/>
                  <a:moveTo>
                    <a:pt x="22485" y="6066"/>
                  </a:moveTo>
                  <a:cubicBezTo>
                    <a:pt x="23138" y="6719"/>
                    <a:pt x="23745" y="7443"/>
                    <a:pt x="24259" y="8237"/>
                  </a:cubicBezTo>
                  <a:cubicBezTo>
                    <a:pt x="24586" y="8704"/>
                    <a:pt x="24866" y="9218"/>
                    <a:pt x="25146" y="9755"/>
                  </a:cubicBezTo>
                  <a:cubicBezTo>
                    <a:pt x="25263" y="10152"/>
                    <a:pt x="25356" y="10549"/>
                    <a:pt x="25450" y="10969"/>
                  </a:cubicBezTo>
                  <a:lnTo>
                    <a:pt x="25310" y="10642"/>
                  </a:lnTo>
                  <a:cubicBezTo>
                    <a:pt x="24843" y="9708"/>
                    <a:pt x="24306" y="8821"/>
                    <a:pt x="23675" y="8004"/>
                  </a:cubicBezTo>
                  <a:cubicBezTo>
                    <a:pt x="23325" y="7326"/>
                    <a:pt x="22928" y="6673"/>
                    <a:pt x="22485" y="6066"/>
                  </a:cubicBezTo>
                  <a:close/>
                  <a:moveTo>
                    <a:pt x="25917" y="11833"/>
                  </a:moveTo>
                  <a:lnTo>
                    <a:pt x="25917" y="11833"/>
                  </a:lnTo>
                  <a:cubicBezTo>
                    <a:pt x="26057" y="12276"/>
                    <a:pt x="26150" y="12697"/>
                    <a:pt x="26244" y="13140"/>
                  </a:cubicBezTo>
                  <a:cubicBezTo>
                    <a:pt x="26150" y="12860"/>
                    <a:pt x="26057" y="12603"/>
                    <a:pt x="25963" y="12323"/>
                  </a:cubicBezTo>
                  <a:cubicBezTo>
                    <a:pt x="25963" y="12160"/>
                    <a:pt x="25940" y="11996"/>
                    <a:pt x="25917" y="11833"/>
                  </a:cubicBezTo>
                  <a:close/>
                  <a:moveTo>
                    <a:pt x="12116" y="988"/>
                  </a:moveTo>
                  <a:cubicBezTo>
                    <a:pt x="13087" y="988"/>
                    <a:pt x="14065" y="1121"/>
                    <a:pt x="15013" y="1349"/>
                  </a:cubicBezTo>
                  <a:cubicBezTo>
                    <a:pt x="15270" y="1396"/>
                    <a:pt x="15527" y="1466"/>
                    <a:pt x="15784" y="1559"/>
                  </a:cubicBezTo>
                  <a:cubicBezTo>
                    <a:pt x="16881" y="1910"/>
                    <a:pt x="17932" y="2423"/>
                    <a:pt x="18889" y="3077"/>
                  </a:cubicBezTo>
                  <a:cubicBezTo>
                    <a:pt x="18235" y="2797"/>
                    <a:pt x="17581" y="2540"/>
                    <a:pt x="16904" y="2307"/>
                  </a:cubicBezTo>
                  <a:cubicBezTo>
                    <a:pt x="15493" y="1786"/>
                    <a:pt x="13977" y="1410"/>
                    <a:pt x="12475" y="1410"/>
                  </a:cubicBezTo>
                  <a:cubicBezTo>
                    <a:pt x="11417" y="1410"/>
                    <a:pt x="10366" y="1596"/>
                    <a:pt x="9363" y="2050"/>
                  </a:cubicBezTo>
                  <a:cubicBezTo>
                    <a:pt x="5090" y="3988"/>
                    <a:pt x="2732" y="9008"/>
                    <a:pt x="2499" y="13560"/>
                  </a:cubicBezTo>
                  <a:cubicBezTo>
                    <a:pt x="2499" y="11576"/>
                    <a:pt x="2802" y="9591"/>
                    <a:pt x="3433" y="7700"/>
                  </a:cubicBezTo>
                  <a:cubicBezTo>
                    <a:pt x="4086" y="5739"/>
                    <a:pt x="5277" y="3988"/>
                    <a:pt x="6911" y="2680"/>
                  </a:cubicBezTo>
                  <a:cubicBezTo>
                    <a:pt x="7542" y="2260"/>
                    <a:pt x="8219" y="1886"/>
                    <a:pt x="8873" y="1559"/>
                  </a:cubicBezTo>
                  <a:cubicBezTo>
                    <a:pt x="9906" y="1161"/>
                    <a:pt x="11006" y="988"/>
                    <a:pt x="12116" y="988"/>
                  </a:cubicBezTo>
                  <a:close/>
                  <a:moveTo>
                    <a:pt x="12464" y="1770"/>
                  </a:moveTo>
                  <a:cubicBezTo>
                    <a:pt x="13526" y="1770"/>
                    <a:pt x="14600" y="1963"/>
                    <a:pt x="15644" y="2260"/>
                  </a:cubicBezTo>
                  <a:cubicBezTo>
                    <a:pt x="15163" y="2192"/>
                    <a:pt x="14681" y="2159"/>
                    <a:pt x="14199" y="2159"/>
                  </a:cubicBezTo>
                  <a:cubicBezTo>
                    <a:pt x="13181" y="2159"/>
                    <a:pt x="12166" y="2309"/>
                    <a:pt x="11184" y="2610"/>
                  </a:cubicBezTo>
                  <a:cubicBezTo>
                    <a:pt x="8686" y="3404"/>
                    <a:pt x="6771" y="5202"/>
                    <a:pt x="5394" y="7373"/>
                  </a:cubicBezTo>
                  <a:cubicBezTo>
                    <a:pt x="3970" y="9171"/>
                    <a:pt x="3129" y="11342"/>
                    <a:pt x="2966" y="13630"/>
                  </a:cubicBezTo>
                  <a:cubicBezTo>
                    <a:pt x="2919" y="13794"/>
                    <a:pt x="2896" y="13981"/>
                    <a:pt x="2849" y="14167"/>
                  </a:cubicBezTo>
                  <a:cubicBezTo>
                    <a:pt x="2896" y="9685"/>
                    <a:pt x="4974" y="4875"/>
                    <a:pt x="8989" y="2633"/>
                  </a:cubicBezTo>
                  <a:cubicBezTo>
                    <a:pt x="10090" y="2015"/>
                    <a:pt x="11269" y="1770"/>
                    <a:pt x="12464" y="1770"/>
                  </a:cubicBezTo>
                  <a:close/>
                  <a:moveTo>
                    <a:pt x="24469" y="9801"/>
                  </a:moveTo>
                  <a:cubicBezTo>
                    <a:pt x="24913" y="10549"/>
                    <a:pt x="25263" y="11342"/>
                    <a:pt x="25567" y="12136"/>
                  </a:cubicBezTo>
                  <a:cubicBezTo>
                    <a:pt x="25567" y="12183"/>
                    <a:pt x="25590" y="12206"/>
                    <a:pt x="25590" y="12253"/>
                  </a:cubicBezTo>
                  <a:cubicBezTo>
                    <a:pt x="25660" y="13023"/>
                    <a:pt x="25660" y="13817"/>
                    <a:pt x="25590" y="14611"/>
                  </a:cubicBezTo>
                  <a:cubicBezTo>
                    <a:pt x="25426" y="12977"/>
                    <a:pt x="25053" y="11366"/>
                    <a:pt x="24469" y="9825"/>
                  </a:cubicBezTo>
                  <a:lnTo>
                    <a:pt x="24469" y="9801"/>
                  </a:lnTo>
                  <a:close/>
                  <a:moveTo>
                    <a:pt x="20593" y="13841"/>
                  </a:moveTo>
                  <a:lnTo>
                    <a:pt x="20593" y="13841"/>
                  </a:lnTo>
                  <a:cubicBezTo>
                    <a:pt x="20967" y="14308"/>
                    <a:pt x="20570" y="14961"/>
                    <a:pt x="20103" y="15218"/>
                  </a:cubicBezTo>
                  <a:cubicBezTo>
                    <a:pt x="20056" y="15241"/>
                    <a:pt x="20033" y="15265"/>
                    <a:pt x="19986" y="15288"/>
                  </a:cubicBezTo>
                  <a:cubicBezTo>
                    <a:pt x="20243" y="14845"/>
                    <a:pt x="20453" y="14354"/>
                    <a:pt x="20593" y="13864"/>
                  </a:cubicBezTo>
                  <a:lnTo>
                    <a:pt x="20593" y="13841"/>
                  </a:lnTo>
                  <a:close/>
                  <a:moveTo>
                    <a:pt x="3736" y="11903"/>
                  </a:moveTo>
                  <a:cubicBezTo>
                    <a:pt x="3446" y="13421"/>
                    <a:pt x="3326" y="14981"/>
                    <a:pt x="3439" y="16523"/>
                  </a:cubicBezTo>
                  <a:lnTo>
                    <a:pt x="3439" y="16523"/>
                  </a:lnTo>
                  <a:cubicBezTo>
                    <a:pt x="3346" y="16006"/>
                    <a:pt x="3287" y="15474"/>
                    <a:pt x="3246" y="14961"/>
                  </a:cubicBezTo>
                  <a:cubicBezTo>
                    <a:pt x="3246" y="14611"/>
                    <a:pt x="3246" y="14238"/>
                    <a:pt x="3246" y="13887"/>
                  </a:cubicBezTo>
                  <a:cubicBezTo>
                    <a:pt x="3386" y="13234"/>
                    <a:pt x="3549" y="12556"/>
                    <a:pt x="3736" y="11903"/>
                  </a:cubicBezTo>
                  <a:close/>
                  <a:moveTo>
                    <a:pt x="14476" y="16199"/>
                  </a:moveTo>
                  <a:lnTo>
                    <a:pt x="14476" y="16199"/>
                  </a:lnTo>
                  <a:cubicBezTo>
                    <a:pt x="14289" y="16292"/>
                    <a:pt x="14103" y="16339"/>
                    <a:pt x="13939" y="16409"/>
                  </a:cubicBezTo>
                  <a:cubicBezTo>
                    <a:pt x="13169" y="16689"/>
                    <a:pt x="12025" y="17086"/>
                    <a:pt x="11137" y="17646"/>
                  </a:cubicBezTo>
                  <a:lnTo>
                    <a:pt x="11067" y="17576"/>
                  </a:lnTo>
                  <a:cubicBezTo>
                    <a:pt x="11955" y="16806"/>
                    <a:pt x="13192" y="16409"/>
                    <a:pt x="14476" y="16199"/>
                  </a:cubicBezTo>
                  <a:close/>
                  <a:moveTo>
                    <a:pt x="17942" y="15992"/>
                  </a:moveTo>
                  <a:cubicBezTo>
                    <a:pt x="18164" y="15992"/>
                    <a:pt x="18386" y="15999"/>
                    <a:pt x="18609" y="16012"/>
                  </a:cubicBezTo>
                  <a:lnTo>
                    <a:pt x="18749" y="16012"/>
                  </a:lnTo>
                  <a:cubicBezTo>
                    <a:pt x="18726" y="16152"/>
                    <a:pt x="18655" y="16292"/>
                    <a:pt x="18609" y="16432"/>
                  </a:cubicBezTo>
                  <a:lnTo>
                    <a:pt x="18632" y="16432"/>
                  </a:lnTo>
                  <a:cubicBezTo>
                    <a:pt x="17607" y="17357"/>
                    <a:pt x="16306" y="17849"/>
                    <a:pt x="14950" y="17849"/>
                  </a:cubicBezTo>
                  <a:cubicBezTo>
                    <a:pt x="14731" y="17849"/>
                    <a:pt x="14511" y="17836"/>
                    <a:pt x="14289" y="17810"/>
                  </a:cubicBezTo>
                  <a:cubicBezTo>
                    <a:pt x="13612" y="17716"/>
                    <a:pt x="12865" y="17483"/>
                    <a:pt x="12141" y="17483"/>
                  </a:cubicBezTo>
                  <a:cubicBezTo>
                    <a:pt x="12842" y="17156"/>
                    <a:pt x="13542" y="16923"/>
                    <a:pt x="14033" y="16736"/>
                  </a:cubicBezTo>
                  <a:cubicBezTo>
                    <a:pt x="15274" y="16235"/>
                    <a:pt x="16602" y="15992"/>
                    <a:pt x="17942" y="15992"/>
                  </a:cubicBezTo>
                  <a:close/>
                  <a:moveTo>
                    <a:pt x="7402" y="1910"/>
                  </a:moveTo>
                  <a:lnTo>
                    <a:pt x="7402" y="1910"/>
                  </a:lnTo>
                  <a:cubicBezTo>
                    <a:pt x="7238" y="2003"/>
                    <a:pt x="7075" y="2096"/>
                    <a:pt x="6935" y="2213"/>
                  </a:cubicBezTo>
                  <a:cubicBezTo>
                    <a:pt x="6608" y="2447"/>
                    <a:pt x="6281" y="2704"/>
                    <a:pt x="6001" y="2984"/>
                  </a:cubicBezTo>
                  <a:cubicBezTo>
                    <a:pt x="5114" y="3544"/>
                    <a:pt x="4320" y="4268"/>
                    <a:pt x="3643" y="5085"/>
                  </a:cubicBezTo>
                  <a:cubicBezTo>
                    <a:pt x="2008" y="7140"/>
                    <a:pt x="1822" y="10082"/>
                    <a:pt x="1728" y="12603"/>
                  </a:cubicBezTo>
                  <a:cubicBezTo>
                    <a:pt x="1635" y="15475"/>
                    <a:pt x="1938" y="18347"/>
                    <a:pt x="2662" y="21125"/>
                  </a:cubicBezTo>
                  <a:cubicBezTo>
                    <a:pt x="2522" y="20775"/>
                    <a:pt x="2382" y="20401"/>
                    <a:pt x="2242" y="20028"/>
                  </a:cubicBezTo>
                  <a:cubicBezTo>
                    <a:pt x="818" y="15732"/>
                    <a:pt x="537" y="10502"/>
                    <a:pt x="2639" y="6369"/>
                  </a:cubicBezTo>
                  <a:cubicBezTo>
                    <a:pt x="3643" y="4385"/>
                    <a:pt x="5324" y="2797"/>
                    <a:pt x="7402" y="1910"/>
                  </a:cubicBezTo>
                  <a:close/>
                  <a:moveTo>
                    <a:pt x="26010" y="13514"/>
                  </a:moveTo>
                  <a:cubicBezTo>
                    <a:pt x="26197" y="14144"/>
                    <a:pt x="26360" y="14798"/>
                    <a:pt x="26477" y="15452"/>
                  </a:cubicBezTo>
                  <a:lnTo>
                    <a:pt x="26477" y="15755"/>
                  </a:lnTo>
                  <a:cubicBezTo>
                    <a:pt x="26314" y="17646"/>
                    <a:pt x="25870" y="19514"/>
                    <a:pt x="25170" y="21265"/>
                  </a:cubicBezTo>
                  <a:cubicBezTo>
                    <a:pt x="25333" y="20542"/>
                    <a:pt x="25473" y="19794"/>
                    <a:pt x="25567" y="19024"/>
                  </a:cubicBezTo>
                  <a:cubicBezTo>
                    <a:pt x="25660" y="18300"/>
                    <a:pt x="25707" y="17553"/>
                    <a:pt x="25707" y="16829"/>
                  </a:cubicBezTo>
                  <a:cubicBezTo>
                    <a:pt x="25893" y="15732"/>
                    <a:pt x="26010" y="14634"/>
                    <a:pt x="26010" y="13514"/>
                  </a:cubicBezTo>
                  <a:close/>
                  <a:moveTo>
                    <a:pt x="3059" y="18744"/>
                  </a:moveTo>
                  <a:cubicBezTo>
                    <a:pt x="3386" y="20215"/>
                    <a:pt x="3876" y="21662"/>
                    <a:pt x="4483" y="23063"/>
                  </a:cubicBezTo>
                  <a:lnTo>
                    <a:pt x="4530" y="23203"/>
                  </a:lnTo>
                  <a:cubicBezTo>
                    <a:pt x="4296" y="22783"/>
                    <a:pt x="4063" y="22363"/>
                    <a:pt x="3876" y="21919"/>
                  </a:cubicBezTo>
                  <a:cubicBezTo>
                    <a:pt x="3549" y="20892"/>
                    <a:pt x="3269" y="19818"/>
                    <a:pt x="3059" y="18744"/>
                  </a:cubicBezTo>
                  <a:close/>
                  <a:moveTo>
                    <a:pt x="26150" y="20145"/>
                  </a:moveTo>
                  <a:lnTo>
                    <a:pt x="26150" y="20145"/>
                  </a:lnTo>
                  <a:cubicBezTo>
                    <a:pt x="25893" y="21102"/>
                    <a:pt x="25567" y="22036"/>
                    <a:pt x="25146" y="22923"/>
                  </a:cubicBezTo>
                  <a:cubicBezTo>
                    <a:pt x="24983" y="23180"/>
                    <a:pt x="24819" y="23437"/>
                    <a:pt x="24633" y="23694"/>
                  </a:cubicBezTo>
                  <a:cubicBezTo>
                    <a:pt x="24446" y="23927"/>
                    <a:pt x="24282" y="24137"/>
                    <a:pt x="24096" y="24371"/>
                  </a:cubicBezTo>
                  <a:cubicBezTo>
                    <a:pt x="24096" y="24324"/>
                    <a:pt x="24119" y="24277"/>
                    <a:pt x="24142" y="24231"/>
                  </a:cubicBezTo>
                  <a:cubicBezTo>
                    <a:pt x="24983" y="23040"/>
                    <a:pt x="25637" y="21709"/>
                    <a:pt x="26104" y="20308"/>
                  </a:cubicBezTo>
                  <a:cubicBezTo>
                    <a:pt x="26104" y="20261"/>
                    <a:pt x="26127" y="20215"/>
                    <a:pt x="26150" y="20145"/>
                  </a:cubicBezTo>
                  <a:close/>
                  <a:moveTo>
                    <a:pt x="4833" y="4291"/>
                  </a:moveTo>
                  <a:lnTo>
                    <a:pt x="4833" y="4291"/>
                  </a:lnTo>
                  <a:cubicBezTo>
                    <a:pt x="4063" y="5295"/>
                    <a:pt x="3479" y="6416"/>
                    <a:pt x="3082" y="7607"/>
                  </a:cubicBezTo>
                  <a:cubicBezTo>
                    <a:pt x="1775" y="11366"/>
                    <a:pt x="1915" y="15755"/>
                    <a:pt x="2849" y="19771"/>
                  </a:cubicBezTo>
                  <a:cubicBezTo>
                    <a:pt x="2942" y="20238"/>
                    <a:pt x="3059" y="20705"/>
                    <a:pt x="3222" y="21172"/>
                  </a:cubicBezTo>
                  <a:cubicBezTo>
                    <a:pt x="3526" y="22199"/>
                    <a:pt x="3876" y="23203"/>
                    <a:pt x="4296" y="24184"/>
                  </a:cubicBezTo>
                  <a:cubicBezTo>
                    <a:pt x="4437" y="24511"/>
                    <a:pt x="4577" y="24814"/>
                    <a:pt x="4740" y="25141"/>
                  </a:cubicBezTo>
                  <a:cubicBezTo>
                    <a:pt x="4390" y="24581"/>
                    <a:pt x="4016" y="23997"/>
                    <a:pt x="3713" y="23390"/>
                  </a:cubicBezTo>
                  <a:cubicBezTo>
                    <a:pt x="3386" y="22526"/>
                    <a:pt x="3152" y="21592"/>
                    <a:pt x="2919" y="20705"/>
                  </a:cubicBezTo>
                  <a:cubicBezTo>
                    <a:pt x="2288" y="18113"/>
                    <a:pt x="2008" y="15452"/>
                    <a:pt x="2078" y="12790"/>
                  </a:cubicBezTo>
                  <a:cubicBezTo>
                    <a:pt x="2148" y="10385"/>
                    <a:pt x="2312" y="7537"/>
                    <a:pt x="3759" y="5505"/>
                  </a:cubicBezTo>
                  <a:cubicBezTo>
                    <a:pt x="4063" y="5062"/>
                    <a:pt x="4437" y="4665"/>
                    <a:pt x="4833" y="4291"/>
                  </a:cubicBezTo>
                  <a:close/>
                  <a:moveTo>
                    <a:pt x="25193" y="19211"/>
                  </a:moveTo>
                  <a:cubicBezTo>
                    <a:pt x="24983" y="20798"/>
                    <a:pt x="24563" y="22339"/>
                    <a:pt x="23932" y="23810"/>
                  </a:cubicBezTo>
                  <a:cubicBezTo>
                    <a:pt x="23699" y="24207"/>
                    <a:pt x="23465" y="24581"/>
                    <a:pt x="23208" y="24954"/>
                  </a:cubicBezTo>
                  <a:lnTo>
                    <a:pt x="23045" y="25141"/>
                  </a:lnTo>
                  <a:cubicBezTo>
                    <a:pt x="23862" y="23647"/>
                    <a:pt x="24376" y="21989"/>
                    <a:pt x="24866" y="20378"/>
                  </a:cubicBezTo>
                  <a:cubicBezTo>
                    <a:pt x="24983" y="19981"/>
                    <a:pt x="25076" y="19584"/>
                    <a:pt x="25193" y="19211"/>
                  </a:cubicBezTo>
                  <a:close/>
                  <a:moveTo>
                    <a:pt x="18842" y="16666"/>
                  </a:moveTo>
                  <a:cubicBezTo>
                    <a:pt x="18842" y="16759"/>
                    <a:pt x="18842" y="16876"/>
                    <a:pt x="18819" y="16969"/>
                  </a:cubicBezTo>
                  <a:lnTo>
                    <a:pt x="18819" y="16946"/>
                  </a:lnTo>
                  <a:cubicBezTo>
                    <a:pt x="18189" y="19771"/>
                    <a:pt x="17885" y="22666"/>
                    <a:pt x="17955" y="25561"/>
                  </a:cubicBezTo>
                  <a:cubicBezTo>
                    <a:pt x="17722" y="23600"/>
                    <a:pt x="17768" y="21616"/>
                    <a:pt x="18095" y="19678"/>
                  </a:cubicBezTo>
                  <a:cubicBezTo>
                    <a:pt x="18282" y="18674"/>
                    <a:pt x="18539" y="17646"/>
                    <a:pt x="18842" y="16666"/>
                  </a:cubicBezTo>
                  <a:close/>
                  <a:moveTo>
                    <a:pt x="2989" y="15568"/>
                  </a:moveTo>
                  <a:cubicBezTo>
                    <a:pt x="3106" y="16642"/>
                    <a:pt x="3339" y="17693"/>
                    <a:pt x="3713" y="18697"/>
                  </a:cubicBezTo>
                  <a:cubicBezTo>
                    <a:pt x="4156" y="21242"/>
                    <a:pt x="5160" y="23647"/>
                    <a:pt x="6655" y="25748"/>
                  </a:cubicBezTo>
                  <a:cubicBezTo>
                    <a:pt x="6468" y="25561"/>
                    <a:pt x="6258" y="25375"/>
                    <a:pt x="6048" y="25165"/>
                  </a:cubicBezTo>
                  <a:lnTo>
                    <a:pt x="6048" y="25165"/>
                  </a:lnTo>
                  <a:lnTo>
                    <a:pt x="5884" y="25001"/>
                  </a:lnTo>
                  <a:cubicBezTo>
                    <a:pt x="5534" y="24417"/>
                    <a:pt x="5207" y="23834"/>
                    <a:pt x="4927" y="23203"/>
                  </a:cubicBezTo>
                  <a:cubicBezTo>
                    <a:pt x="3900" y="20938"/>
                    <a:pt x="3222" y="18534"/>
                    <a:pt x="2966" y="16082"/>
                  </a:cubicBezTo>
                  <a:cubicBezTo>
                    <a:pt x="2966" y="15919"/>
                    <a:pt x="2989" y="15755"/>
                    <a:pt x="2989" y="15568"/>
                  </a:cubicBezTo>
                  <a:close/>
                  <a:moveTo>
                    <a:pt x="22294" y="26639"/>
                  </a:moveTo>
                  <a:lnTo>
                    <a:pt x="22294" y="26639"/>
                  </a:lnTo>
                  <a:cubicBezTo>
                    <a:pt x="22217" y="26748"/>
                    <a:pt x="22141" y="26848"/>
                    <a:pt x="22064" y="26962"/>
                  </a:cubicBezTo>
                  <a:cubicBezTo>
                    <a:pt x="21971" y="27079"/>
                    <a:pt x="21761" y="27196"/>
                    <a:pt x="21621" y="27289"/>
                  </a:cubicBezTo>
                  <a:cubicBezTo>
                    <a:pt x="21851" y="27080"/>
                    <a:pt x="22081" y="26852"/>
                    <a:pt x="22294" y="26639"/>
                  </a:cubicBezTo>
                  <a:close/>
                  <a:moveTo>
                    <a:pt x="26781" y="19538"/>
                  </a:moveTo>
                  <a:cubicBezTo>
                    <a:pt x="26687" y="21779"/>
                    <a:pt x="26057" y="23950"/>
                    <a:pt x="24563" y="25561"/>
                  </a:cubicBezTo>
                  <a:lnTo>
                    <a:pt x="24539" y="25585"/>
                  </a:lnTo>
                  <a:cubicBezTo>
                    <a:pt x="23792" y="26355"/>
                    <a:pt x="22952" y="27032"/>
                    <a:pt x="21994" y="27569"/>
                  </a:cubicBezTo>
                  <a:cubicBezTo>
                    <a:pt x="22111" y="27453"/>
                    <a:pt x="22228" y="27336"/>
                    <a:pt x="22321" y="27196"/>
                  </a:cubicBezTo>
                  <a:cubicBezTo>
                    <a:pt x="23675" y="26028"/>
                    <a:pt x="24773" y="24581"/>
                    <a:pt x="25520" y="22946"/>
                  </a:cubicBezTo>
                  <a:cubicBezTo>
                    <a:pt x="26127" y="21896"/>
                    <a:pt x="26547" y="20728"/>
                    <a:pt x="26781" y="19538"/>
                  </a:cubicBezTo>
                  <a:close/>
                  <a:moveTo>
                    <a:pt x="18842" y="23904"/>
                  </a:moveTo>
                  <a:cubicBezTo>
                    <a:pt x="18982" y="25188"/>
                    <a:pt x="19193" y="26425"/>
                    <a:pt x="19473" y="27663"/>
                  </a:cubicBezTo>
                  <a:lnTo>
                    <a:pt x="19449" y="27686"/>
                  </a:lnTo>
                  <a:cubicBezTo>
                    <a:pt x="19076" y="27289"/>
                    <a:pt x="18982" y="26262"/>
                    <a:pt x="18936" y="25795"/>
                  </a:cubicBezTo>
                  <a:cubicBezTo>
                    <a:pt x="18866" y="25211"/>
                    <a:pt x="18842" y="24627"/>
                    <a:pt x="18842" y="24044"/>
                  </a:cubicBezTo>
                  <a:lnTo>
                    <a:pt x="18842" y="23904"/>
                  </a:lnTo>
                  <a:close/>
                  <a:moveTo>
                    <a:pt x="18655" y="19678"/>
                  </a:moveTo>
                  <a:lnTo>
                    <a:pt x="18655" y="19818"/>
                  </a:lnTo>
                  <a:cubicBezTo>
                    <a:pt x="18609" y="20261"/>
                    <a:pt x="18585" y="20705"/>
                    <a:pt x="18562" y="21149"/>
                  </a:cubicBezTo>
                  <a:cubicBezTo>
                    <a:pt x="18492" y="22596"/>
                    <a:pt x="18492" y="24044"/>
                    <a:pt x="18609" y="25515"/>
                  </a:cubicBezTo>
                  <a:lnTo>
                    <a:pt x="18609" y="25491"/>
                  </a:lnTo>
                  <a:cubicBezTo>
                    <a:pt x="18655" y="26168"/>
                    <a:pt x="18702" y="27219"/>
                    <a:pt x="19193" y="27779"/>
                  </a:cubicBezTo>
                  <a:lnTo>
                    <a:pt x="18819" y="27920"/>
                  </a:lnTo>
                  <a:lnTo>
                    <a:pt x="18469" y="28036"/>
                  </a:lnTo>
                  <a:cubicBezTo>
                    <a:pt x="18142" y="25258"/>
                    <a:pt x="18212" y="22456"/>
                    <a:pt x="18655" y="19678"/>
                  </a:cubicBezTo>
                  <a:close/>
                  <a:moveTo>
                    <a:pt x="19403" y="28083"/>
                  </a:moveTo>
                  <a:lnTo>
                    <a:pt x="19426" y="28106"/>
                  </a:lnTo>
                  <a:lnTo>
                    <a:pt x="19146" y="28246"/>
                  </a:lnTo>
                  <a:lnTo>
                    <a:pt x="19099" y="28223"/>
                  </a:lnTo>
                  <a:cubicBezTo>
                    <a:pt x="19099" y="28223"/>
                    <a:pt x="19076" y="28200"/>
                    <a:pt x="19076" y="28200"/>
                  </a:cubicBezTo>
                  <a:lnTo>
                    <a:pt x="19403" y="28083"/>
                  </a:lnTo>
                  <a:close/>
                  <a:moveTo>
                    <a:pt x="7098" y="26565"/>
                  </a:moveTo>
                  <a:cubicBezTo>
                    <a:pt x="7308" y="26752"/>
                    <a:pt x="7542" y="26916"/>
                    <a:pt x="7799" y="27056"/>
                  </a:cubicBezTo>
                  <a:cubicBezTo>
                    <a:pt x="8244" y="27524"/>
                    <a:pt x="8754" y="27949"/>
                    <a:pt x="9307" y="28332"/>
                  </a:cubicBezTo>
                  <a:lnTo>
                    <a:pt x="9307" y="28332"/>
                  </a:lnTo>
                  <a:cubicBezTo>
                    <a:pt x="9240" y="28290"/>
                    <a:pt x="9173" y="28257"/>
                    <a:pt x="9106" y="28223"/>
                  </a:cubicBezTo>
                  <a:cubicBezTo>
                    <a:pt x="8336" y="27756"/>
                    <a:pt x="7659" y="27196"/>
                    <a:pt x="7075" y="26565"/>
                  </a:cubicBezTo>
                  <a:close/>
                  <a:moveTo>
                    <a:pt x="4974" y="26168"/>
                  </a:moveTo>
                  <a:lnTo>
                    <a:pt x="4974" y="26168"/>
                  </a:lnTo>
                  <a:cubicBezTo>
                    <a:pt x="5557" y="26986"/>
                    <a:pt x="6211" y="27756"/>
                    <a:pt x="6911" y="28457"/>
                  </a:cubicBezTo>
                  <a:cubicBezTo>
                    <a:pt x="6421" y="28060"/>
                    <a:pt x="5954" y="27593"/>
                    <a:pt x="5581" y="27079"/>
                  </a:cubicBezTo>
                  <a:cubicBezTo>
                    <a:pt x="5370" y="26776"/>
                    <a:pt x="5160" y="26472"/>
                    <a:pt x="4974" y="26168"/>
                  </a:cubicBezTo>
                  <a:close/>
                  <a:moveTo>
                    <a:pt x="18936" y="28246"/>
                  </a:moveTo>
                  <a:lnTo>
                    <a:pt x="18936" y="28246"/>
                  </a:lnTo>
                  <a:cubicBezTo>
                    <a:pt x="18915" y="28287"/>
                    <a:pt x="18913" y="28310"/>
                    <a:pt x="18928" y="28346"/>
                  </a:cubicBezTo>
                  <a:lnTo>
                    <a:pt x="18928" y="28346"/>
                  </a:lnTo>
                  <a:cubicBezTo>
                    <a:pt x="18836" y="28413"/>
                    <a:pt x="18722" y="28458"/>
                    <a:pt x="18609" y="28503"/>
                  </a:cubicBezTo>
                  <a:lnTo>
                    <a:pt x="18539" y="28527"/>
                  </a:lnTo>
                  <a:cubicBezTo>
                    <a:pt x="18539" y="28480"/>
                    <a:pt x="18539" y="28433"/>
                    <a:pt x="18515" y="28387"/>
                  </a:cubicBezTo>
                  <a:cubicBezTo>
                    <a:pt x="18655" y="28340"/>
                    <a:pt x="18796" y="28293"/>
                    <a:pt x="18936" y="28246"/>
                  </a:cubicBezTo>
                  <a:close/>
                  <a:moveTo>
                    <a:pt x="4647" y="24020"/>
                  </a:moveTo>
                  <a:lnTo>
                    <a:pt x="4647" y="24020"/>
                  </a:lnTo>
                  <a:cubicBezTo>
                    <a:pt x="4950" y="24417"/>
                    <a:pt x="5254" y="24814"/>
                    <a:pt x="5604" y="25188"/>
                  </a:cubicBezTo>
                  <a:cubicBezTo>
                    <a:pt x="6351" y="26425"/>
                    <a:pt x="7378" y="27499"/>
                    <a:pt x="8592" y="28316"/>
                  </a:cubicBezTo>
                  <a:cubicBezTo>
                    <a:pt x="8709" y="28410"/>
                    <a:pt x="8826" y="28480"/>
                    <a:pt x="8966" y="28550"/>
                  </a:cubicBezTo>
                  <a:lnTo>
                    <a:pt x="8943" y="28550"/>
                  </a:lnTo>
                  <a:cubicBezTo>
                    <a:pt x="6771" y="27779"/>
                    <a:pt x="5511" y="26005"/>
                    <a:pt x="4647" y="24020"/>
                  </a:cubicBezTo>
                  <a:close/>
                  <a:moveTo>
                    <a:pt x="14756" y="26589"/>
                  </a:moveTo>
                  <a:cubicBezTo>
                    <a:pt x="14780" y="26869"/>
                    <a:pt x="14826" y="27149"/>
                    <a:pt x="14826" y="27429"/>
                  </a:cubicBezTo>
                  <a:cubicBezTo>
                    <a:pt x="14826" y="27560"/>
                    <a:pt x="14704" y="28306"/>
                    <a:pt x="14707" y="28611"/>
                  </a:cubicBezTo>
                  <a:lnTo>
                    <a:pt x="14707" y="28611"/>
                  </a:lnTo>
                  <a:cubicBezTo>
                    <a:pt x="14695" y="28377"/>
                    <a:pt x="14780" y="27821"/>
                    <a:pt x="14780" y="27709"/>
                  </a:cubicBezTo>
                  <a:cubicBezTo>
                    <a:pt x="14780" y="27336"/>
                    <a:pt x="14780" y="26962"/>
                    <a:pt x="14756" y="26589"/>
                  </a:cubicBezTo>
                  <a:close/>
                  <a:moveTo>
                    <a:pt x="14053" y="3277"/>
                  </a:moveTo>
                  <a:cubicBezTo>
                    <a:pt x="14712" y="3277"/>
                    <a:pt x="15384" y="3341"/>
                    <a:pt x="16064" y="3474"/>
                  </a:cubicBezTo>
                  <a:cubicBezTo>
                    <a:pt x="18819" y="4034"/>
                    <a:pt x="21294" y="5552"/>
                    <a:pt x="23068" y="7747"/>
                  </a:cubicBezTo>
                  <a:cubicBezTo>
                    <a:pt x="24563" y="10502"/>
                    <a:pt x="25356" y="13584"/>
                    <a:pt x="25356" y="16736"/>
                  </a:cubicBezTo>
                  <a:cubicBezTo>
                    <a:pt x="25146" y="17927"/>
                    <a:pt x="24866" y="19117"/>
                    <a:pt x="24516" y="20261"/>
                  </a:cubicBezTo>
                  <a:cubicBezTo>
                    <a:pt x="23909" y="22316"/>
                    <a:pt x="23232" y="24464"/>
                    <a:pt x="21924" y="26192"/>
                  </a:cubicBezTo>
                  <a:cubicBezTo>
                    <a:pt x="21854" y="26309"/>
                    <a:pt x="21784" y="26402"/>
                    <a:pt x="21691" y="26495"/>
                  </a:cubicBezTo>
                  <a:cubicBezTo>
                    <a:pt x="21060" y="26916"/>
                    <a:pt x="20360" y="27289"/>
                    <a:pt x="19659" y="27593"/>
                  </a:cubicBezTo>
                  <a:lnTo>
                    <a:pt x="19636" y="27616"/>
                  </a:lnTo>
                  <a:cubicBezTo>
                    <a:pt x="19122" y="25118"/>
                    <a:pt x="18866" y="22573"/>
                    <a:pt x="18912" y="20028"/>
                  </a:cubicBezTo>
                  <a:cubicBezTo>
                    <a:pt x="19006" y="18697"/>
                    <a:pt x="19193" y="17390"/>
                    <a:pt x="19426" y="16082"/>
                  </a:cubicBezTo>
                  <a:lnTo>
                    <a:pt x="19449" y="16059"/>
                  </a:lnTo>
                  <a:cubicBezTo>
                    <a:pt x="20150" y="16035"/>
                    <a:pt x="20827" y="15872"/>
                    <a:pt x="21317" y="15288"/>
                  </a:cubicBezTo>
                  <a:cubicBezTo>
                    <a:pt x="21807" y="14704"/>
                    <a:pt x="21948" y="14027"/>
                    <a:pt x="21504" y="13420"/>
                  </a:cubicBezTo>
                  <a:cubicBezTo>
                    <a:pt x="21468" y="13370"/>
                    <a:pt x="21416" y="13348"/>
                    <a:pt x="21365" y="13348"/>
                  </a:cubicBezTo>
                  <a:cubicBezTo>
                    <a:pt x="21252" y="13348"/>
                    <a:pt x="21143" y="13455"/>
                    <a:pt x="21224" y="13584"/>
                  </a:cubicBezTo>
                  <a:cubicBezTo>
                    <a:pt x="21714" y="14448"/>
                    <a:pt x="21084" y="15171"/>
                    <a:pt x="20313" y="15498"/>
                  </a:cubicBezTo>
                  <a:cubicBezTo>
                    <a:pt x="20477" y="15405"/>
                    <a:pt x="20640" y="15265"/>
                    <a:pt x="20757" y="15125"/>
                  </a:cubicBezTo>
                  <a:cubicBezTo>
                    <a:pt x="21224" y="14611"/>
                    <a:pt x="21130" y="13817"/>
                    <a:pt x="20570" y="13420"/>
                  </a:cubicBezTo>
                  <a:cubicBezTo>
                    <a:pt x="20545" y="13408"/>
                    <a:pt x="20518" y="13402"/>
                    <a:pt x="20492" y="13402"/>
                  </a:cubicBezTo>
                  <a:cubicBezTo>
                    <a:pt x="20421" y="13402"/>
                    <a:pt x="20354" y="13445"/>
                    <a:pt x="20337" y="13514"/>
                  </a:cubicBezTo>
                  <a:cubicBezTo>
                    <a:pt x="20196" y="14167"/>
                    <a:pt x="19940" y="14775"/>
                    <a:pt x="19566" y="15312"/>
                  </a:cubicBezTo>
                  <a:cubicBezTo>
                    <a:pt x="19776" y="14401"/>
                    <a:pt x="19986" y="13490"/>
                    <a:pt x="20243" y="12580"/>
                  </a:cubicBezTo>
                  <a:cubicBezTo>
                    <a:pt x="20262" y="12488"/>
                    <a:pt x="20193" y="12395"/>
                    <a:pt x="20105" y="12395"/>
                  </a:cubicBezTo>
                  <a:cubicBezTo>
                    <a:pt x="20082" y="12395"/>
                    <a:pt x="20057" y="12402"/>
                    <a:pt x="20033" y="12416"/>
                  </a:cubicBezTo>
                  <a:cubicBezTo>
                    <a:pt x="20080" y="12113"/>
                    <a:pt x="20150" y="11833"/>
                    <a:pt x="20196" y="11529"/>
                  </a:cubicBezTo>
                  <a:cubicBezTo>
                    <a:pt x="20210" y="11419"/>
                    <a:pt x="20126" y="11349"/>
                    <a:pt x="20041" y="11349"/>
                  </a:cubicBezTo>
                  <a:cubicBezTo>
                    <a:pt x="19982" y="11349"/>
                    <a:pt x="19922" y="11383"/>
                    <a:pt x="19893" y="11459"/>
                  </a:cubicBezTo>
                  <a:cubicBezTo>
                    <a:pt x="19589" y="12510"/>
                    <a:pt x="19333" y="13560"/>
                    <a:pt x="19146" y="14634"/>
                  </a:cubicBezTo>
                  <a:cubicBezTo>
                    <a:pt x="19052" y="14915"/>
                    <a:pt x="18959" y="15218"/>
                    <a:pt x="18889" y="15498"/>
                  </a:cubicBezTo>
                  <a:lnTo>
                    <a:pt x="18702" y="15522"/>
                  </a:lnTo>
                  <a:cubicBezTo>
                    <a:pt x="18422" y="15568"/>
                    <a:pt x="18142" y="15568"/>
                    <a:pt x="17862" y="15592"/>
                  </a:cubicBezTo>
                  <a:lnTo>
                    <a:pt x="17792" y="15592"/>
                  </a:lnTo>
                  <a:cubicBezTo>
                    <a:pt x="17395" y="15592"/>
                    <a:pt x="16998" y="15615"/>
                    <a:pt x="16601" y="15662"/>
                  </a:cubicBezTo>
                  <a:cubicBezTo>
                    <a:pt x="15363" y="15732"/>
                    <a:pt x="14103" y="15802"/>
                    <a:pt x="12935" y="16222"/>
                  </a:cubicBezTo>
                  <a:cubicBezTo>
                    <a:pt x="12188" y="16479"/>
                    <a:pt x="11511" y="16899"/>
                    <a:pt x="10927" y="17413"/>
                  </a:cubicBezTo>
                  <a:cubicBezTo>
                    <a:pt x="10460" y="16829"/>
                    <a:pt x="9947" y="16316"/>
                    <a:pt x="9386" y="15872"/>
                  </a:cubicBezTo>
                  <a:lnTo>
                    <a:pt x="9340" y="15825"/>
                  </a:lnTo>
                  <a:lnTo>
                    <a:pt x="9293" y="15825"/>
                  </a:lnTo>
                  <a:cubicBezTo>
                    <a:pt x="9129" y="15685"/>
                    <a:pt x="8943" y="15545"/>
                    <a:pt x="8756" y="15428"/>
                  </a:cubicBezTo>
                  <a:cubicBezTo>
                    <a:pt x="8729" y="15411"/>
                    <a:pt x="8704" y="15403"/>
                    <a:pt x="8680" y="15403"/>
                  </a:cubicBezTo>
                  <a:cubicBezTo>
                    <a:pt x="8579" y="15403"/>
                    <a:pt x="8517" y="15544"/>
                    <a:pt x="8592" y="15638"/>
                  </a:cubicBezTo>
                  <a:cubicBezTo>
                    <a:pt x="9200" y="16339"/>
                    <a:pt x="9853" y="17086"/>
                    <a:pt x="10507" y="17880"/>
                  </a:cubicBezTo>
                  <a:cubicBezTo>
                    <a:pt x="10017" y="18440"/>
                    <a:pt x="9713" y="19141"/>
                    <a:pt x="9620" y="19888"/>
                  </a:cubicBezTo>
                  <a:cubicBezTo>
                    <a:pt x="9620" y="19940"/>
                    <a:pt x="9672" y="19967"/>
                    <a:pt x="9718" y="19967"/>
                  </a:cubicBezTo>
                  <a:cubicBezTo>
                    <a:pt x="9734" y="19967"/>
                    <a:pt x="9748" y="19964"/>
                    <a:pt x="9760" y="19958"/>
                  </a:cubicBezTo>
                  <a:cubicBezTo>
                    <a:pt x="9760" y="20005"/>
                    <a:pt x="9760" y="20075"/>
                    <a:pt x="9783" y="20121"/>
                  </a:cubicBezTo>
                  <a:cubicBezTo>
                    <a:pt x="9807" y="20203"/>
                    <a:pt x="9877" y="20244"/>
                    <a:pt x="9947" y="20244"/>
                  </a:cubicBezTo>
                  <a:cubicBezTo>
                    <a:pt x="10017" y="20244"/>
                    <a:pt x="10087" y="20203"/>
                    <a:pt x="10110" y="20121"/>
                  </a:cubicBezTo>
                  <a:cubicBezTo>
                    <a:pt x="10227" y="19491"/>
                    <a:pt x="10390" y="18767"/>
                    <a:pt x="10834" y="18300"/>
                  </a:cubicBezTo>
                  <a:cubicBezTo>
                    <a:pt x="11114" y="18650"/>
                    <a:pt x="11394" y="19024"/>
                    <a:pt x="11651" y="19374"/>
                  </a:cubicBezTo>
                  <a:cubicBezTo>
                    <a:pt x="12772" y="21242"/>
                    <a:pt x="13589" y="23273"/>
                    <a:pt x="14056" y="25398"/>
                  </a:cubicBezTo>
                  <a:cubicBezTo>
                    <a:pt x="14196" y="26028"/>
                    <a:pt x="14313" y="26682"/>
                    <a:pt x="14383" y="27313"/>
                  </a:cubicBezTo>
                  <a:cubicBezTo>
                    <a:pt x="14313" y="27779"/>
                    <a:pt x="14219" y="28223"/>
                    <a:pt x="14079" y="28643"/>
                  </a:cubicBezTo>
                  <a:cubicBezTo>
                    <a:pt x="11955" y="28597"/>
                    <a:pt x="9853" y="27943"/>
                    <a:pt x="8055" y="26799"/>
                  </a:cubicBezTo>
                  <a:cubicBezTo>
                    <a:pt x="7005" y="25795"/>
                    <a:pt x="6164" y="24604"/>
                    <a:pt x="5534" y="23297"/>
                  </a:cubicBezTo>
                  <a:cubicBezTo>
                    <a:pt x="5044" y="22316"/>
                    <a:pt x="4647" y="21265"/>
                    <a:pt x="4343" y="20191"/>
                  </a:cubicBezTo>
                  <a:lnTo>
                    <a:pt x="4343" y="20191"/>
                  </a:lnTo>
                  <a:cubicBezTo>
                    <a:pt x="5417" y="22269"/>
                    <a:pt x="7075" y="23997"/>
                    <a:pt x="9083" y="25164"/>
                  </a:cubicBezTo>
                  <a:cubicBezTo>
                    <a:pt x="9104" y="25175"/>
                    <a:pt x="9125" y="25180"/>
                    <a:pt x="9144" y="25180"/>
                  </a:cubicBezTo>
                  <a:cubicBezTo>
                    <a:pt x="9252" y="25180"/>
                    <a:pt x="9318" y="25034"/>
                    <a:pt x="9200" y="24954"/>
                  </a:cubicBezTo>
                  <a:cubicBezTo>
                    <a:pt x="6818" y="23530"/>
                    <a:pt x="5020" y="21335"/>
                    <a:pt x="4040" y="18720"/>
                  </a:cubicBezTo>
                  <a:cubicBezTo>
                    <a:pt x="3409" y="15475"/>
                    <a:pt x="3619" y="12019"/>
                    <a:pt x="5020" y="9124"/>
                  </a:cubicBezTo>
                  <a:cubicBezTo>
                    <a:pt x="6776" y="5493"/>
                    <a:pt x="10185" y="3277"/>
                    <a:pt x="14053" y="3277"/>
                  </a:cubicBezTo>
                  <a:close/>
                  <a:moveTo>
                    <a:pt x="18445" y="16993"/>
                  </a:moveTo>
                  <a:lnTo>
                    <a:pt x="18445" y="16993"/>
                  </a:lnTo>
                  <a:cubicBezTo>
                    <a:pt x="18118" y="18067"/>
                    <a:pt x="17885" y="19187"/>
                    <a:pt x="17698" y="20285"/>
                  </a:cubicBezTo>
                  <a:cubicBezTo>
                    <a:pt x="17348" y="22923"/>
                    <a:pt x="17488" y="25585"/>
                    <a:pt x="18095" y="28153"/>
                  </a:cubicBezTo>
                  <a:cubicBezTo>
                    <a:pt x="17115" y="28433"/>
                    <a:pt x="16087" y="28597"/>
                    <a:pt x="15037" y="28643"/>
                  </a:cubicBezTo>
                  <a:cubicBezTo>
                    <a:pt x="15270" y="27966"/>
                    <a:pt x="15037" y="26869"/>
                    <a:pt x="14967" y="26402"/>
                  </a:cubicBezTo>
                  <a:cubicBezTo>
                    <a:pt x="14873" y="25935"/>
                    <a:pt x="14780" y="25491"/>
                    <a:pt x="14640" y="25048"/>
                  </a:cubicBezTo>
                  <a:cubicBezTo>
                    <a:pt x="14500" y="24207"/>
                    <a:pt x="14266" y="23390"/>
                    <a:pt x="13916" y="22643"/>
                  </a:cubicBezTo>
                  <a:cubicBezTo>
                    <a:pt x="13332" y="20938"/>
                    <a:pt x="12468" y="19374"/>
                    <a:pt x="11371" y="17973"/>
                  </a:cubicBezTo>
                  <a:lnTo>
                    <a:pt x="11464" y="17927"/>
                  </a:lnTo>
                  <a:cubicBezTo>
                    <a:pt x="11683" y="17846"/>
                    <a:pt x="11910" y="17816"/>
                    <a:pt x="12141" y="17816"/>
                  </a:cubicBezTo>
                  <a:cubicBezTo>
                    <a:pt x="12651" y="17816"/>
                    <a:pt x="13177" y="17963"/>
                    <a:pt x="13659" y="18043"/>
                  </a:cubicBezTo>
                  <a:cubicBezTo>
                    <a:pt x="14067" y="18136"/>
                    <a:pt x="14481" y="18181"/>
                    <a:pt x="14896" y="18181"/>
                  </a:cubicBezTo>
                  <a:cubicBezTo>
                    <a:pt x="15527" y="18181"/>
                    <a:pt x="16159" y="18077"/>
                    <a:pt x="16764" y="17880"/>
                  </a:cubicBezTo>
                  <a:cubicBezTo>
                    <a:pt x="17371" y="17670"/>
                    <a:pt x="17955" y="17366"/>
                    <a:pt x="18445" y="16993"/>
                  </a:cubicBezTo>
                  <a:close/>
                  <a:moveTo>
                    <a:pt x="18189" y="28480"/>
                  </a:moveTo>
                  <a:cubicBezTo>
                    <a:pt x="18189" y="28527"/>
                    <a:pt x="18212" y="28573"/>
                    <a:pt x="18235" y="28620"/>
                  </a:cubicBezTo>
                  <a:cubicBezTo>
                    <a:pt x="17395" y="28830"/>
                    <a:pt x="16531" y="28970"/>
                    <a:pt x="15667" y="28994"/>
                  </a:cubicBezTo>
                  <a:lnTo>
                    <a:pt x="14803" y="29040"/>
                  </a:lnTo>
                  <a:cubicBezTo>
                    <a:pt x="14803" y="29040"/>
                    <a:pt x="14826" y="29017"/>
                    <a:pt x="14826" y="29017"/>
                  </a:cubicBezTo>
                  <a:lnTo>
                    <a:pt x="14850" y="28994"/>
                  </a:lnTo>
                  <a:cubicBezTo>
                    <a:pt x="15970" y="28970"/>
                    <a:pt x="17091" y="28807"/>
                    <a:pt x="18189" y="28480"/>
                  </a:cubicBezTo>
                  <a:close/>
                  <a:moveTo>
                    <a:pt x="9550" y="27990"/>
                  </a:moveTo>
                  <a:cubicBezTo>
                    <a:pt x="10951" y="28597"/>
                    <a:pt x="12468" y="28947"/>
                    <a:pt x="14009" y="28994"/>
                  </a:cubicBezTo>
                  <a:lnTo>
                    <a:pt x="13963" y="29087"/>
                  </a:lnTo>
                  <a:cubicBezTo>
                    <a:pt x="13663" y="29097"/>
                    <a:pt x="13359" y="29102"/>
                    <a:pt x="13054" y="29102"/>
                  </a:cubicBezTo>
                  <a:cubicBezTo>
                    <a:pt x="12624" y="29102"/>
                    <a:pt x="12192" y="29091"/>
                    <a:pt x="11768" y="29064"/>
                  </a:cubicBezTo>
                  <a:cubicBezTo>
                    <a:pt x="10974" y="28807"/>
                    <a:pt x="10227" y="28457"/>
                    <a:pt x="9550" y="28013"/>
                  </a:cubicBezTo>
                  <a:lnTo>
                    <a:pt x="9550" y="27990"/>
                  </a:lnTo>
                  <a:close/>
                  <a:moveTo>
                    <a:pt x="15597" y="29414"/>
                  </a:moveTo>
                  <a:lnTo>
                    <a:pt x="15597" y="29414"/>
                  </a:lnTo>
                  <a:cubicBezTo>
                    <a:pt x="15177" y="29484"/>
                    <a:pt x="14733" y="29507"/>
                    <a:pt x="14313" y="29507"/>
                  </a:cubicBezTo>
                  <a:cubicBezTo>
                    <a:pt x="14733" y="29461"/>
                    <a:pt x="15177" y="29437"/>
                    <a:pt x="15597" y="29414"/>
                  </a:cubicBezTo>
                  <a:close/>
                  <a:moveTo>
                    <a:pt x="6818" y="27756"/>
                  </a:moveTo>
                  <a:lnTo>
                    <a:pt x="6818" y="27756"/>
                  </a:lnTo>
                  <a:cubicBezTo>
                    <a:pt x="7425" y="28246"/>
                    <a:pt x="8102" y="28643"/>
                    <a:pt x="8826" y="28877"/>
                  </a:cubicBezTo>
                  <a:cubicBezTo>
                    <a:pt x="9433" y="29087"/>
                    <a:pt x="10040" y="29250"/>
                    <a:pt x="10647" y="29344"/>
                  </a:cubicBezTo>
                  <a:cubicBezTo>
                    <a:pt x="11894" y="29783"/>
                    <a:pt x="13206" y="29997"/>
                    <a:pt x="14525" y="29997"/>
                  </a:cubicBezTo>
                  <a:cubicBezTo>
                    <a:pt x="14960" y="29997"/>
                    <a:pt x="15396" y="29974"/>
                    <a:pt x="15830" y="29928"/>
                  </a:cubicBezTo>
                  <a:lnTo>
                    <a:pt x="15830" y="29928"/>
                  </a:lnTo>
                  <a:cubicBezTo>
                    <a:pt x="15192" y="30048"/>
                    <a:pt x="14529" y="30118"/>
                    <a:pt x="13868" y="30118"/>
                  </a:cubicBezTo>
                  <a:cubicBezTo>
                    <a:pt x="13634" y="30118"/>
                    <a:pt x="13401" y="30109"/>
                    <a:pt x="13169" y="30091"/>
                  </a:cubicBezTo>
                  <a:cubicBezTo>
                    <a:pt x="13161" y="30090"/>
                    <a:pt x="13153" y="30090"/>
                    <a:pt x="13146" y="30090"/>
                  </a:cubicBezTo>
                  <a:cubicBezTo>
                    <a:pt x="12912" y="30090"/>
                    <a:pt x="12920" y="30442"/>
                    <a:pt x="13169" y="30465"/>
                  </a:cubicBezTo>
                  <a:cubicBezTo>
                    <a:pt x="13413" y="30481"/>
                    <a:pt x="13658" y="30490"/>
                    <a:pt x="13903" y="30490"/>
                  </a:cubicBezTo>
                  <a:cubicBezTo>
                    <a:pt x="15017" y="30490"/>
                    <a:pt x="16136" y="30314"/>
                    <a:pt x="17208" y="29951"/>
                  </a:cubicBezTo>
                  <a:lnTo>
                    <a:pt x="17208" y="29951"/>
                  </a:lnTo>
                  <a:cubicBezTo>
                    <a:pt x="16531" y="30231"/>
                    <a:pt x="15830" y="30465"/>
                    <a:pt x="15107" y="30651"/>
                  </a:cubicBezTo>
                  <a:cubicBezTo>
                    <a:pt x="14692" y="30695"/>
                    <a:pt x="14275" y="30716"/>
                    <a:pt x="13855" y="30716"/>
                  </a:cubicBezTo>
                  <a:cubicBezTo>
                    <a:pt x="13163" y="30716"/>
                    <a:pt x="12465" y="30660"/>
                    <a:pt x="11768" y="30558"/>
                  </a:cubicBezTo>
                  <a:cubicBezTo>
                    <a:pt x="11861" y="30465"/>
                    <a:pt x="11955" y="30371"/>
                    <a:pt x="12071" y="30278"/>
                  </a:cubicBezTo>
                  <a:cubicBezTo>
                    <a:pt x="12130" y="30239"/>
                    <a:pt x="12090" y="30150"/>
                    <a:pt x="12035" y="30150"/>
                  </a:cubicBezTo>
                  <a:cubicBezTo>
                    <a:pt x="12024" y="30150"/>
                    <a:pt x="12013" y="30153"/>
                    <a:pt x="12001" y="30161"/>
                  </a:cubicBezTo>
                  <a:cubicBezTo>
                    <a:pt x="11838" y="30254"/>
                    <a:pt x="11698" y="30371"/>
                    <a:pt x="11581" y="30511"/>
                  </a:cubicBezTo>
                  <a:lnTo>
                    <a:pt x="11371" y="30488"/>
                  </a:lnTo>
                  <a:cubicBezTo>
                    <a:pt x="11301" y="30324"/>
                    <a:pt x="11231" y="30161"/>
                    <a:pt x="11184" y="29998"/>
                  </a:cubicBezTo>
                  <a:cubicBezTo>
                    <a:pt x="11175" y="29960"/>
                    <a:pt x="11150" y="29945"/>
                    <a:pt x="11125" y="29945"/>
                  </a:cubicBezTo>
                  <a:cubicBezTo>
                    <a:pt x="11086" y="29945"/>
                    <a:pt x="11044" y="29979"/>
                    <a:pt x="11044" y="30021"/>
                  </a:cubicBezTo>
                  <a:cubicBezTo>
                    <a:pt x="11091" y="30161"/>
                    <a:pt x="11137" y="30301"/>
                    <a:pt x="11184" y="30441"/>
                  </a:cubicBezTo>
                  <a:cubicBezTo>
                    <a:pt x="10554" y="30301"/>
                    <a:pt x="9947" y="30114"/>
                    <a:pt x="9340" y="29881"/>
                  </a:cubicBezTo>
                  <a:cubicBezTo>
                    <a:pt x="8406" y="29297"/>
                    <a:pt x="7565" y="28573"/>
                    <a:pt x="6818" y="27756"/>
                  </a:cubicBezTo>
                  <a:close/>
                  <a:moveTo>
                    <a:pt x="11114" y="31025"/>
                  </a:moveTo>
                  <a:lnTo>
                    <a:pt x="11348" y="31095"/>
                  </a:lnTo>
                  <a:cubicBezTo>
                    <a:pt x="11305" y="31285"/>
                    <a:pt x="11282" y="31476"/>
                    <a:pt x="11295" y="31666"/>
                  </a:cubicBezTo>
                  <a:lnTo>
                    <a:pt x="11295" y="31666"/>
                  </a:lnTo>
                  <a:cubicBezTo>
                    <a:pt x="11196" y="31452"/>
                    <a:pt x="11135" y="31239"/>
                    <a:pt x="11114" y="31025"/>
                  </a:cubicBezTo>
                  <a:close/>
                  <a:moveTo>
                    <a:pt x="19730" y="29507"/>
                  </a:moveTo>
                  <a:cubicBezTo>
                    <a:pt x="19753" y="29601"/>
                    <a:pt x="19800" y="29671"/>
                    <a:pt x="19823" y="29764"/>
                  </a:cubicBezTo>
                  <a:cubicBezTo>
                    <a:pt x="19333" y="31025"/>
                    <a:pt x="17395" y="32146"/>
                    <a:pt x="16321" y="32449"/>
                  </a:cubicBezTo>
                  <a:cubicBezTo>
                    <a:pt x="15875" y="32579"/>
                    <a:pt x="15419" y="32643"/>
                    <a:pt x="14971" y="32643"/>
                  </a:cubicBezTo>
                  <a:cubicBezTo>
                    <a:pt x="13730" y="32643"/>
                    <a:pt x="12546" y="32149"/>
                    <a:pt x="11791" y="31188"/>
                  </a:cubicBezTo>
                  <a:lnTo>
                    <a:pt x="11791" y="31188"/>
                  </a:lnTo>
                  <a:cubicBezTo>
                    <a:pt x="12048" y="31235"/>
                    <a:pt x="12305" y="31258"/>
                    <a:pt x="12562" y="31258"/>
                  </a:cubicBezTo>
                  <a:cubicBezTo>
                    <a:pt x="12710" y="31266"/>
                    <a:pt x="12857" y="31270"/>
                    <a:pt x="13004" y="31270"/>
                  </a:cubicBezTo>
                  <a:cubicBezTo>
                    <a:pt x="13714" y="31270"/>
                    <a:pt x="14410" y="31180"/>
                    <a:pt x="15107" y="31025"/>
                  </a:cubicBezTo>
                  <a:cubicBezTo>
                    <a:pt x="16578" y="30885"/>
                    <a:pt x="18002" y="30465"/>
                    <a:pt x="19309" y="29764"/>
                  </a:cubicBezTo>
                  <a:lnTo>
                    <a:pt x="19286" y="29764"/>
                  </a:lnTo>
                  <a:cubicBezTo>
                    <a:pt x="19426" y="29671"/>
                    <a:pt x="19589" y="29601"/>
                    <a:pt x="19730" y="29507"/>
                  </a:cubicBezTo>
                  <a:close/>
                  <a:moveTo>
                    <a:pt x="19356" y="31959"/>
                  </a:moveTo>
                  <a:lnTo>
                    <a:pt x="19309" y="32029"/>
                  </a:lnTo>
                  <a:cubicBezTo>
                    <a:pt x="19006" y="32356"/>
                    <a:pt x="18655" y="32613"/>
                    <a:pt x="18259" y="32776"/>
                  </a:cubicBezTo>
                  <a:cubicBezTo>
                    <a:pt x="18655" y="32566"/>
                    <a:pt x="19029" y="32286"/>
                    <a:pt x="19356" y="31959"/>
                  </a:cubicBezTo>
                  <a:close/>
                  <a:moveTo>
                    <a:pt x="19893" y="30278"/>
                  </a:moveTo>
                  <a:cubicBezTo>
                    <a:pt x="19893" y="30511"/>
                    <a:pt x="19846" y="30721"/>
                    <a:pt x="19753" y="30931"/>
                  </a:cubicBezTo>
                  <a:cubicBezTo>
                    <a:pt x="19659" y="30931"/>
                    <a:pt x="19566" y="30955"/>
                    <a:pt x="19496" y="31025"/>
                  </a:cubicBezTo>
                  <a:cubicBezTo>
                    <a:pt x="19426" y="31048"/>
                    <a:pt x="19403" y="31142"/>
                    <a:pt x="19449" y="31188"/>
                  </a:cubicBezTo>
                  <a:lnTo>
                    <a:pt x="19473" y="31235"/>
                  </a:lnTo>
                  <a:cubicBezTo>
                    <a:pt x="19496" y="31258"/>
                    <a:pt x="19496" y="31282"/>
                    <a:pt x="19519" y="31282"/>
                  </a:cubicBezTo>
                  <a:cubicBezTo>
                    <a:pt x="19426" y="31422"/>
                    <a:pt x="19309" y="31562"/>
                    <a:pt x="19169" y="31679"/>
                  </a:cubicBezTo>
                  <a:cubicBezTo>
                    <a:pt x="18422" y="32402"/>
                    <a:pt x="17511" y="32916"/>
                    <a:pt x="16507" y="33150"/>
                  </a:cubicBezTo>
                  <a:cubicBezTo>
                    <a:pt x="16104" y="33246"/>
                    <a:pt x="15594" y="33303"/>
                    <a:pt x="15050" y="33303"/>
                  </a:cubicBezTo>
                  <a:cubicBezTo>
                    <a:pt x="14147" y="33303"/>
                    <a:pt x="13147" y="33146"/>
                    <a:pt x="12375" y="32753"/>
                  </a:cubicBezTo>
                  <a:cubicBezTo>
                    <a:pt x="12375" y="32706"/>
                    <a:pt x="12398" y="32683"/>
                    <a:pt x="12398" y="32659"/>
                  </a:cubicBezTo>
                  <a:cubicBezTo>
                    <a:pt x="12429" y="32597"/>
                    <a:pt x="12377" y="32555"/>
                    <a:pt x="12326" y="32555"/>
                  </a:cubicBezTo>
                  <a:cubicBezTo>
                    <a:pt x="12300" y="32555"/>
                    <a:pt x="12274" y="32566"/>
                    <a:pt x="12258" y="32589"/>
                  </a:cubicBezTo>
                  <a:lnTo>
                    <a:pt x="12235" y="32659"/>
                  </a:lnTo>
                  <a:cubicBezTo>
                    <a:pt x="12095" y="32589"/>
                    <a:pt x="11955" y="32496"/>
                    <a:pt x="11838" y="32402"/>
                  </a:cubicBezTo>
                  <a:cubicBezTo>
                    <a:pt x="11558" y="32052"/>
                    <a:pt x="11441" y="31585"/>
                    <a:pt x="11488" y="31142"/>
                  </a:cubicBezTo>
                  <a:lnTo>
                    <a:pt x="11534" y="31142"/>
                  </a:lnTo>
                  <a:cubicBezTo>
                    <a:pt x="12291" y="32339"/>
                    <a:pt x="13643" y="32909"/>
                    <a:pt x="15052" y="32909"/>
                  </a:cubicBezTo>
                  <a:cubicBezTo>
                    <a:pt x="15731" y="32909"/>
                    <a:pt x="16423" y="32777"/>
                    <a:pt x="17068" y="32519"/>
                  </a:cubicBezTo>
                  <a:cubicBezTo>
                    <a:pt x="18142" y="32076"/>
                    <a:pt x="19333" y="31305"/>
                    <a:pt x="19893" y="30278"/>
                  </a:cubicBezTo>
                  <a:close/>
                  <a:moveTo>
                    <a:pt x="19916" y="31679"/>
                  </a:moveTo>
                  <a:cubicBezTo>
                    <a:pt x="19963" y="31795"/>
                    <a:pt x="19986" y="31935"/>
                    <a:pt x="20033" y="32052"/>
                  </a:cubicBezTo>
                  <a:lnTo>
                    <a:pt x="20010" y="32099"/>
                  </a:lnTo>
                  <a:cubicBezTo>
                    <a:pt x="19986" y="32472"/>
                    <a:pt x="19823" y="32846"/>
                    <a:pt x="19543" y="33103"/>
                  </a:cubicBezTo>
                  <a:cubicBezTo>
                    <a:pt x="19286" y="33406"/>
                    <a:pt x="18982" y="33640"/>
                    <a:pt x="18655" y="33850"/>
                  </a:cubicBezTo>
                  <a:cubicBezTo>
                    <a:pt x="17955" y="34410"/>
                    <a:pt x="17185" y="34877"/>
                    <a:pt x="16344" y="35228"/>
                  </a:cubicBezTo>
                  <a:cubicBezTo>
                    <a:pt x="15877" y="35438"/>
                    <a:pt x="15387" y="35554"/>
                    <a:pt x="14873" y="35578"/>
                  </a:cubicBezTo>
                  <a:cubicBezTo>
                    <a:pt x="14266" y="35484"/>
                    <a:pt x="13682" y="35274"/>
                    <a:pt x="13169" y="34971"/>
                  </a:cubicBezTo>
                  <a:lnTo>
                    <a:pt x="13099" y="34901"/>
                  </a:lnTo>
                  <a:cubicBezTo>
                    <a:pt x="13169" y="34831"/>
                    <a:pt x="13262" y="34784"/>
                    <a:pt x="13355" y="34737"/>
                  </a:cubicBezTo>
                  <a:cubicBezTo>
                    <a:pt x="13419" y="34695"/>
                    <a:pt x="13367" y="34594"/>
                    <a:pt x="13304" y="34594"/>
                  </a:cubicBezTo>
                  <a:cubicBezTo>
                    <a:pt x="13298" y="34594"/>
                    <a:pt x="13292" y="34595"/>
                    <a:pt x="13285" y="34597"/>
                  </a:cubicBezTo>
                  <a:cubicBezTo>
                    <a:pt x="13169" y="34644"/>
                    <a:pt x="13052" y="34714"/>
                    <a:pt x="12959" y="34807"/>
                  </a:cubicBezTo>
                  <a:cubicBezTo>
                    <a:pt x="12795" y="34667"/>
                    <a:pt x="12632" y="34504"/>
                    <a:pt x="12492" y="34340"/>
                  </a:cubicBezTo>
                  <a:cubicBezTo>
                    <a:pt x="12328" y="34013"/>
                    <a:pt x="12235" y="33640"/>
                    <a:pt x="12281" y="33243"/>
                  </a:cubicBezTo>
                  <a:lnTo>
                    <a:pt x="12281" y="33243"/>
                  </a:lnTo>
                  <a:cubicBezTo>
                    <a:pt x="12863" y="33635"/>
                    <a:pt x="13609" y="33753"/>
                    <a:pt x="14359" y="33753"/>
                  </a:cubicBezTo>
                  <a:cubicBezTo>
                    <a:pt x="14995" y="33753"/>
                    <a:pt x="15634" y="33668"/>
                    <a:pt x="16181" y="33593"/>
                  </a:cubicBezTo>
                  <a:cubicBezTo>
                    <a:pt x="17558" y="33430"/>
                    <a:pt x="19239" y="33009"/>
                    <a:pt x="19916" y="31679"/>
                  </a:cubicBezTo>
                  <a:close/>
                  <a:moveTo>
                    <a:pt x="19986" y="33103"/>
                  </a:moveTo>
                  <a:lnTo>
                    <a:pt x="19986" y="33103"/>
                  </a:lnTo>
                  <a:cubicBezTo>
                    <a:pt x="19659" y="34340"/>
                    <a:pt x="18305" y="35251"/>
                    <a:pt x="16974" y="35554"/>
                  </a:cubicBezTo>
                  <a:cubicBezTo>
                    <a:pt x="16694" y="35601"/>
                    <a:pt x="16391" y="35648"/>
                    <a:pt x="16111" y="35648"/>
                  </a:cubicBezTo>
                  <a:cubicBezTo>
                    <a:pt x="16391" y="35554"/>
                    <a:pt x="16671" y="35438"/>
                    <a:pt x="16951" y="35321"/>
                  </a:cubicBezTo>
                  <a:cubicBezTo>
                    <a:pt x="17862" y="34854"/>
                    <a:pt x="19309" y="34107"/>
                    <a:pt x="19986" y="33103"/>
                  </a:cubicBezTo>
                  <a:close/>
                  <a:moveTo>
                    <a:pt x="19776" y="34224"/>
                  </a:moveTo>
                  <a:cubicBezTo>
                    <a:pt x="19776" y="34270"/>
                    <a:pt x="19776" y="34294"/>
                    <a:pt x="19800" y="34317"/>
                  </a:cubicBezTo>
                  <a:cubicBezTo>
                    <a:pt x="19193" y="35041"/>
                    <a:pt x="18352" y="35554"/>
                    <a:pt x="17441" y="35741"/>
                  </a:cubicBezTo>
                  <a:cubicBezTo>
                    <a:pt x="18329" y="35484"/>
                    <a:pt x="19146" y="34947"/>
                    <a:pt x="19776" y="34224"/>
                  </a:cubicBezTo>
                  <a:close/>
                  <a:moveTo>
                    <a:pt x="20360" y="34550"/>
                  </a:moveTo>
                  <a:cubicBezTo>
                    <a:pt x="20733" y="35321"/>
                    <a:pt x="20617" y="36232"/>
                    <a:pt x="20080" y="36885"/>
                  </a:cubicBezTo>
                  <a:cubicBezTo>
                    <a:pt x="20243" y="36418"/>
                    <a:pt x="20337" y="35905"/>
                    <a:pt x="20337" y="35414"/>
                  </a:cubicBezTo>
                  <a:lnTo>
                    <a:pt x="20313" y="35414"/>
                  </a:lnTo>
                  <a:cubicBezTo>
                    <a:pt x="20360" y="35134"/>
                    <a:pt x="20383" y="34831"/>
                    <a:pt x="20360" y="34550"/>
                  </a:cubicBezTo>
                  <a:close/>
                  <a:moveTo>
                    <a:pt x="19870" y="34714"/>
                  </a:moveTo>
                  <a:cubicBezTo>
                    <a:pt x="19893" y="34877"/>
                    <a:pt x="19916" y="35064"/>
                    <a:pt x="19916" y="35228"/>
                  </a:cubicBezTo>
                  <a:cubicBezTo>
                    <a:pt x="19753" y="36605"/>
                    <a:pt x="18889" y="37796"/>
                    <a:pt x="17301" y="38099"/>
                  </a:cubicBezTo>
                  <a:lnTo>
                    <a:pt x="17278" y="38123"/>
                  </a:lnTo>
                  <a:cubicBezTo>
                    <a:pt x="16980" y="38181"/>
                    <a:pt x="16677" y="38210"/>
                    <a:pt x="16374" y="38210"/>
                  </a:cubicBezTo>
                  <a:cubicBezTo>
                    <a:pt x="15704" y="38210"/>
                    <a:pt x="15033" y="38069"/>
                    <a:pt x="14406" y="37796"/>
                  </a:cubicBezTo>
                  <a:cubicBezTo>
                    <a:pt x="13869" y="37539"/>
                    <a:pt x="13426" y="37142"/>
                    <a:pt x="13075" y="36675"/>
                  </a:cubicBezTo>
                  <a:cubicBezTo>
                    <a:pt x="13075" y="36652"/>
                    <a:pt x="13052" y="36605"/>
                    <a:pt x="13052" y="36582"/>
                  </a:cubicBezTo>
                  <a:cubicBezTo>
                    <a:pt x="13075" y="36418"/>
                    <a:pt x="13122" y="36278"/>
                    <a:pt x="13192" y="36138"/>
                  </a:cubicBezTo>
                  <a:cubicBezTo>
                    <a:pt x="13223" y="36076"/>
                    <a:pt x="13182" y="36024"/>
                    <a:pt x="13137" y="36024"/>
                  </a:cubicBezTo>
                  <a:cubicBezTo>
                    <a:pt x="13114" y="36024"/>
                    <a:pt x="13091" y="36037"/>
                    <a:pt x="13075" y="36068"/>
                  </a:cubicBezTo>
                  <a:cubicBezTo>
                    <a:pt x="13029" y="36138"/>
                    <a:pt x="13005" y="36185"/>
                    <a:pt x="12982" y="36255"/>
                  </a:cubicBezTo>
                  <a:cubicBezTo>
                    <a:pt x="12959" y="36138"/>
                    <a:pt x="12935" y="36021"/>
                    <a:pt x="12935" y="35905"/>
                  </a:cubicBezTo>
                  <a:cubicBezTo>
                    <a:pt x="12935" y="35858"/>
                    <a:pt x="12894" y="35835"/>
                    <a:pt x="12853" y="35835"/>
                  </a:cubicBezTo>
                  <a:cubicBezTo>
                    <a:pt x="12813" y="35835"/>
                    <a:pt x="12772" y="35858"/>
                    <a:pt x="12772" y="35905"/>
                  </a:cubicBezTo>
                  <a:cubicBezTo>
                    <a:pt x="12772" y="35998"/>
                    <a:pt x="12772" y="36045"/>
                    <a:pt x="12772" y="36115"/>
                  </a:cubicBezTo>
                  <a:cubicBezTo>
                    <a:pt x="12655" y="35835"/>
                    <a:pt x="12678" y="35484"/>
                    <a:pt x="12818" y="35204"/>
                  </a:cubicBezTo>
                  <a:cubicBezTo>
                    <a:pt x="12842" y="35228"/>
                    <a:pt x="12865" y="35228"/>
                    <a:pt x="12889" y="35251"/>
                  </a:cubicBezTo>
                  <a:cubicBezTo>
                    <a:pt x="13332" y="35601"/>
                    <a:pt x="13869" y="35835"/>
                    <a:pt x="14453" y="35858"/>
                  </a:cubicBezTo>
                  <a:cubicBezTo>
                    <a:pt x="15082" y="36044"/>
                    <a:pt x="15738" y="36142"/>
                    <a:pt x="16392" y="36142"/>
                  </a:cubicBezTo>
                  <a:cubicBezTo>
                    <a:pt x="16807" y="36142"/>
                    <a:pt x="17221" y="36103"/>
                    <a:pt x="17628" y="36021"/>
                  </a:cubicBezTo>
                  <a:cubicBezTo>
                    <a:pt x="18492" y="35811"/>
                    <a:pt x="19263" y="35368"/>
                    <a:pt x="19870" y="34714"/>
                  </a:cubicBezTo>
                  <a:close/>
                  <a:moveTo>
                    <a:pt x="19706" y="36955"/>
                  </a:moveTo>
                  <a:cubicBezTo>
                    <a:pt x="19636" y="37142"/>
                    <a:pt x="19543" y="37329"/>
                    <a:pt x="19449" y="37492"/>
                  </a:cubicBezTo>
                  <a:lnTo>
                    <a:pt x="19449" y="37516"/>
                  </a:lnTo>
                  <a:cubicBezTo>
                    <a:pt x="18579" y="38179"/>
                    <a:pt x="17342" y="38580"/>
                    <a:pt x="16176" y="38580"/>
                  </a:cubicBezTo>
                  <a:cubicBezTo>
                    <a:pt x="15371" y="38580"/>
                    <a:pt x="14601" y="38389"/>
                    <a:pt x="14009" y="37959"/>
                  </a:cubicBezTo>
                  <a:lnTo>
                    <a:pt x="14009" y="37959"/>
                  </a:lnTo>
                  <a:cubicBezTo>
                    <a:pt x="14710" y="38310"/>
                    <a:pt x="15480" y="38496"/>
                    <a:pt x="16274" y="38520"/>
                  </a:cubicBezTo>
                  <a:cubicBezTo>
                    <a:pt x="16307" y="38520"/>
                    <a:pt x="16340" y="38521"/>
                    <a:pt x="16373" y="38521"/>
                  </a:cubicBezTo>
                  <a:cubicBezTo>
                    <a:pt x="17668" y="38521"/>
                    <a:pt x="18909" y="38072"/>
                    <a:pt x="19683" y="36979"/>
                  </a:cubicBezTo>
                  <a:cubicBezTo>
                    <a:pt x="19683" y="36979"/>
                    <a:pt x="19683" y="36955"/>
                    <a:pt x="19706" y="36955"/>
                  </a:cubicBezTo>
                  <a:close/>
                  <a:moveTo>
                    <a:pt x="13075" y="37189"/>
                  </a:moveTo>
                  <a:cubicBezTo>
                    <a:pt x="13099" y="37212"/>
                    <a:pt x="13122" y="37259"/>
                    <a:pt x="13145" y="37282"/>
                  </a:cubicBezTo>
                  <a:cubicBezTo>
                    <a:pt x="13760" y="38336"/>
                    <a:pt x="15062" y="38848"/>
                    <a:pt x="16356" y="38848"/>
                  </a:cubicBezTo>
                  <a:cubicBezTo>
                    <a:pt x="16781" y="38848"/>
                    <a:pt x="17206" y="38793"/>
                    <a:pt x="17605" y="38683"/>
                  </a:cubicBezTo>
                  <a:cubicBezTo>
                    <a:pt x="18118" y="38543"/>
                    <a:pt x="18609" y="38333"/>
                    <a:pt x="19052" y="38076"/>
                  </a:cubicBezTo>
                  <a:lnTo>
                    <a:pt x="19052" y="38076"/>
                  </a:lnTo>
                  <a:cubicBezTo>
                    <a:pt x="18702" y="38450"/>
                    <a:pt x="18282" y="38753"/>
                    <a:pt x="17815" y="38963"/>
                  </a:cubicBezTo>
                  <a:cubicBezTo>
                    <a:pt x="17302" y="39193"/>
                    <a:pt x="16759" y="39305"/>
                    <a:pt x="16215" y="39305"/>
                  </a:cubicBezTo>
                  <a:cubicBezTo>
                    <a:pt x="15818" y="39305"/>
                    <a:pt x="15421" y="39245"/>
                    <a:pt x="15037" y="39127"/>
                  </a:cubicBezTo>
                  <a:cubicBezTo>
                    <a:pt x="14149" y="38823"/>
                    <a:pt x="13239" y="38099"/>
                    <a:pt x="13075" y="37189"/>
                  </a:cubicBezTo>
                  <a:close/>
                  <a:moveTo>
                    <a:pt x="13235" y="1"/>
                  </a:moveTo>
                  <a:cubicBezTo>
                    <a:pt x="12098" y="1"/>
                    <a:pt x="10940" y="229"/>
                    <a:pt x="9783" y="742"/>
                  </a:cubicBezTo>
                  <a:lnTo>
                    <a:pt x="9410" y="906"/>
                  </a:lnTo>
                  <a:cubicBezTo>
                    <a:pt x="6094" y="1583"/>
                    <a:pt x="3316" y="3848"/>
                    <a:pt x="2008" y="6976"/>
                  </a:cubicBezTo>
                  <a:cubicBezTo>
                    <a:pt x="0" y="11646"/>
                    <a:pt x="607" y="17296"/>
                    <a:pt x="2592" y="21849"/>
                  </a:cubicBezTo>
                  <a:cubicBezTo>
                    <a:pt x="2825" y="22409"/>
                    <a:pt x="3082" y="22970"/>
                    <a:pt x="3386" y="23530"/>
                  </a:cubicBezTo>
                  <a:cubicBezTo>
                    <a:pt x="3876" y="25141"/>
                    <a:pt x="4693" y="26612"/>
                    <a:pt x="5767" y="27896"/>
                  </a:cubicBezTo>
                  <a:cubicBezTo>
                    <a:pt x="6725" y="28947"/>
                    <a:pt x="7915" y="29764"/>
                    <a:pt x="9223" y="30278"/>
                  </a:cubicBezTo>
                  <a:cubicBezTo>
                    <a:pt x="9760" y="30558"/>
                    <a:pt x="10344" y="30815"/>
                    <a:pt x="10927" y="30978"/>
                  </a:cubicBezTo>
                  <a:cubicBezTo>
                    <a:pt x="10904" y="31562"/>
                    <a:pt x="11137" y="32122"/>
                    <a:pt x="11581" y="32519"/>
                  </a:cubicBezTo>
                  <a:cubicBezTo>
                    <a:pt x="11651" y="32613"/>
                    <a:pt x="11698" y="32706"/>
                    <a:pt x="11791" y="32799"/>
                  </a:cubicBezTo>
                  <a:cubicBezTo>
                    <a:pt x="11885" y="32916"/>
                    <a:pt x="11978" y="33009"/>
                    <a:pt x="12095" y="33103"/>
                  </a:cubicBezTo>
                  <a:cubicBezTo>
                    <a:pt x="12071" y="33220"/>
                    <a:pt x="12071" y="33360"/>
                    <a:pt x="12071" y="33523"/>
                  </a:cubicBezTo>
                  <a:cubicBezTo>
                    <a:pt x="12071" y="33476"/>
                    <a:pt x="12048" y="33430"/>
                    <a:pt x="12025" y="33360"/>
                  </a:cubicBezTo>
                  <a:cubicBezTo>
                    <a:pt x="12025" y="33331"/>
                    <a:pt x="11998" y="33311"/>
                    <a:pt x="11972" y="33311"/>
                  </a:cubicBezTo>
                  <a:cubicBezTo>
                    <a:pt x="11956" y="33311"/>
                    <a:pt x="11940" y="33319"/>
                    <a:pt x="11931" y="33336"/>
                  </a:cubicBezTo>
                  <a:cubicBezTo>
                    <a:pt x="11861" y="33336"/>
                    <a:pt x="11815" y="33360"/>
                    <a:pt x="11838" y="33430"/>
                  </a:cubicBezTo>
                  <a:cubicBezTo>
                    <a:pt x="11885" y="33593"/>
                    <a:pt x="11931" y="33733"/>
                    <a:pt x="12001" y="33873"/>
                  </a:cubicBezTo>
                  <a:cubicBezTo>
                    <a:pt x="12071" y="34060"/>
                    <a:pt x="12165" y="34224"/>
                    <a:pt x="12281" y="34387"/>
                  </a:cubicBezTo>
                  <a:cubicBezTo>
                    <a:pt x="12398" y="34644"/>
                    <a:pt x="12538" y="34854"/>
                    <a:pt x="12725" y="35064"/>
                  </a:cubicBezTo>
                  <a:cubicBezTo>
                    <a:pt x="12468" y="35601"/>
                    <a:pt x="12492" y="36255"/>
                    <a:pt x="12818" y="36792"/>
                  </a:cubicBezTo>
                  <a:cubicBezTo>
                    <a:pt x="12592" y="38481"/>
                    <a:pt x="14892" y="39534"/>
                    <a:pt x="16543" y="39534"/>
                  </a:cubicBezTo>
                  <a:cubicBezTo>
                    <a:pt x="16763" y="39534"/>
                    <a:pt x="16972" y="39515"/>
                    <a:pt x="17161" y="39477"/>
                  </a:cubicBezTo>
                  <a:cubicBezTo>
                    <a:pt x="18282" y="39220"/>
                    <a:pt x="19216" y="38520"/>
                    <a:pt x="19776" y="37539"/>
                  </a:cubicBezTo>
                  <a:cubicBezTo>
                    <a:pt x="20850" y="36675"/>
                    <a:pt x="21504" y="35484"/>
                    <a:pt x="20500" y="34224"/>
                  </a:cubicBezTo>
                  <a:cubicBezTo>
                    <a:pt x="20477" y="34200"/>
                    <a:pt x="20447" y="34189"/>
                    <a:pt x="20421" y="34189"/>
                  </a:cubicBezTo>
                  <a:cubicBezTo>
                    <a:pt x="20395" y="34189"/>
                    <a:pt x="20372" y="34200"/>
                    <a:pt x="20360" y="34224"/>
                  </a:cubicBezTo>
                  <a:cubicBezTo>
                    <a:pt x="20360" y="34177"/>
                    <a:pt x="20337" y="34154"/>
                    <a:pt x="20337" y="34107"/>
                  </a:cubicBezTo>
                  <a:cubicBezTo>
                    <a:pt x="20897" y="33196"/>
                    <a:pt x="20990" y="32122"/>
                    <a:pt x="20173" y="31142"/>
                  </a:cubicBezTo>
                  <a:cubicBezTo>
                    <a:pt x="20150" y="31142"/>
                    <a:pt x="20150" y="31118"/>
                    <a:pt x="20126" y="31118"/>
                  </a:cubicBezTo>
                  <a:cubicBezTo>
                    <a:pt x="20196" y="30908"/>
                    <a:pt x="20220" y="30675"/>
                    <a:pt x="20220" y="30465"/>
                  </a:cubicBezTo>
                  <a:cubicBezTo>
                    <a:pt x="20243" y="30208"/>
                    <a:pt x="20220" y="29951"/>
                    <a:pt x="20150" y="29717"/>
                  </a:cubicBezTo>
                  <a:cubicBezTo>
                    <a:pt x="20196" y="29531"/>
                    <a:pt x="20220" y="29344"/>
                    <a:pt x="20220" y="29157"/>
                  </a:cubicBezTo>
                  <a:cubicBezTo>
                    <a:pt x="20570" y="28924"/>
                    <a:pt x="20897" y="28667"/>
                    <a:pt x="21200" y="28387"/>
                  </a:cubicBezTo>
                  <a:cubicBezTo>
                    <a:pt x="22975" y="27429"/>
                    <a:pt x="24703" y="26309"/>
                    <a:pt x="25777" y="24557"/>
                  </a:cubicBezTo>
                  <a:cubicBezTo>
                    <a:pt x="26967" y="22526"/>
                    <a:pt x="27201" y="20075"/>
                    <a:pt x="27061" y="17786"/>
                  </a:cubicBezTo>
                  <a:cubicBezTo>
                    <a:pt x="27084" y="17319"/>
                    <a:pt x="27108" y="16876"/>
                    <a:pt x="27108" y="16409"/>
                  </a:cubicBezTo>
                  <a:cubicBezTo>
                    <a:pt x="27084" y="15545"/>
                    <a:pt x="27037" y="14704"/>
                    <a:pt x="26897" y="13864"/>
                  </a:cubicBezTo>
                  <a:cubicBezTo>
                    <a:pt x="26874" y="11856"/>
                    <a:pt x="26337" y="9895"/>
                    <a:pt x="25380" y="8144"/>
                  </a:cubicBezTo>
                  <a:cubicBezTo>
                    <a:pt x="24446" y="6556"/>
                    <a:pt x="23185" y="5155"/>
                    <a:pt x="21691" y="4058"/>
                  </a:cubicBezTo>
                  <a:cubicBezTo>
                    <a:pt x="19374" y="1758"/>
                    <a:pt x="16388" y="1"/>
                    <a:pt x="1323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6" name="Google Shape;1696;p60"/>
            <p:cNvSpPr/>
            <p:nvPr/>
          </p:nvSpPr>
          <p:spPr>
            <a:xfrm>
              <a:off x="4283875" y="2289925"/>
              <a:ext cx="109875" cy="139250"/>
            </a:xfrm>
            <a:custGeom>
              <a:rect b="b" l="l" r="r" t="t"/>
              <a:pathLst>
                <a:path extrusionOk="0" h="5570" w="4395">
                  <a:moveTo>
                    <a:pt x="3507" y="370"/>
                  </a:moveTo>
                  <a:cubicBezTo>
                    <a:pt x="3588" y="370"/>
                    <a:pt x="3583" y="433"/>
                    <a:pt x="3505" y="557"/>
                  </a:cubicBezTo>
                  <a:cubicBezTo>
                    <a:pt x="3575" y="814"/>
                    <a:pt x="3038" y="1631"/>
                    <a:pt x="2922" y="1911"/>
                  </a:cubicBezTo>
                  <a:cubicBezTo>
                    <a:pt x="2828" y="2122"/>
                    <a:pt x="2712" y="2332"/>
                    <a:pt x="2595" y="2542"/>
                  </a:cubicBezTo>
                  <a:lnTo>
                    <a:pt x="2478" y="2729"/>
                  </a:lnTo>
                  <a:cubicBezTo>
                    <a:pt x="2058" y="3289"/>
                    <a:pt x="1567" y="3803"/>
                    <a:pt x="1054" y="4270"/>
                  </a:cubicBezTo>
                  <a:cubicBezTo>
                    <a:pt x="1544" y="3382"/>
                    <a:pt x="2011" y="2472"/>
                    <a:pt x="2455" y="1561"/>
                  </a:cubicBezTo>
                  <a:lnTo>
                    <a:pt x="2758" y="1164"/>
                  </a:lnTo>
                  <a:cubicBezTo>
                    <a:pt x="2922" y="907"/>
                    <a:pt x="3108" y="651"/>
                    <a:pt x="3319" y="417"/>
                  </a:cubicBezTo>
                  <a:cubicBezTo>
                    <a:pt x="3404" y="386"/>
                    <a:pt x="3466" y="370"/>
                    <a:pt x="3507" y="370"/>
                  </a:cubicBezTo>
                  <a:close/>
                  <a:moveTo>
                    <a:pt x="3684" y="1"/>
                  </a:moveTo>
                  <a:cubicBezTo>
                    <a:pt x="3350" y="1"/>
                    <a:pt x="3096" y="230"/>
                    <a:pt x="2875" y="511"/>
                  </a:cubicBezTo>
                  <a:cubicBezTo>
                    <a:pt x="2848" y="456"/>
                    <a:pt x="2789" y="418"/>
                    <a:pt x="2731" y="418"/>
                  </a:cubicBezTo>
                  <a:cubicBezTo>
                    <a:pt x="2689" y="418"/>
                    <a:pt x="2648" y="438"/>
                    <a:pt x="2618" y="487"/>
                  </a:cubicBezTo>
                  <a:cubicBezTo>
                    <a:pt x="2338" y="1118"/>
                    <a:pt x="2011" y="1725"/>
                    <a:pt x="1638" y="2308"/>
                  </a:cubicBezTo>
                  <a:lnTo>
                    <a:pt x="727" y="3569"/>
                  </a:lnTo>
                  <a:cubicBezTo>
                    <a:pt x="610" y="3733"/>
                    <a:pt x="493" y="3896"/>
                    <a:pt x="353" y="4036"/>
                  </a:cubicBezTo>
                  <a:cubicBezTo>
                    <a:pt x="330" y="4059"/>
                    <a:pt x="330" y="4106"/>
                    <a:pt x="330" y="4130"/>
                  </a:cubicBezTo>
                  <a:lnTo>
                    <a:pt x="50" y="4526"/>
                  </a:lnTo>
                  <a:cubicBezTo>
                    <a:pt x="0" y="4592"/>
                    <a:pt x="68" y="4659"/>
                    <a:pt x="136" y="4659"/>
                  </a:cubicBezTo>
                  <a:cubicBezTo>
                    <a:pt x="164" y="4659"/>
                    <a:pt x="193" y="4647"/>
                    <a:pt x="213" y="4620"/>
                  </a:cubicBezTo>
                  <a:lnTo>
                    <a:pt x="564" y="4153"/>
                  </a:lnTo>
                  <a:cubicBezTo>
                    <a:pt x="750" y="3966"/>
                    <a:pt x="914" y="3779"/>
                    <a:pt x="1077" y="3569"/>
                  </a:cubicBezTo>
                  <a:lnTo>
                    <a:pt x="1077" y="3569"/>
                  </a:lnTo>
                  <a:cubicBezTo>
                    <a:pt x="844" y="4013"/>
                    <a:pt x="610" y="4456"/>
                    <a:pt x="377" y="4853"/>
                  </a:cubicBezTo>
                  <a:cubicBezTo>
                    <a:pt x="291" y="4973"/>
                    <a:pt x="381" y="5093"/>
                    <a:pt x="491" y="5093"/>
                  </a:cubicBezTo>
                  <a:cubicBezTo>
                    <a:pt x="531" y="5093"/>
                    <a:pt x="573" y="5077"/>
                    <a:pt x="610" y="5040"/>
                  </a:cubicBezTo>
                  <a:cubicBezTo>
                    <a:pt x="960" y="4760"/>
                    <a:pt x="1287" y="4433"/>
                    <a:pt x="1614" y="4130"/>
                  </a:cubicBezTo>
                  <a:lnTo>
                    <a:pt x="1614" y="4130"/>
                  </a:lnTo>
                  <a:lnTo>
                    <a:pt x="867" y="5367"/>
                  </a:lnTo>
                  <a:cubicBezTo>
                    <a:pt x="803" y="5479"/>
                    <a:pt x="893" y="5570"/>
                    <a:pt x="986" y="5570"/>
                  </a:cubicBezTo>
                  <a:cubicBezTo>
                    <a:pt x="1028" y="5570"/>
                    <a:pt x="1071" y="5551"/>
                    <a:pt x="1101" y="5507"/>
                  </a:cubicBezTo>
                  <a:cubicBezTo>
                    <a:pt x="1684" y="4690"/>
                    <a:pt x="2221" y="3826"/>
                    <a:pt x="2688" y="2939"/>
                  </a:cubicBezTo>
                  <a:lnTo>
                    <a:pt x="2688" y="2915"/>
                  </a:lnTo>
                  <a:cubicBezTo>
                    <a:pt x="3342" y="2075"/>
                    <a:pt x="3902" y="1188"/>
                    <a:pt x="4346" y="230"/>
                  </a:cubicBezTo>
                  <a:cubicBezTo>
                    <a:pt x="4394" y="118"/>
                    <a:pt x="4310" y="28"/>
                    <a:pt x="4222" y="28"/>
                  </a:cubicBezTo>
                  <a:cubicBezTo>
                    <a:pt x="4182" y="28"/>
                    <a:pt x="4142" y="46"/>
                    <a:pt x="4112" y="90"/>
                  </a:cubicBezTo>
                  <a:lnTo>
                    <a:pt x="3739" y="674"/>
                  </a:lnTo>
                  <a:cubicBezTo>
                    <a:pt x="3809" y="511"/>
                    <a:pt x="3879" y="347"/>
                    <a:pt x="3949" y="160"/>
                  </a:cubicBezTo>
                  <a:cubicBezTo>
                    <a:pt x="3972" y="90"/>
                    <a:pt x="3926" y="20"/>
                    <a:pt x="3856" y="20"/>
                  </a:cubicBezTo>
                  <a:cubicBezTo>
                    <a:pt x="3796" y="7"/>
                    <a:pt x="3739" y="1"/>
                    <a:pt x="368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7" name="Google Shape;1697;p60"/>
            <p:cNvSpPr/>
            <p:nvPr/>
          </p:nvSpPr>
          <p:spPr>
            <a:xfrm>
              <a:off x="4024350" y="2081000"/>
              <a:ext cx="171850" cy="92900"/>
            </a:xfrm>
            <a:custGeom>
              <a:rect b="b" l="l" r="r" t="t"/>
              <a:pathLst>
                <a:path extrusionOk="0" h="3716" w="6874">
                  <a:moveTo>
                    <a:pt x="2376" y="2237"/>
                  </a:moveTo>
                  <a:lnTo>
                    <a:pt x="2376" y="2237"/>
                  </a:lnTo>
                  <a:cubicBezTo>
                    <a:pt x="1769" y="2517"/>
                    <a:pt x="1138" y="2774"/>
                    <a:pt x="508" y="3007"/>
                  </a:cubicBezTo>
                  <a:cubicBezTo>
                    <a:pt x="531" y="2960"/>
                    <a:pt x="578" y="2914"/>
                    <a:pt x="625" y="2890"/>
                  </a:cubicBezTo>
                  <a:lnTo>
                    <a:pt x="648" y="2890"/>
                  </a:lnTo>
                  <a:lnTo>
                    <a:pt x="1862" y="2377"/>
                  </a:lnTo>
                  <a:lnTo>
                    <a:pt x="2026" y="2330"/>
                  </a:lnTo>
                  <a:lnTo>
                    <a:pt x="2376" y="2237"/>
                  </a:lnTo>
                  <a:close/>
                  <a:moveTo>
                    <a:pt x="6294" y="1"/>
                  </a:moveTo>
                  <a:cubicBezTo>
                    <a:pt x="6265" y="1"/>
                    <a:pt x="6235" y="7"/>
                    <a:pt x="6205" y="19"/>
                  </a:cubicBezTo>
                  <a:lnTo>
                    <a:pt x="1605" y="2097"/>
                  </a:lnTo>
                  <a:cubicBezTo>
                    <a:pt x="928" y="2283"/>
                    <a:pt x="228" y="2517"/>
                    <a:pt x="41" y="3264"/>
                  </a:cubicBezTo>
                  <a:cubicBezTo>
                    <a:pt x="1" y="3345"/>
                    <a:pt x="82" y="3460"/>
                    <a:pt x="180" y="3460"/>
                  </a:cubicBezTo>
                  <a:cubicBezTo>
                    <a:pt x="196" y="3460"/>
                    <a:pt x="212" y="3457"/>
                    <a:pt x="228" y="3451"/>
                  </a:cubicBezTo>
                  <a:cubicBezTo>
                    <a:pt x="531" y="3357"/>
                    <a:pt x="811" y="3241"/>
                    <a:pt x="1115" y="3124"/>
                  </a:cubicBezTo>
                  <a:cubicBezTo>
                    <a:pt x="1132" y="3158"/>
                    <a:pt x="1174" y="3180"/>
                    <a:pt x="1223" y="3180"/>
                  </a:cubicBezTo>
                  <a:cubicBezTo>
                    <a:pt x="1241" y="3180"/>
                    <a:pt x="1260" y="3177"/>
                    <a:pt x="1278" y="3171"/>
                  </a:cubicBezTo>
                  <a:cubicBezTo>
                    <a:pt x="2889" y="2680"/>
                    <a:pt x="4407" y="1886"/>
                    <a:pt x="5738" y="859"/>
                  </a:cubicBezTo>
                  <a:lnTo>
                    <a:pt x="5761" y="836"/>
                  </a:lnTo>
                  <a:cubicBezTo>
                    <a:pt x="5808" y="812"/>
                    <a:pt x="5831" y="766"/>
                    <a:pt x="5831" y="719"/>
                  </a:cubicBezTo>
                  <a:lnTo>
                    <a:pt x="6228" y="556"/>
                  </a:lnTo>
                  <a:lnTo>
                    <a:pt x="6228" y="556"/>
                  </a:lnTo>
                  <a:cubicBezTo>
                    <a:pt x="5178" y="1770"/>
                    <a:pt x="3917" y="2774"/>
                    <a:pt x="2493" y="3544"/>
                  </a:cubicBezTo>
                  <a:cubicBezTo>
                    <a:pt x="2431" y="3585"/>
                    <a:pt x="2459" y="3716"/>
                    <a:pt x="2530" y="3716"/>
                  </a:cubicBezTo>
                  <a:cubicBezTo>
                    <a:pt x="2540" y="3716"/>
                    <a:pt x="2551" y="3713"/>
                    <a:pt x="2563" y="3708"/>
                  </a:cubicBezTo>
                  <a:lnTo>
                    <a:pt x="2703" y="3661"/>
                  </a:lnTo>
                  <a:cubicBezTo>
                    <a:pt x="2749" y="3661"/>
                    <a:pt x="2773" y="3614"/>
                    <a:pt x="2749" y="3568"/>
                  </a:cubicBezTo>
                  <a:lnTo>
                    <a:pt x="2749" y="3568"/>
                  </a:lnTo>
                  <a:cubicBezTo>
                    <a:pt x="2774" y="3574"/>
                    <a:pt x="2799" y="3577"/>
                    <a:pt x="2824" y="3577"/>
                  </a:cubicBezTo>
                  <a:cubicBezTo>
                    <a:pt x="2891" y="3577"/>
                    <a:pt x="2955" y="3555"/>
                    <a:pt x="3006" y="3521"/>
                  </a:cubicBezTo>
                  <a:cubicBezTo>
                    <a:pt x="3100" y="3474"/>
                    <a:pt x="3193" y="3427"/>
                    <a:pt x="3286" y="3381"/>
                  </a:cubicBezTo>
                  <a:cubicBezTo>
                    <a:pt x="3496" y="3241"/>
                    <a:pt x="3707" y="3124"/>
                    <a:pt x="3917" y="2984"/>
                  </a:cubicBezTo>
                  <a:cubicBezTo>
                    <a:pt x="4267" y="2750"/>
                    <a:pt x="4594" y="2517"/>
                    <a:pt x="4921" y="2260"/>
                  </a:cubicBezTo>
                  <a:cubicBezTo>
                    <a:pt x="5621" y="1676"/>
                    <a:pt x="6252" y="999"/>
                    <a:pt x="6812" y="275"/>
                  </a:cubicBezTo>
                  <a:cubicBezTo>
                    <a:pt x="6873" y="193"/>
                    <a:pt x="6791" y="57"/>
                    <a:pt x="6690" y="57"/>
                  </a:cubicBezTo>
                  <a:cubicBezTo>
                    <a:pt x="6677" y="57"/>
                    <a:pt x="6663" y="60"/>
                    <a:pt x="6648" y="65"/>
                  </a:cubicBezTo>
                  <a:lnTo>
                    <a:pt x="6462" y="135"/>
                  </a:lnTo>
                  <a:cubicBezTo>
                    <a:pt x="6444" y="49"/>
                    <a:pt x="6376" y="1"/>
                    <a:pt x="629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8" name="Google Shape;1698;p60"/>
            <p:cNvSpPr/>
            <p:nvPr/>
          </p:nvSpPr>
          <p:spPr>
            <a:xfrm>
              <a:off x="3878850" y="1767150"/>
              <a:ext cx="210125" cy="74475"/>
            </a:xfrm>
            <a:custGeom>
              <a:rect b="b" l="l" r="r" t="t"/>
              <a:pathLst>
                <a:path extrusionOk="0" h="2979" w="8405">
                  <a:moveTo>
                    <a:pt x="7531" y="0"/>
                  </a:moveTo>
                  <a:cubicBezTo>
                    <a:pt x="7512" y="0"/>
                    <a:pt x="7492" y="4"/>
                    <a:pt x="7472" y="11"/>
                  </a:cubicBezTo>
                  <a:cubicBezTo>
                    <a:pt x="6468" y="245"/>
                    <a:pt x="5417" y="525"/>
                    <a:pt x="4343" y="782"/>
                  </a:cubicBezTo>
                  <a:cubicBezTo>
                    <a:pt x="3711" y="816"/>
                    <a:pt x="3066" y="838"/>
                    <a:pt x="2427" y="838"/>
                  </a:cubicBezTo>
                  <a:cubicBezTo>
                    <a:pt x="2193" y="838"/>
                    <a:pt x="1960" y="835"/>
                    <a:pt x="1728" y="828"/>
                  </a:cubicBezTo>
                  <a:cubicBezTo>
                    <a:pt x="1542" y="828"/>
                    <a:pt x="1495" y="1109"/>
                    <a:pt x="1682" y="1155"/>
                  </a:cubicBezTo>
                  <a:lnTo>
                    <a:pt x="1868" y="1155"/>
                  </a:lnTo>
                  <a:cubicBezTo>
                    <a:pt x="1588" y="1179"/>
                    <a:pt x="1314" y="1190"/>
                    <a:pt x="1042" y="1190"/>
                  </a:cubicBezTo>
                  <a:cubicBezTo>
                    <a:pt x="771" y="1190"/>
                    <a:pt x="503" y="1179"/>
                    <a:pt x="234" y="1155"/>
                  </a:cubicBezTo>
                  <a:cubicBezTo>
                    <a:pt x="227" y="1155"/>
                    <a:pt x="219" y="1154"/>
                    <a:pt x="212" y="1154"/>
                  </a:cubicBezTo>
                  <a:cubicBezTo>
                    <a:pt x="1" y="1154"/>
                    <a:pt x="8" y="1482"/>
                    <a:pt x="234" y="1482"/>
                  </a:cubicBezTo>
                  <a:cubicBezTo>
                    <a:pt x="939" y="1558"/>
                    <a:pt x="1644" y="1594"/>
                    <a:pt x="2349" y="1594"/>
                  </a:cubicBezTo>
                  <a:cubicBezTo>
                    <a:pt x="3161" y="1594"/>
                    <a:pt x="3974" y="1546"/>
                    <a:pt x="4787" y="1459"/>
                  </a:cubicBezTo>
                  <a:cubicBezTo>
                    <a:pt x="4834" y="1576"/>
                    <a:pt x="4880" y="1669"/>
                    <a:pt x="4974" y="1762"/>
                  </a:cubicBezTo>
                  <a:cubicBezTo>
                    <a:pt x="4997" y="1809"/>
                    <a:pt x="5020" y="1809"/>
                    <a:pt x="5067" y="1809"/>
                  </a:cubicBezTo>
                  <a:cubicBezTo>
                    <a:pt x="4180" y="2183"/>
                    <a:pt x="3293" y="2486"/>
                    <a:pt x="2405" y="2766"/>
                  </a:cubicBezTo>
                  <a:cubicBezTo>
                    <a:pt x="2274" y="2810"/>
                    <a:pt x="2307" y="2978"/>
                    <a:pt x="2429" y="2978"/>
                  </a:cubicBezTo>
                  <a:cubicBezTo>
                    <a:pt x="2436" y="2978"/>
                    <a:pt x="2444" y="2978"/>
                    <a:pt x="2452" y="2976"/>
                  </a:cubicBezTo>
                  <a:cubicBezTo>
                    <a:pt x="4273" y="2486"/>
                    <a:pt x="6024" y="1786"/>
                    <a:pt x="7682" y="875"/>
                  </a:cubicBezTo>
                  <a:cubicBezTo>
                    <a:pt x="7869" y="782"/>
                    <a:pt x="8056" y="688"/>
                    <a:pt x="8242" y="572"/>
                  </a:cubicBezTo>
                  <a:cubicBezTo>
                    <a:pt x="8405" y="511"/>
                    <a:pt x="8338" y="274"/>
                    <a:pt x="8195" y="274"/>
                  </a:cubicBezTo>
                  <a:cubicBezTo>
                    <a:pt x="8174" y="274"/>
                    <a:pt x="8150" y="279"/>
                    <a:pt x="8126" y="291"/>
                  </a:cubicBezTo>
                  <a:cubicBezTo>
                    <a:pt x="7822" y="338"/>
                    <a:pt x="7565" y="385"/>
                    <a:pt x="7285" y="432"/>
                  </a:cubicBezTo>
                  <a:lnTo>
                    <a:pt x="7612" y="291"/>
                  </a:lnTo>
                  <a:cubicBezTo>
                    <a:pt x="7758" y="229"/>
                    <a:pt x="7681" y="0"/>
                    <a:pt x="753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9" name="Google Shape;1699;p60"/>
            <p:cNvSpPr/>
            <p:nvPr/>
          </p:nvSpPr>
          <p:spPr>
            <a:xfrm>
              <a:off x="4014825" y="1434550"/>
              <a:ext cx="137650" cy="128400"/>
            </a:xfrm>
            <a:custGeom>
              <a:rect b="b" l="l" r="r" t="t"/>
              <a:pathLst>
                <a:path extrusionOk="0" h="5136" w="5506">
                  <a:moveTo>
                    <a:pt x="788" y="0"/>
                  </a:moveTo>
                  <a:cubicBezTo>
                    <a:pt x="669" y="0"/>
                    <a:pt x="564" y="191"/>
                    <a:pt x="679" y="287"/>
                  </a:cubicBezTo>
                  <a:cubicBezTo>
                    <a:pt x="1216" y="754"/>
                    <a:pt x="1729" y="1221"/>
                    <a:pt x="2243" y="1688"/>
                  </a:cubicBezTo>
                  <a:cubicBezTo>
                    <a:pt x="1613" y="1268"/>
                    <a:pt x="959" y="871"/>
                    <a:pt x="329" y="497"/>
                  </a:cubicBezTo>
                  <a:cubicBezTo>
                    <a:pt x="302" y="482"/>
                    <a:pt x="276" y="476"/>
                    <a:pt x="250" y="476"/>
                  </a:cubicBezTo>
                  <a:cubicBezTo>
                    <a:pt x="114" y="476"/>
                    <a:pt x="1" y="656"/>
                    <a:pt x="118" y="754"/>
                  </a:cubicBezTo>
                  <a:cubicBezTo>
                    <a:pt x="1496" y="1968"/>
                    <a:pt x="2874" y="3229"/>
                    <a:pt x="4274" y="4420"/>
                  </a:cubicBezTo>
                  <a:cubicBezTo>
                    <a:pt x="3831" y="4209"/>
                    <a:pt x="3387" y="3953"/>
                    <a:pt x="2944" y="3696"/>
                  </a:cubicBezTo>
                  <a:cubicBezTo>
                    <a:pt x="2596" y="3488"/>
                    <a:pt x="712" y="2430"/>
                    <a:pt x="793" y="2003"/>
                  </a:cubicBezTo>
                  <a:lnTo>
                    <a:pt x="793" y="2003"/>
                  </a:lnTo>
                  <a:cubicBezTo>
                    <a:pt x="788" y="2043"/>
                    <a:pt x="828" y="2073"/>
                    <a:pt x="864" y="2073"/>
                  </a:cubicBezTo>
                  <a:cubicBezTo>
                    <a:pt x="885" y="2073"/>
                    <a:pt x="904" y="2063"/>
                    <a:pt x="912" y="2038"/>
                  </a:cubicBezTo>
                  <a:lnTo>
                    <a:pt x="959" y="1968"/>
                  </a:lnTo>
                  <a:cubicBezTo>
                    <a:pt x="982" y="1945"/>
                    <a:pt x="982" y="1898"/>
                    <a:pt x="959" y="1875"/>
                  </a:cubicBezTo>
                  <a:cubicBezTo>
                    <a:pt x="874" y="1818"/>
                    <a:pt x="849" y="1787"/>
                    <a:pt x="801" y="1787"/>
                  </a:cubicBezTo>
                  <a:cubicBezTo>
                    <a:pt x="770" y="1787"/>
                    <a:pt x="729" y="1800"/>
                    <a:pt x="655" y="1828"/>
                  </a:cubicBezTo>
                  <a:cubicBezTo>
                    <a:pt x="632" y="1828"/>
                    <a:pt x="585" y="1851"/>
                    <a:pt x="609" y="1898"/>
                  </a:cubicBezTo>
                  <a:cubicBezTo>
                    <a:pt x="632" y="2552"/>
                    <a:pt x="1566" y="3019"/>
                    <a:pt x="2056" y="3369"/>
                  </a:cubicBezTo>
                  <a:cubicBezTo>
                    <a:pt x="3014" y="4046"/>
                    <a:pt x="4018" y="4630"/>
                    <a:pt x="5092" y="5120"/>
                  </a:cubicBezTo>
                  <a:cubicBezTo>
                    <a:pt x="5113" y="5131"/>
                    <a:pt x="5134" y="5135"/>
                    <a:pt x="5155" y="5135"/>
                  </a:cubicBezTo>
                  <a:cubicBezTo>
                    <a:pt x="5274" y="5135"/>
                    <a:pt x="5374" y="4986"/>
                    <a:pt x="5255" y="4887"/>
                  </a:cubicBezTo>
                  <a:cubicBezTo>
                    <a:pt x="4111" y="3836"/>
                    <a:pt x="2944" y="2809"/>
                    <a:pt x="1776" y="1781"/>
                  </a:cubicBezTo>
                  <a:lnTo>
                    <a:pt x="1776" y="1781"/>
                  </a:lnTo>
                  <a:cubicBezTo>
                    <a:pt x="2477" y="2225"/>
                    <a:pt x="3154" y="2692"/>
                    <a:pt x="3807" y="3182"/>
                  </a:cubicBezTo>
                  <a:cubicBezTo>
                    <a:pt x="4204" y="3579"/>
                    <a:pt x="4601" y="3999"/>
                    <a:pt x="5022" y="4396"/>
                  </a:cubicBezTo>
                  <a:cubicBezTo>
                    <a:pt x="5051" y="4433"/>
                    <a:pt x="5088" y="4449"/>
                    <a:pt x="5124" y="4449"/>
                  </a:cubicBezTo>
                  <a:cubicBezTo>
                    <a:pt x="5202" y="4449"/>
                    <a:pt x="5278" y="4375"/>
                    <a:pt x="5278" y="4280"/>
                  </a:cubicBezTo>
                  <a:cubicBezTo>
                    <a:pt x="5287" y="4281"/>
                    <a:pt x="5295" y="4281"/>
                    <a:pt x="5303" y="4281"/>
                  </a:cubicBezTo>
                  <a:cubicBezTo>
                    <a:pt x="5449" y="4281"/>
                    <a:pt x="5506" y="4088"/>
                    <a:pt x="5395" y="3999"/>
                  </a:cubicBezTo>
                  <a:cubicBezTo>
                    <a:pt x="3994" y="2598"/>
                    <a:pt x="2500" y="1268"/>
                    <a:pt x="936" y="53"/>
                  </a:cubicBezTo>
                  <a:lnTo>
                    <a:pt x="912" y="53"/>
                  </a:lnTo>
                  <a:lnTo>
                    <a:pt x="866" y="30"/>
                  </a:lnTo>
                  <a:cubicBezTo>
                    <a:pt x="841" y="9"/>
                    <a:pt x="814" y="0"/>
                    <a:pt x="78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0" name="Google Shape;1700;p60"/>
            <p:cNvSpPr/>
            <p:nvPr/>
          </p:nvSpPr>
          <p:spPr>
            <a:xfrm>
              <a:off x="4457875" y="1206600"/>
              <a:ext cx="28625" cy="181050"/>
            </a:xfrm>
            <a:custGeom>
              <a:rect b="b" l="l" r="r" t="t"/>
              <a:pathLst>
                <a:path extrusionOk="0" h="7242" w="1145">
                  <a:moveTo>
                    <a:pt x="673" y="1"/>
                  </a:moveTo>
                  <a:cubicBezTo>
                    <a:pt x="595" y="1"/>
                    <a:pt x="515" y="48"/>
                    <a:pt x="515" y="136"/>
                  </a:cubicBezTo>
                  <a:cubicBezTo>
                    <a:pt x="561" y="393"/>
                    <a:pt x="561" y="673"/>
                    <a:pt x="585" y="930"/>
                  </a:cubicBezTo>
                  <a:cubicBezTo>
                    <a:pt x="211" y="2657"/>
                    <a:pt x="1" y="4432"/>
                    <a:pt x="1" y="6206"/>
                  </a:cubicBezTo>
                  <a:cubicBezTo>
                    <a:pt x="1" y="6253"/>
                    <a:pt x="30" y="6276"/>
                    <a:pt x="59" y="6276"/>
                  </a:cubicBezTo>
                  <a:cubicBezTo>
                    <a:pt x="88" y="6276"/>
                    <a:pt x="118" y="6253"/>
                    <a:pt x="118" y="6206"/>
                  </a:cubicBezTo>
                  <a:cubicBezTo>
                    <a:pt x="188" y="4805"/>
                    <a:pt x="328" y="3381"/>
                    <a:pt x="608" y="2004"/>
                  </a:cubicBezTo>
                  <a:lnTo>
                    <a:pt x="608" y="2004"/>
                  </a:lnTo>
                  <a:cubicBezTo>
                    <a:pt x="561" y="3708"/>
                    <a:pt x="515" y="5389"/>
                    <a:pt x="468" y="7093"/>
                  </a:cubicBezTo>
                  <a:cubicBezTo>
                    <a:pt x="468" y="7187"/>
                    <a:pt x="551" y="7242"/>
                    <a:pt x="627" y="7242"/>
                  </a:cubicBezTo>
                  <a:cubicBezTo>
                    <a:pt x="685" y="7242"/>
                    <a:pt x="738" y="7210"/>
                    <a:pt x="748" y="7140"/>
                  </a:cubicBezTo>
                  <a:cubicBezTo>
                    <a:pt x="841" y="6697"/>
                    <a:pt x="888" y="6253"/>
                    <a:pt x="958" y="5786"/>
                  </a:cubicBezTo>
                  <a:cubicBezTo>
                    <a:pt x="982" y="5693"/>
                    <a:pt x="1028" y="5599"/>
                    <a:pt x="1075" y="5482"/>
                  </a:cubicBezTo>
                  <a:cubicBezTo>
                    <a:pt x="1098" y="5412"/>
                    <a:pt x="1052" y="5342"/>
                    <a:pt x="982" y="5342"/>
                  </a:cubicBezTo>
                  <a:cubicBezTo>
                    <a:pt x="1145" y="3591"/>
                    <a:pt x="1098" y="1840"/>
                    <a:pt x="818" y="112"/>
                  </a:cubicBezTo>
                  <a:cubicBezTo>
                    <a:pt x="807" y="36"/>
                    <a:pt x="741" y="1"/>
                    <a:pt x="673"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1" name="Google Shape;1701;p60"/>
            <p:cNvSpPr/>
            <p:nvPr/>
          </p:nvSpPr>
          <p:spPr>
            <a:xfrm>
              <a:off x="4818625" y="1328750"/>
              <a:ext cx="101425" cy="159400"/>
            </a:xfrm>
            <a:custGeom>
              <a:rect b="b" l="l" r="r" t="t"/>
              <a:pathLst>
                <a:path extrusionOk="0" h="6376" w="4057">
                  <a:moveTo>
                    <a:pt x="3848" y="0"/>
                  </a:moveTo>
                  <a:cubicBezTo>
                    <a:pt x="3799" y="0"/>
                    <a:pt x="3749" y="25"/>
                    <a:pt x="3712" y="83"/>
                  </a:cubicBezTo>
                  <a:lnTo>
                    <a:pt x="3456" y="480"/>
                  </a:lnTo>
                  <a:cubicBezTo>
                    <a:pt x="2662" y="1460"/>
                    <a:pt x="1915" y="2441"/>
                    <a:pt x="1214" y="3468"/>
                  </a:cubicBezTo>
                  <a:cubicBezTo>
                    <a:pt x="607" y="4356"/>
                    <a:pt x="0" y="5173"/>
                    <a:pt x="47" y="6270"/>
                  </a:cubicBezTo>
                  <a:cubicBezTo>
                    <a:pt x="47" y="6340"/>
                    <a:pt x="93" y="6375"/>
                    <a:pt x="140" y="6375"/>
                  </a:cubicBezTo>
                  <a:cubicBezTo>
                    <a:pt x="187" y="6375"/>
                    <a:pt x="233" y="6340"/>
                    <a:pt x="233" y="6270"/>
                  </a:cubicBezTo>
                  <a:cubicBezTo>
                    <a:pt x="210" y="5476"/>
                    <a:pt x="584" y="4799"/>
                    <a:pt x="1004" y="4145"/>
                  </a:cubicBezTo>
                  <a:cubicBezTo>
                    <a:pt x="1027" y="4169"/>
                    <a:pt x="1027" y="4192"/>
                    <a:pt x="1051" y="4239"/>
                  </a:cubicBezTo>
                  <a:cubicBezTo>
                    <a:pt x="1051" y="4262"/>
                    <a:pt x="1074" y="4262"/>
                    <a:pt x="1097" y="4285"/>
                  </a:cubicBezTo>
                  <a:lnTo>
                    <a:pt x="514" y="5219"/>
                  </a:lnTo>
                  <a:cubicBezTo>
                    <a:pt x="449" y="5348"/>
                    <a:pt x="552" y="5455"/>
                    <a:pt x="660" y="5455"/>
                  </a:cubicBezTo>
                  <a:cubicBezTo>
                    <a:pt x="708" y="5455"/>
                    <a:pt x="758" y="5433"/>
                    <a:pt x="794" y="5383"/>
                  </a:cubicBezTo>
                  <a:cubicBezTo>
                    <a:pt x="1938" y="3725"/>
                    <a:pt x="3012" y="1997"/>
                    <a:pt x="3993" y="246"/>
                  </a:cubicBezTo>
                  <a:cubicBezTo>
                    <a:pt x="4057" y="118"/>
                    <a:pt x="3955" y="0"/>
                    <a:pt x="384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2" name="Google Shape;1702;p60"/>
            <p:cNvSpPr/>
            <p:nvPr/>
          </p:nvSpPr>
          <p:spPr>
            <a:xfrm>
              <a:off x="4947625" y="1682150"/>
              <a:ext cx="152200" cy="51575"/>
            </a:xfrm>
            <a:custGeom>
              <a:rect b="b" l="l" r="r" t="t"/>
              <a:pathLst>
                <a:path extrusionOk="0" h="2063" w="6088">
                  <a:moveTo>
                    <a:pt x="5904" y="1"/>
                  </a:moveTo>
                  <a:cubicBezTo>
                    <a:pt x="5898" y="1"/>
                    <a:pt x="5891" y="1"/>
                    <a:pt x="5884" y="2"/>
                  </a:cubicBezTo>
                  <a:cubicBezTo>
                    <a:pt x="4880" y="72"/>
                    <a:pt x="3899" y="353"/>
                    <a:pt x="3012" y="773"/>
                  </a:cubicBezTo>
                  <a:cubicBezTo>
                    <a:pt x="2883" y="837"/>
                    <a:pt x="2951" y="1059"/>
                    <a:pt x="3090" y="1059"/>
                  </a:cubicBezTo>
                  <a:cubicBezTo>
                    <a:pt x="3102" y="1059"/>
                    <a:pt x="3115" y="1057"/>
                    <a:pt x="3129" y="1053"/>
                  </a:cubicBezTo>
                  <a:cubicBezTo>
                    <a:pt x="3666" y="843"/>
                    <a:pt x="4203" y="656"/>
                    <a:pt x="4763" y="516"/>
                  </a:cubicBezTo>
                  <a:lnTo>
                    <a:pt x="4763" y="516"/>
                  </a:lnTo>
                  <a:cubicBezTo>
                    <a:pt x="3292" y="1100"/>
                    <a:pt x="1751" y="1473"/>
                    <a:pt x="187" y="1660"/>
                  </a:cubicBezTo>
                  <a:cubicBezTo>
                    <a:pt x="7" y="1683"/>
                    <a:pt x="0" y="1942"/>
                    <a:pt x="165" y="1942"/>
                  </a:cubicBezTo>
                  <a:cubicBezTo>
                    <a:pt x="172" y="1942"/>
                    <a:pt x="179" y="1941"/>
                    <a:pt x="187" y="1940"/>
                  </a:cubicBezTo>
                  <a:cubicBezTo>
                    <a:pt x="397" y="1917"/>
                    <a:pt x="677" y="1917"/>
                    <a:pt x="911" y="1894"/>
                  </a:cubicBezTo>
                  <a:cubicBezTo>
                    <a:pt x="911" y="1917"/>
                    <a:pt x="934" y="1940"/>
                    <a:pt x="934" y="1964"/>
                  </a:cubicBezTo>
                  <a:cubicBezTo>
                    <a:pt x="1020" y="2035"/>
                    <a:pt x="1053" y="2063"/>
                    <a:pt x="1103" y="2063"/>
                  </a:cubicBezTo>
                  <a:cubicBezTo>
                    <a:pt x="1135" y="2063"/>
                    <a:pt x="1174" y="2052"/>
                    <a:pt x="1237" y="2034"/>
                  </a:cubicBezTo>
                  <a:cubicBezTo>
                    <a:pt x="1284" y="2034"/>
                    <a:pt x="1307" y="1964"/>
                    <a:pt x="1307" y="1917"/>
                  </a:cubicBezTo>
                  <a:lnTo>
                    <a:pt x="1307" y="1870"/>
                  </a:lnTo>
                  <a:cubicBezTo>
                    <a:pt x="2078" y="1777"/>
                    <a:pt x="2825" y="1613"/>
                    <a:pt x="3549" y="1357"/>
                  </a:cubicBezTo>
                  <a:lnTo>
                    <a:pt x="3642" y="1357"/>
                  </a:lnTo>
                  <a:cubicBezTo>
                    <a:pt x="4366" y="1123"/>
                    <a:pt x="5066" y="820"/>
                    <a:pt x="5744" y="446"/>
                  </a:cubicBezTo>
                  <a:cubicBezTo>
                    <a:pt x="5767" y="423"/>
                    <a:pt x="5790" y="399"/>
                    <a:pt x="5790" y="376"/>
                  </a:cubicBezTo>
                  <a:lnTo>
                    <a:pt x="5954" y="283"/>
                  </a:lnTo>
                  <a:cubicBezTo>
                    <a:pt x="6088" y="238"/>
                    <a:pt x="6051" y="1"/>
                    <a:pt x="590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3" name="Google Shape;1703;p60"/>
            <p:cNvSpPr/>
            <p:nvPr/>
          </p:nvSpPr>
          <p:spPr>
            <a:xfrm>
              <a:off x="4939650" y="2053300"/>
              <a:ext cx="146325" cy="33425"/>
            </a:xfrm>
            <a:custGeom>
              <a:rect b="b" l="l" r="r" t="t"/>
              <a:pathLst>
                <a:path extrusionOk="0" h="1337" w="5853">
                  <a:moveTo>
                    <a:pt x="2026" y="0"/>
                  </a:moveTo>
                  <a:cubicBezTo>
                    <a:pt x="1866" y="0"/>
                    <a:pt x="1778" y="226"/>
                    <a:pt x="1907" y="333"/>
                  </a:cubicBezTo>
                  <a:lnTo>
                    <a:pt x="1860" y="333"/>
                  </a:lnTo>
                  <a:cubicBezTo>
                    <a:pt x="1486" y="286"/>
                    <a:pt x="1113" y="263"/>
                    <a:pt x="739" y="263"/>
                  </a:cubicBezTo>
                  <a:cubicBezTo>
                    <a:pt x="730" y="260"/>
                    <a:pt x="720" y="258"/>
                    <a:pt x="711" y="258"/>
                  </a:cubicBezTo>
                  <a:cubicBezTo>
                    <a:pt x="651" y="258"/>
                    <a:pt x="596" y="319"/>
                    <a:pt x="576" y="379"/>
                  </a:cubicBezTo>
                  <a:lnTo>
                    <a:pt x="179" y="309"/>
                  </a:lnTo>
                  <a:cubicBezTo>
                    <a:pt x="171" y="308"/>
                    <a:pt x="163" y="307"/>
                    <a:pt x="155" y="307"/>
                  </a:cubicBezTo>
                  <a:cubicBezTo>
                    <a:pt x="34" y="307"/>
                    <a:pt x="0" y="474"/>
                    <a:pt x="132" y="496"/>
                  </a:cubicBezTo>
                  <a:cubicBezTo>
                    <a:pt x="1930" y="916"/>
                    <a:pt x="3798" y="1197"/>
                    <a:pt x="5642" y="1337"/>
                  </a:cubicBezTo>
                  <a:cubicBezTo>
                    <a:pt x="5829" y="1337"/>
                    <a:pt x="5852" y="1057"/>
                    <a:pt x="5689" y="1010"/>
                  </a:cubicBezTo>
                  <a:lnTo>
                    <a:pt x="5666" y="1010"/>
                  </a:lnTo>
                  <a:cubicBezTo>
                    <a:pt x="5759" y="916"/>
                    <a:pt x="5712" y="753"/>
                    <a:pt x="5596" y="730"/>
                  </a:cubicBezTo>
                  <a:cubicBezTo>
                    <a:pt x="5292" y="660"/>
                    <a:pt x="5012" y="590"/>
                    <a:pt x="4732" y="520"/>
                  </a:cubicBezTo>
                  <a:cubicBezTo>
                    <a:pt x="4685" y="520"/>
                    <a:pt x="4638" y="543"/>
                    <a:pt x="4615" y="566"/>
                  </a:cubicBezTo>
                  <a:cubicBezTo>
                    <a:pt x="3751" y="426"/>
                    <a:pt x="2887" y="239"/>
                    <a:pt x="2070" y="6"/>
                  </a:cubicBezTo>
                  <a:cubicBezTo>
                    <a:pt x="2055" y="2"/>
                    <a:pt x="2040" y="0"/>
                    <a:pt x="202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4" name="Google Shape;1704;p60"/>
            <p:cNvSpPr/>
            <p:nvPr/>
          </p:nvSpPr>
          <p:spPr>
            <a:xfrm>
              <a:off x="4845675" y="2199300"/>
              <a:ext cx="129225" cy="90725"/>
            </a:xfrm>
            <a:custGeom>
              <a:rect b="b" l="l" r="r" t="t"/>
              <a:pathLst>
                <a:path extrusionOk="0" h="3629" w="5169">
                  <a:moveTo>
                    <a:pt x="248" y="1"/>
                  </a:moveTo>
                  <a:cubicBezTo>
                    <a:pt x="117" y="1"/>
                    <a:pt x="0" y="173"/>
                    <a:pt x="132" y="283"/>
                  </a:cubicBezTo>
                  <a:lnTo>
                    <a:pt x="576" y="657"/>
                  </a:lnTo>
                  <a:lnTo>
                    <a:pt x="389" y="657"/>
                  </a:lnTo>
                  <a:cubicBezTo>
                    <a:pt x="342" y="657"/>
                    <a:pt x="319" y="703"/>
                    <a:pt x="319" y="750"/>
                  </a:cubicBezTo>
                  <a:cubicBezTo>
                    <a:pt x="319" y="890"/>
                    <a:pt x="319" y="890"/>
                    <a:pt x="436" y="960"/>
                  </a:cubicBezTo>
                  <a:cubicBezTo>
                    <a:pt x="459" y="972"/>
                    <a:pt x="476" y="978"/>
                    <a:pt x="494" y="978"/>
                  </a:cubicBezTo>
                  <a:cubicBezTo>
                    <a:pt x="512" y="978"/>
                    <a:pt x="529" y="972"/>
                    <a:pt x="552" y="960"/>
                  </a:cubicBezTo>
                  <a:lnTo>
                    <a:pt x="576" y="913"/>
                  </a:lnTo>
                  <a:cubicBezTo>
                    <a:pt x="599" y="890"/>
                    <a:pt x="599" y="867"/>
                    <a:pt x="599" y="843"/>
                  </a:cubicBezTo>
                  <a:cubicBezTo>
                    <a:pt x="1089" y="1147"/>
                    <a:pt x="1556" y="1474"/>
                    <a:pt x="2000" y="1824"/>
                  </a:cubicBezTo>
                  <a:cubicBezTo>
                    <a:pt x="2747" y="2431"/>
                    <a:pt x="3518" y="3015"/>
                    <a:pt x="4288" y="3599"/>
                  </a:cubicBezTo>
                  <a:cubicBezTo>
                    <a:pt x="4313" y="3619"/>
                    <a:pt x="4338" y="3628"/>
                    <a:pt x="4361" y="3628"/>
                  </a:cubicBezTo>
                  <a:cubicBezTo>
                    <a:pt x="4469" y="3628"/>
                    <a:pt x="4543" y="3438"/>
                    <a:pt x="4428" y="3342"/>
                  </a:cubicBezTo>
                  <a:cubicBezTo>
                    <a:pt x="3237" y="2431"/>
                    <a:pt x="2070" y="1497"/>
                    <a:pt x="903" y="517"/>
                  </a:cubicBezTo>
                  <a:lnTo>
                    <a:pt x="903" y="517"/>
                  </a:lnTo>
                  <a:cubicBezTo>
                    <a:pt x="1556" y="703"/>
                    <a:pt x="2163" y="937"/>
                    <a:pt x="2770" y="1240"/>
                  </a:cubicBezTo>
                  <a:cubicBezTo>
                    <a:pt x="3424" y="1824"/>
                    <a:pt x="4148" y="2361"/>
                    <a:pt x="4942" y="2781"/>
                  </a:cubicBezTo>
                  <a:cubicBezTo>
                    <a:pt x="4952" y="2783"/>
                    <a:pt x="4962" y="2784"/>
                    <a:pt x="4972" y="2784"/>
                  </a:cubicBezTo>
                  <a:cubicBezTo>
                    <a:pt x="5095" y="2784"/>
                    <a:pt x="5168" y="2656"/>
                    <a:pt x="5082" y="2548"/>
                  </a:cubicBezTo>
                  <a:lnTo>
                    <a:pt x="4872" y="2408"/>
                  </a:lnTo>
                  <a:cubicBezTo>
                    <a:pt x="4942" y="2338"/>
                    <a:pt x="4965" y="2221"/>
                    <a:pt x="4895" y="2128"/>
                  </a:cubicBezTo>
                  <a:cubicBezTo>
                    <a:pt x="4031" y="1310"/>
                    <a:pt x="3097" y="633"/>
                    <a:pt x="2047" y="73"/>
                  </a:cubicBezTo>
                  <a:cubicBezTo>
                    <a:pt x="2011" y="46"/>
                    <a:pt x="1975" y="35"/>
                    <a:pt x="1941" y="35"/>
                  </a:cubicBezTo>
                  <a:cubicBezTo>
                    <a:pt x="1794" y="35"/>
                    <a:pt x="1685" y="244"/>
                    <a:pt x="1837" y="376"/>
                  </a:cubicBezTo>
                  <a:lnTo>
                    <a:pt x="2023" y="540"/>
                  </a:lnTo>
                  <a:cubicBezTo>
                    <a:pt x="1440" y="330"/>
                    <a:pt x="879" y="143"/>
                    <a:pt x="272" y="3"/>
                  </a:cubicBezTo>
                  <a:cubicBezTo>
                    <a:pt x="264" y="2"/>
                    <a:pt x="256" y="1"/>
                    <a:pt x="24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5" name="Google Shape;1705;p60"/>
            <p:cNvSpPr/>
            <p:nvPr/>
          </p:nvSpPr>
          <p:spPr>
            <a:xfrm>
              <a:off x="4711225" y="1383875"/>
              <a:ext cx="6425" cy="4200"/>
            </a:xfrm>
            <a:custGeom>
              <a:rect b="b" l="l" r="r" t="t"/>
              <a:pathLst>
                <a:path extrusionOk="0" h="168" w="257">
                  <a:moveTo>
                    <a:pt x="159" y="0"/>
                  </a:moveTo>
                  <a:cubicBezTo>
                    <a:pt x="153" y="0"/>
                    <a:pt x="147" y="1"/>
                    <a:pt x="140" y="2"/>
                  </a:cubicBezTo>
                  <a:cubicBezTo>
                    <a:pt x="8" y="2"/>
                    <a:pt x="0" y="168"/>
                    <a:pt x="117" y="168"/>
                  </a:cubicBezTo>
                  <a:cubicBezTo>
                    <a:pt x="124" y="168"/>
                    <a:pt x="132" y="167"/>
                    <a:pt x="140" y="166"/>
                  </a:cubicBezTo>
                  <a:cubicBezTo>
                    <a:pt x="250" y="166"/>
                    <a:pt x="256" y="0"/>
                    <a:pt x="15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pic>
        <p:nvPicPr>
          <p:cNvPr id="1710" name="Google Shape;1710;p61"/>
          <p:cNvPicPr preferRelativeResize="0"/>
          <p:nvPr/>
        </p:nvPicPr>
        <p:blipFill>
          <a:blip r:embed="rId3">
            <a:alphaModFix/>
          </a:blip>
          <a:stretch>
            <a:fillRect/>
          </a:stretch>
        </p:blipFill>
        <p:spPr>
          <a:xfrm>
            <a:off x="0" y="2107314"/>
            <a:ext cx="12192001" cy="4769224"/>
          </a:xfrm>
          <a:prstGeom prst="rect">
            <a:avLst/>
          </a:prstGeom>
          <a:noFill/>
          <a:ln>
            <a:noFill/>
          </a:ln>
        </p:spPr>
      </p:pic>
      <p:grpSp>
        <p:nvGrpSpPr>
          <p:cNvPr id="1711" name="Google Shape;1711;p61"/>
          <p:cNvGrpSpPr/>
          <p:nvPr/>
        </p:nvGrpSpPr>
        <p:grpSpPr>
          <a:xfrm>
            <a:off x="-362944" y="-439831"/>
            <a:ext cx="5333974" cy="3943389"/>
            <a:chOff x="-386518" y="337835"/>
            <a:chExt cx="4000581" cy="2957615"/>
          </a:xfrm>
        </p:grpSpPr>
        <p:grpSp>
          <p:nvGrpSpPr>
            <p:cNvPr id="1712" name="Google Shape;1712;p61"/>
            <p:cNvGrpSpPr/>
            <p:nvPr/>
          </p:nvGrpSpPr>
          <p:grpSpPr>
            <a:xfrm flipH="1" rot="99509">
              <a:off x="-346156" y="393963"/>
              <a:ext cx="3919857" cy="2845359"/>
              <a:chOff x="3527494" y="847821"/>
              <a:chExt cx="5301333" cy="3192465"/>
            </a:xfrm>
          </p:grpSpPr>
          <p:sp>
            <p:nvSpPr>
              <p:cNvPr id="1713" name="Google Shape;1713;p61"/>
              <p:cNvSpPr/>
              <p:nvPr/>
            </p:nvSpPr>
            <p:spPr>
              <a:xfrm flipH="1" rot="722727">
                <a:off x="6040857" y="1292178"/>
                <a:ext cx="2554181"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999999">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4" name="Google Shape;1714;p61"/>
              <p:cNvSpPr/>
              <p:nvPr/>
            </p:nvSpPr>
            <p:spPr>
              <a:xfrm flipH="1" rot="722727">
                <a:off x="3761282" y="1086692"/>
                <a:ext cx="2554181"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999999">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5" name="Google Shape;1715;p61"/>
              <p:cNvSpPr/>
              <p:nvPr/>
            </p:nvSpPr>
            <p:spPr>
              <a:xfrm flipH="1" rot="722721">
                <a:off x="3760586" y="1094991"/>
                <a:ext cx="2633322"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16" name="Google Shape;1716;p61"/>
            <p:cNvSpPr/>
            <p:nvPr/>
          </p:nvSpPr>
          <p:spPr>
            <a:xfrm rot="5214460">
              <a:off x="216812" y="705409"/>
              <a:ext cx="397420" cy="470145"/>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lt2"/>
            </a:solidFill>
            <a:ln>
              <a:noFill/>
            </a:ln>
            <a:effectLst>
              <a:outerShdw blurRad="28575" rotWithShape="0" algn="bl" dir="5400000" dist="9525">
                <a:srgbClr val="783F04">
                  <a:alpha val="2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17" name="Google Shape;1717;p61"/>
          <p:cNvSpPr txBox="1"/>
          <p:nvPr>
            <p:ph type="title"/>
          </p:nvPr>
        </p:nvSpPr>
        <p:spPr>
          <a:xfrm rot="-186009">
            <a:off x="267463" y="538626"/>
            <a:ext cx="4116024" cy="2278223"/>
          </a:xfrm>
          <a:prstGeom prst="rect">
            <a:avLst/>
          </a:prstGeom>
        </p:spPr>
        <p:txBody>
          <a:bodyPr anchorCtr="0" anchor="ctr" bIns="121900" lIns="121900" spcFirstLastPara="1" rIns="121900" wrap="square" tIns="121900">
            <a:noAutofit/>
          </a:bodyPr>
          <a:lstStyle/>
          <a:p>
            <a:pPr indent="0" lvl="0" marL="0" rtl="0" algn="l">
              <a:lnSpc>
                <a:spcPct val="90000"/>
              </a:lnSpc>
              <a:spcBef>
                <a:spcPts val="0"/>
              </a:spcBef>
              <a:spcAft>
                <a:spcPts val="0"/>
              </a:spcAft>
              <a:buNone/>
            </a:pPr>
            <a:r>
              <a:rPr lang="en-US" sz="2400">
                <a:solidFill>
                  <a:srgbClr val="000000"/>
                </a:solidFill>
              </a:rPr>
              <a:t>We read video from top to bottom. The item on the top layer is what is seen first in the Program Monitor</a:t>
            </a:r>
            <a:endParaRPr sz="2400"/>
          </a:p>
        </p:txBody>
      </p:sp>
      <p:sp>
        <p:nvSpPr>
          <p:cNvPr id="1718" name="Google Shape;1718;p61"/>
          <p:cNvSpPr/>
          <p:nvPr/>
        </p:nvSpPr>
        <p:spPr>
          <a:xfrm flipH="1" rot="10800000">
            <a:off x="3132525" y="2431875"/>
            <a:ext cx="526500" cy="1211700"/>
          </a:xfrm>
          <a:prstGeom prst="upArrow">
            <a:avLst>
              <a:gd fmla="val 50000" name="adj1"/>
              <a:gd fmla="val 50000" name="adj2"/>
            </a:avLst>
          </a:prstGeom>
          <a:solidFill>
            <a:srgbClr val="E72D53"/>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44"/>
          <p:cNvSpPr/>
          <p:nvPr/>
        </p:nvSpPr>
        <p:spPr>
          <a:xfrm>
            <a:off x="9924993" y="5375722"/>
            <a:ext cx="1187109" cy="1241490"/>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7" name="Google Shape;907;p44"/>
          <p:cNvSpPr txBox="1"/>
          <p:nvPr>
            <p:ph idx="1" type="subTitle"/>
          </p:nvPr>
        </p:nvSpPr>
        <p:spPr>
          <a:xfrm flipH="1" rot="251821">
            <a:off x="2787829" y="2158330"/>
            <a:ext cx="7530094" cy="2684059"/>
          </a:xfrm>
          <a:prstGeom prst="rect">
            <a:avLst/>
          </a:prstGeom>
        </p:spPr>
        <p:txBody>
          <a:bodyPr anchorCtr="0" anchor="ctr" bIns="121900" lIns="121900" spcFirstLastPara="1" rIns="121900" wrap="square" tIns="121900">
            <a:noAutofit/>
          </a:bodyPr>
          <a:lstStyle/>
          <a:p>
            <a:pPr indent="-279400" lvl="0" marL="228600" rtl="0" algn="l">
              <a:spcBef>
                <a:spcPts val="0"/>
              </a:spcBef>
              <a:spcAft>
                <a:spcPts val="0"/>
              </a:spcAft>
              <a:buClr>
                <a:srgbClr val="666666"/>
              </a:buClr>
              <a:buSzPts val="2600"/>
              <a:buFont typeface="Concert One"/>
              <a:buChar char="•"/>
            </a:pPr>
            <a:r>
              <a:rPr lang="en-US" sz="2600">
                <a:solidFill>
                  <a:srgbClr val="595959"/>
                </a:solidFill>
                <a:latin typeface="Roboto Mono Medium"/>
                <a:ea typeface="Roboto Mono Medium"/>
                <a:cs typeface="Roboto Mono Medium"/>
                <a:sym typeface="Roboto Mono Medium"/>
              </a:rPr>
              <a:t>Good Video Titles can be used for promo posters, DVD covers, etc.</a:t>
            </a:r>
            <a:br>
              <a:rPr lang="en-US" sz="2600">
                <a:solidFill>
                  <a:srgbClr val="595959"/>
                </a:solidFill>
                <a:latin typeface="Roboto Mono Medium"/>
                <a:ea typeface="Roboto Mono Medium"/>
                <a:cs typeface="Roboto Mono Medium"/>
                <a:sym typeface="Roboto Mono Medium"/>
              </a:rPr>
            </a:br>
            <a:endParaRPr sz="2600">
              <a:solidFill>
                <a:srgbClr val="595959"/>
              </a:solidFill>
              <a:latin typeface="Roboto Mono Medium"/>
              <a:ea typeface="Roboto Mono Medium"/>
              <a:cs typeface="Roboto Mono Medium"/>
              <a:sym typeface="Roboto Mono Medium"/>
            </a:endParaRPr>
          </a:p>
          <a:p>
            <a:pPr indent="-279400" lvl="0" marL="228600" rtl="0" algn="l">
              <a:spcBef>
                <a:spcPts val="0"/>
              </a:spcBef>
              <a:spcAft>
                <a:spcPts val="0"/>
              </a:spcAft>
              <a:buClr>
                <a:srgbClr val="666666"/>
              </a:buClr>
              <a:buSzPts val="2600"/>
              <a:buFont typeface="Concert One"/>
              <a:buChar char="•"/>
            </a:pPr>
            <a:r>
              <a:rPr lang="en-US" sz="2600">
                <a:solidFill>
                  <a:srgbClr val="595959"/>
                </a:solidFill>
                <a:latin typeface="Roboto Mono Medium"/>
                <a:ea typeface="Roboto Mono Medium"/>
                <a:cs typeface="Roboto Mono Medium"/>
                <a:sym typeface="Roboto Mono Medium"/>
              </a:rPr>
              <a:t>Titles are used to set the date, location, or time of the movie/film</a:t>
            </a:r>
            <a:br>
              <a:rPr lang="en-US" sz="2600">
                <a:solidFill>
                  <a:srgbClr val="595959"/>
                </a:solidFill>
                <a:latin typeface="Roboto Mono Medium"/>
                <a:ea typeface="Roboto Mono Medium"/>
                <a:cs typeface="Roboto Mono Medium"/>
                <a:sym typeface="Roboto Mono Medium"/>
              </a:rPr>
            </a:br>
            <a:endParaRPr sz="2600">
              <a:solidFill>
                <a:srgbClr val="595959"/>
              </a:solidFill>
              <a:latin typeface="Roboto Mono Medium"/>
              <a:ea typeface="Roboto Mono Medium"/>
              <a:cs typeface="Roboto Mono Medium"/>
              <a:sym typeface="Roboto Mono Medium"/>
            </a:endParaRPr>
          </a:p>
          <a:p>
            <a:pPr indent="-279400" lvl="0" marL="228600" rtl="0" algn="l">
              <a:spcBef>
                <a:spcPts val="0"/>
              </a:spcBef>
              <a:spcAft>
                <a:spcPts val="0"/>
              </a:spcAft>
              <a:buClr>
                <a:srgbClr val="666666"/>
              </a:buClr>
              <a:buSzPts val="2600"/>
              <a:buFont typeface="Concert One"/>
              <a:buChar char="•"/>
            </a:pPr>
            <a:r>
              <a:rPr lang="en-US" sz="2600">
                <a:solidFill>
                  <a:srgbClr val="595959"/>
                </a:solidFill>
                <a:latin typeface="Roboto Mono Medium"/>
                <a:ea typeface="Roboto Mono Medium"/>
                <a:cs typeface="Roboto Mono Medium"/>
                <a:sym typeface="Roboto Mono Medium"/>
              </a:rPr>
              <a:t>They identify main characters</a:t>
            </a:r>
            <a:endParaRPr sz="2600">
              <a:solidFill>
                <a:srgbClr val="595959"/>
              </a:solidFill>
              <a:latin typeface="Roboto Mono Medium"/>
              <a:ea typeface="Roboto Mono Medium"/>
              <a:cs typeface="Roboto Mono Medium"/>
              <a:sym typeface="Roboto Mono Medium"/>
            </a:endParaRPr>
          </a:p>
          <a:p>
            <a:pPr indent="0" lvl="0" marL="0" rtl="0" algn="l">
              <a:spcBef>
                <a:spcPts val="0"/>
              </a:spcBef>
              <a:spcAft>
                <a:spcPts val="0"/>
              </a:spcAft>
              <a:buNone/>
            </a:pPr>
            <a:r>
              <a:t/>
            </a:r>
            <a:endParaRPr sz="2600">
              <a:solidFill>
                <a:srgbClr val="595959"/>
              </a:solidFill>
              <a:latin typeface="Roboto Mono Medium"/>
              <a:ea typeface="Roboto Mono Medium"/>
              <a:cs typeface="Roboto Mono Medium"/>
              <a:sym typeface="Roboto Mono Medium"/>
            </a:endParaRPr>
          </a:p>
          <a:p>
            <a:pPr indent="0" lvl="0" marL="0" rtl="0" algn="l">
              <a:spcBef>
                <a:spcPts val="0"/>
              </a:spcBef>
              <a:spcAft>
                <a:spcPts val="0"/>
              </a:spcAft>
              <a:buNone/>
            </a:pPr>
            <a:r>
              <a:rPr lang="en-US" sz="2600">
                <a:solidFill>
                  <a:srgbClr val="595959"/>
                </a:solidFill>
                <a:latin typeface="Roboto Mono Medium"/>
                <a:ea typeface="Roboto Mono Medium"/>
                <a:cs typeface="Roboto Mono Medium"/>
                <a:sym typeface="Roboto Mono Medium"/>
              </a:rPr>
              <a:t>Defined As: block of text with or without an accompanying graphic</a:t>
            </a:r>
            <a:endParaRPr sz="4200">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2" name="Shape 1722"/>
        <p:cNvGrpSpPr/>
        <p:nvPr/>
      </p:nvGrpSpPr>
      <p:grpSpPr>
        <a:xfrm>
          <a:off x="0" y="0"/>
          <a:ext cx="0" cy="0"/>
          <a:chOff x="0" y="0"/>
          <a:chExt cx="0" cy="0"/>
        </a:xfrm>
      </p:grpSpPr>
      <p:grpSp>
        <p:nvGrpSpPr>
          <p:cNvPr id="1723" name="Google Shape;1723;p62"/>
          <p:cNvGrpSpPr/>
          <p:nvPr/>
        </p:nvGrpSpPr>
        <p:grpSpPr>
          <a:xfrm>
            <a:off x="1624124" y="1494982"/>
            <a:ext cx="3624823" cy="3412803"/>
            <a:chOff x="1218124" y="1121265"/>
            <a:chExt cx="2718685" cy="2559666"/>
          </a:xfrm>
        </p:grpSpPr>
        <p:grpSp>
          <p:nvGrpSpPr>
            <p:cNvPr id="1724" name="Google Shape;1724;p62"/>
            <p:cNvGrpSpPr/>
            <p:nvPr/>
          </p:nvGrpSpPr>
          <p:grpSpPr>
            <a:xfrm flipH="1" rot="-1013395">
              <a:off x="1643515" y="1372580"/>
              <a:ext cx="2037451" cy="2057037"/>
              <a:chOff x="1626000" y="605300"/>
              <a:chExt cx="4068375" cy="4132125"/>
            </a:xfrm>
          </p:grpSpPr>
          <p:sp>
            <p:nvSpPr>
              <p:cNvPr id="1725" name="Google Shape;1725;p62"/>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726" name="Google Shape;1726;p62"/>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FFC5CB"/>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1727" name="Google Shape;1727;p62"/>
            <p:cNvSpPr/>
            <p:nvPr/>
          </p:nvSpPr>
          <p:spPr>
            <a:xfrm rot="4642448">
              <a:off x="3025611" y="1176296"/>
              <a:ext cx="693464" cy="725188"/>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8" name="Google Shape;1728;p62"/>
            <p:cNvSpPr/>
            <p:nvPr/>
          </p:nvSpPr>
          <p:spPr>
            <a:xfrm rot="-2537103">
              <a:off x="1371902" y="2008619"/>
              <a:ext cx="693456" cy="725220"/>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29" name="Google Shape;1729;p62"/>
          <p:cNvSpPr txBox="1"/>
          <p:nvPr>
            <p:ph type="ctrTitle"/>
          </p:nvPr>
        </p:nvSpPr>
        <p:spPr>
          <a:xfrm rot="162486">
            <a:off x="4713847" y="1698783"/>
            <a:ext cx="4622462" cy="22318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Creating:</a:t>
            </a:r>
            <a:endParaRPr/>
          </a:p>
          <a:p>
            <a:pPr indent="0" lvl="0" marL="0" rtl="0" algn="ctr">
              <a:spcBef>
                <a:spcPts val="0"/>
              </a:spcBef>
              <a:spcAft>
                <a:spcPts val="0"/>
              </a:spcAft>
              <a:buNone/>
            </a:pPr>
            <a:r>
              <a:rPr lang="en-US"/>
              <a:t>Type Tool</a:t>
            </a:r>
            <a:endParaRPr/>
          </a:p>
        </p:txBody>
      </p:sp>
      <p:sp>
        <p:nvSpPr>
          <p:cNvPr id="1730" name="Google Shape;1730;p62"/>
          <p:cNvSpPr txBox="1"/>
          <p:nvPr>
            <p:ph idx="1" type="subTitle"/>
          </p:nvPr>
        </p:nvSpPr>
        <p:spPr>
          <a:xfrm rot="162407">
            <a:off x="5041720" y="4438177"/>
            <a:ext cx="3767103" cy="962281"/>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Using the Type Tool to create Graphics</a:t>
            </a:r>
            <a:endParaRPr/>
          </a:p>
        </p:txBody>
      </p:sp>
      <p:sp>
        <p:nvSpPr>
          <p:cNvPr id="1731" name="Google Shape;1731;p62"/>
          <p:cNvSpPr txBox="1"/>
          <p:nvPr>
            <p:ph idx="2" type="title"/>
          </p:nvPr>
        </p:nvSpPr>
        <p:spPr>
          <a:xfrm rot="-532019">
            <a:off x="2754764" y="2587999"/>
            <a:ext cx="1590104" cy="1226694"/>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01</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5" name="Shape 1735"/>
        <p:cNvGrpSpPr/>
        <p:nvPr/>
      </p:nvGrpSpPr>
      <p:grpSpPr>
        <a:xfrm>
          <a:off x="0" y="0"/>
          <a:ext cx="0" cy="0"/>
          <a:chOff x="0" y="0"/>
          <a:chExt cx="0" cy="0"/>
        </a:xfrm>
      </p:grpSpPr>
      <p:pic>
        <p:nvPicPr>
          <p:cNvPr descr="A screenshot of a computer screen&#10;&#10;Description automatically generated" id="1736" name="Google Shape;1736;p63"/>
          <p:cNvPicPr preferRelativeResize="0"/>
          <p:nvPr>
            <p:ph idx="1" type="body"/>
          </p:nvPr>
        </p:nvPicPr>
        <p:blipFill rotWithShape="1">
          <a:blip r:embed="rId3">
            <a:alphaModFix/>
          </a:blip>
          <a:srcRect b="0" l="0" r="0" t="6250"/>
          <a:stretch/>
        </p:blipFill>
        <p:spPr>
          <a:xfrm>
            <a:off x="20" y="10"/>
            <a:ext cx="12191980" cy="6857990"/>
          </a:xfrm>
          <a:prstGeom prst="rect">
            <a:avLst/>
          </a:prstGeom>
          <a:noFill/>
          <a:ln>
            <a:noFill/>
          </a:ln>
        </p:spPr>
      </p:pic>
      <p:pic>
        <p:nvPicPr>
          <p:cNvPr id="1737" name="Google Shape;1737;p63"/>
          <p:cNvPicPr preferRelativeResize="0"/>
          <p:nvPr/>
        </p:nvPicPr>
        <p:blipFill>
          <a:blip r:embed="rId4">
            <a:alphaModFix/>
          </a:blip>
          <a:stretch>
            <a:fillRect/>
          </a:stretch>
        </p:blipFill>
        <p:spPr>
          <a:xfrm rot="-668990">
            <a:off x="4584833" y="-438865"/>
            <a:ext cx="4856234" cy="5245078"/>
          </a:xfrm>
          <a:prstGeom prst="rect">
            <a:avLst/>
          </a:prstGeom>
          <a:noFill/>
          <a:ln>
            <a:noFill/>
          </a:ln>
        </p:spPr>
      </p:pic>
      <p:sp>
        <p:nvSpPr>
          <p:cNvPr id="1738" name="Google Shape;1738;p63"/>
          <p:cNvSpPr txBox="1"/>
          <p:nvPr/>
        </p:nvSpPr>
        <p:spPr>
          <a:xfrm rot="-668813">
            <a:off x="5127636" y="1233172"/>
            <a:ext cx="4093627" cy="310078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chemeClr val="dk1"/>
                </a:solidFill>
                <a:latin typeface="Calibri"/>
                <a:ea typeface="Calibri"/>
                <a:cs typeface="Calibri"/>
                <a:sym typeface="Calibri"/>
              </a:rPr>
              <a:t>Another tool in our toolbar is the Type tool.</a:t>
            </a:r>
            <a:endParaRPr sz="3000">
              <a:solidFill>
                <a:schemeClr val="dk1"/>
              </a:solidFill>
              <a:latin typeface="Calibri"/>
              <a:ea typeface="Calibri"/>
              <a:cs typeface="Calibri"/>
              <a:sym typeface="Calibri"/>
            </a:endParaRPr>
          </a:p>
          <a:p>
            <a:pPr indent="0" lvl="0" marL="0" rtl="0" algn="l">
              <a:spcBef>
                <a:spcPts val="50"/>
              </a:spcBef>
              <a:spcAft>
                <a:spcPts val="0"/>
              </a:spcAft>
              <a:buNone/>
            </a:pPr>
            <a:r>
              <a:t/>
            </a:r>
            <a:endParaRPr sz="1000">
              <a:solidFill>
                <a:schemeClr val="dk1"/>
              </a:solidFill>
              <a:latin typeface="Calibri"/>
              <a:ea typeface="Calibri"/>
              <a:cs typeface="Calibri"/>
              <a:sym typeface="Calibri"/>
            </a:endParaRPr>
          </a:p>
          <a:p>
            <a:pPr indent="0" lvl="0" marL="0" rtl="0" algn="l">
              <a:spcBef>
                <a:spcPts val="50"/>
              </a:spcBef>
              <a:spcAft>
                <a:spcPts val="0"/>
              </a:spcAft>
              <a:buNone/>
            </a:pPr>
            <a:r>
              <a:rPr lang="en-US" sz="3000">
                <a:solidFill>
                  <a:schemeClr val="dk1"/>
                </a:solidFill>
                <a:latin typeface="Calibri"/>
                <a:ea typeface="Calibri"/>
                <a:cs typeface="Calibri"/>
                <a:sym typeface="Calibri"/>
              </a:rPr>
              <a:t>This tool was not listed in Bootcamp. </a:t>
            </a:r>
            <a:endParaRPr sz="3000">
              <a:solidFill>
                <a:schemeClr val="dk1"/>
              </a:solidFill>
              <a:latin typeface="Calibri"/>
              <a:ea typeface="Calibri"/>
              <a:cs typeface="Calibri"/>
              <a:sym typeface="Calibri"/>
            </a:endParaRPr>
          </a:p>
          <a:p>
            <a:pPr indent="0" lvl="0" marL="0" rtl="0" algn="l">
              <a:spcBef>
                <a:spcPts val="50"/>
              </a:spcBef>
              <a:spcAft>
                <a:spcPts val="0"/>
              </a:spcAft>
              <a:buNone/>
            </a:pPr>
            <a:r>
              <a:t/>
            </a:r>
            <a:endParaRPr sz="1000">
              <a:solidFill>
                <a:schemeClr val="dk1"/>
              </a:solidFill>
              <a:latin typeface="Calibri"/>
              <a:ea typeface="Calibri"/>
              <a:cs typeface="Calibri"/>
              <a:sym typeface="Calibri"/>
            </a:endParaRPr>
          </a:p>
          <a:p>
            <a:pPr indent="0" lvl="0" marL="0" rtl="0" algn="l">
              <a:spcBef>
                <a:spcPts val="50"/>
              </a:spcBef>
              <a:spcAft>
                <a:spcPts val="50"/>
              </a:spcAft>
              <a:buNone/>
            </a:pPr>
            <a:r>
              <a:rPr lang="en-US" sz="3000">
                <a:solidFill>
                  <a:schemeClr val="dk1"/>
                </a:solidFill>
                <a:latin typeface="Calibri"/>
                <a:ea typeface="Calibri"/>
                <a:cs typeface="Calibri"/>
                <a:sym typeface="Calibri"/>
              </a:rPr>
              <a:t>Shortcut on keyboard is the letter T </a:t>
            </a:r>
            <a:endParaRPr sz="1600">
              <a:solidFill>
                <a:srgbClr val="595959"/>
              </a:solidFill>
              <a:latin typeface="Roboto Mono Medium"/>
              <a:ea typeface="Roboto Mono Medium"/>
              <a:cs typeface="Roboto Mono Medium"/>
              <a:sym typeface="Roboto Mono Medium"/>
            </a:endParaRPr>
          </a:p>
        </p:txBody>
      </p:sp>
      <p:sp>
        <p:nvSpPr>
          <p:cNvPr id="1739" name="Google Shape;1739;p63"/>
          <p:cNvSpPr/>
          <p:nvPr/>
        </p:nvSpPr>
        <p:spPr>
          <a:xfrm rot="2477361">
            <a:off x="7827453" y="251953"/>
            <a:ext cx="1185199" cy="1118863"/>
          </a:xfrm>
          <a:custGeom>
            <a:rect b="b" l="l" r="r" t="t"/>
            <a:pathLst>
              <a:path extrusionOk="0" h="61782" w="65445">
                <a:moveTo>
                  <a:pt x="33201" y="1250"/>
                </a:moveTo>
                <a:lnTo>
                  <a:pt x="33808" y="2605"/>
                </a:lnTo>
                <a:cubicBezTo>
                  <a:pt x="33552" y="2301"/>
                  <a:pt x="33271" y="1974"/>
                  <a:pt x="32968" y="1671"/>
                </a:cubicBezTo>
                <a:lnTo>
                  <a:pt x="33201" y="1250"/>
                </a:lnTo>
                <a:close/>
                <a:moveTo>
                  <a:pt x="34205" y="2651"/>
                </a:moveTo>
                <a:lnTo>
                  <a:pt x="34205" y="2651"/>
                </a:lnTo>
                <a:cubicBezTo>
                  <a:pt x="34859" y="3772"/>
                  <a:pt x="35489" y="4939"/>
                  <a:pt x="36050" y="6107"/>
                </a:cubicBezTo>
                <a:cubicBezTo>
                  <a:pt x="35653" y="5313"/>
                  <a:pt x="35209" y="4519"/>
                  <a:pt x="34696" y="3772"/>
                </a:cubicBezTo>
                <a:lnTo>
                  <a:pt x="34205" y="2651"/>
                </a:lnTo>
                <a:close/>
                <a:moveTo>
                  <a:pt x="36166" y="6317"/>
                </a:moveTo>
                <a:cubicBezTo>
                  <a:pt x="37100" y="8325"/>
                  <a:pt x="37964" y="10380"/>
                  <a:pt x="38711" y="12481"/>
                </a:cubicBezTo>
                <a:cubicBezTo>
                  <a:pt x="38805" y="12738"/>
                  <a:pt x="38898" y="12995"/>
                  <a:pt x="38992" y="13228"/>
                </a:cubicBezTo>
                <a:lnTo>
                  <a:pt x="37707" y="10426"/>
                </a:lnTo>
                <a:cubicBezTo>
                  <a:pt x="37427" y="9516"/>
                  <a:pt x="37124" y="8605"/>
                  <a:pt x="36774" y="7718"/>
                </a:cubicBezTo>
                <a:cubicBezTo>
                  <a:pt x="36563" y="7228"/>
                  <a:pt x="36377" y="6784"/>
                  <a:pt x="36166" y="6317"/>
                </a:cubicBezTo>
                <a:close/>
                <a:moveTo>
                  <a:pt x="33341" y="573"/>
                </a:moveTo>
                <a:cubicBezTo>
                  <a:pt x="35606" y="3469"/>
                  <a:pt x="37497" y="6644"/>
                  <a:pt x="38945" y="10029"/>
                </a:cubicBezTo>
                <a:cubicBezTo>
                  <a:pt x="40182" y="12995"/>
                  <a:pt x="41093" y="16053"/>
                  <a:pt x="41677" y="19205"/>
                </a:cubicBezTo>
                <a:lnTo>
                  <a:pt x="40673" y="16987"/>
                </a:lnTo>
                <a:cubicBezTo>
                  <a:pt x="40509" y="16497"/>
                  <a:pt x="40346" y="16007"/>
                  <a:pt x="40182" y="15516"/>
                </a:cubicBezTo>
                <a:cubicBezTo>
                  <a:pt x="39575" y="13672"/>
                  <a:pt x="38922" y="11851"/>
                  <a:pt x="38221" y="10053"/>
                </a:cubicBezTo>
                <a:cubicBezTo>
                  <a:pt x="36937" y="6737"/>
                  <a:pt x="35303" y="3585"/>
                  <a:pt x="33318" y="620"/>
                </a:cubicBezTo>
                <a:cubicBezTo>
                  <a:pt x="33318" y="597"/>
                  <a:pt x="33341" y="573"/>
                  <a:pt x="33341" y="573"/>
                </a:cubicBezTo>
                <a:close/>
                <a:moveTo>
                  <a:pt x="42260" y="19859"/>
                </a:moveTo>
                <a:lnTo>
                  <a:pt x="42260" y="19859"/>
                </a:lnTo>
                <a:cubicBezTo>
                  <a:pt x="42774" y="19999"/>
                  <a:pt x="43311" y="20116"/>
                  <a:pt x="43848" y="20209"/>
                </a:cubicBezTo>
                <a:lnTo>
                  <a:pt x="43848" y="20233"/>
                </a:lnTo>
                <a:cubicBezTo>
                  <a:pt x="43334" y="20233"/>
                  <a:pt x="42821" y="20256"/>
                  <a:pt x="42307" y="20256"/>
                </a:cubicBezTo>
                <a:cubicBezTo>
                  <a:pt x="42307" y="20139"/>
                  <a:pt x="42260" y="19999"/>
                  <a:pt x="42260" y="19859"/>
                </a:cubicBezTo>
                <a:close/>
                <a:moveTo>
                  <a:pt x="41630" y="19929"/>
                </a:moveTo>
                <a:lnTo>
                  <a:pt x="41630" y="19929"/>
                </a:lnTo>
                <a:cubicBezTo>
                  <a:pt x="41677" y="20046"/>
                  <a:pt x="41747" y="20162"/>
                  <a:pt x="41793" y="20279"/>
                </a:cubicBezTo>
                <a:lnTo>
                  <a:pt x="41723" y="20303"/>
                </a:lnTo>
                <a:cubicBezTo>
                  <a:pt x="41677" y="20162"/>
                  <a:pt x="41653" y="20046"/>
                  <a:pt x="41630" y="19929"/>
                </a:cubicBezTo>
                <a:close/>
                <a:moveTo>
                  <a:pt x="38385" y="12761"/>
                </a:moveTo>
                <a:lnTo>
                  <a:pt x="38385" y="12761"/>
                </a:lnTo>
                <a:cubicBezTo>
                  <a:pt x="38968" y="14069"/>
                  <a:pt x="39575" y="15376"/>
                  <a:pt x="40159" y="16684"/>
                </a:cubicBezTo>
                <a:lnTo>
                  <a:pt x="40859" y="18785"/>
                </a:lnTo>
                <a:cubicBezTo>
                  <a:pt x="40906" y="18972"/>
                  <a:pt x="40976" y="19159"/>
                  <a:pt x="41023" y="19322"/>
                </a:cubicBezTo>
                <a:lnTo>
                  <a:pt x="40906" y="19322"/>
                </a:lnTo>
                <a:cubicBezTo>
                  <a:pt x="40900" y="19320"/>
                  <a:pt x="40894" y="19319"/>
                  <a:pt x="40888" y="19319"/>
                </a:cubicBezTo>
                <a:cubicBezTo>
                  <a:pt x="40829" y="19319"/>
                  <a:pt x="40798" y="19417"/>
                  <a:pt x="40883" y="19439"/>
                </a:cubicBezTo>
                <a:lnTo>
                  <a:pt x="41093" y="19509"/>
                </a:lnTo>
                <a:cubicBezTo>
                  <a:pt x="41163" y="19766"/>
                  <a:pt x="41256" y="20046"/>
                  <a:pt x="41350" y="20303"/>
                </a:cubicBezTo>
                <a:cubicBezTo>
                  <a:pt x="41116" y="20326"/>
                  <a:pt x="40859" y="20326"/>
                  <a:pt x="40626" y="20349"/>
                </a:cubicBezTo>
                <a:cubicBezTo>
                  <a:pt x="40579" y="20256"/>
                  <a:pt x="40533" y="20162"/>
                  <a:pt x="40486" y="20046"/>
                </a:cubicBezTo>
                <a:cubicBezTo>
                  <a:pt x="40276" y="19462"/>
                  <a:pt x="40089" y="18878"/>
                  <a:pt x="39902" y="18271"/>
                </a:cubicBezTo>
                <a:cubicBezTo>
                  <a:pt x="39529" y="17057"/>
                  <a:pt x="39202" y="15843"/>
                  <a:pt x="38875" y="14629"/>
                </a:cubicBezTo>
                <a:cubicBezTo>
                  <a:pt x="38711" y="13999"/>
                  <a:pt x="38548" y="13368"/>
                  <a:pt x="38385" y="12761"/>
                </a:cubicBezTo>
                <a:close/>
                <a:moveTo>
                  <a:pt x="47521" y="19654"/>
                </a:moveTo>
                <a:cubicBezTo>
                  <a:pt x="49456" y="19654"/>
                  <a:pt x="51392" y="19713"/>
                  <a:pt x="53327" y="19836"/>
                </a:cubicBezTo>
                <a:lnTo>
                  <a:pt x="53327" y="19859"/>
                </a:lnTo>
                <a:cubicBezTo>
                  <a:pt x="55195" y="19976"/>
                  <a:pt x="57016" y="20162"/>
                  <a:pt x="58861" y="20396"/>
                </a:cubicBezTo>
                <a:cubicBezTo>
                  <a:pt x="59468" y="20466"/>
                  <a:pt x="60075" y="20559"/>
                  <a:pt x="60682" y="20653"/>
                </a:cubicBezTo>
                <a:cubicBezTo>
                  <a:pt x="57787" y="20396"/>
                  <a:pt x="54845" y="20419"/>
                  <a:pt x="51973" y="20349"/>
                </a:cubicBezTo>
                <a:cubicBezTo>
                  <a:pt x="50292" y="20326"/>
                  <a:pt x="48564" y="20256"/>
                  <a:pt x="46860" y="20233"/>
                </a:cubicBezTo>
                <a:cubicBezTo>
                  <a:pt x="45693" y="20116"/>
                  <a:pt x="44525" y="19952"/>
                  <a:pt x="43381" y="19742"/>
                </a:cubicBezTo>
                <a:cubicBezTo>
                  <a:pt x="44761" y="19684"/>
                  <a:pt x="46141" y="19654"/>
                  <a:pt x="47521" y="19654"/>
                </a:cubicBezTo>
                <a:close/>
                <a:moveTo>
                  <a:pt x="40766" y="20536"/>
                </a:moveTo>
                <a:lnTo>
                  <a:pt x="41420" y="20559"/>
                </a:lnTo>
                <a:cubicBezTo>
                  <a:pt x="41467" y="20723"/>
                  <a:pt x="41513" y="20910"/>
                  <a:pt x="41560" y="21073"/>
                </a:cubicBezTo>
                <a:cubicBezTo>
                  <a:pt x="41233" y="20980"/>
                  <a:pt x="40953" y="20816"/>
                  <a:pt x="40766" y="20536"/>
                </a:cubicBezTo>
                <a:close/>
                <a:moveTo>
                  <a:pt x="41933" y="20583"/>
                </a:moveTo>
                <a:lnTo>
                  <a:pt x="41980" y="20699"/>
                </a:lnTo>
                <a:lnTo>
                  <a:pt x="42004" y="20910"/>
                </a:lnTo>
                <a:cubicBezTo>
                  <a:pt x="42027" y="20980"/>
                  <a:pt x="42074" y="21026"/>
                  <a:pt x="42120" y="21026"/>
                </a:cubicBezTo>
                <a:cubicBezTo>
                  <a:pt x="42074" y="21050"/>
                  <a:pt x="42027" y="21096"/>
                  <a:pt x="42027" y="21166"/>
                </a:cubicBezTo>
                <a:lnTo>
                  <a:pt x="41980" y="21166"/>
                </a:lnTo>
                <a:cubicBezTo>
                  <a:pt x="41910" y="20980"/>
                  <a:pt x="41840" y="20770"/>
                  <a:pt x="41793" y="20583"/>
                </a:cubicBezTo>
                <a:close/>
                <a:moveTo>
                  <a:pt x="46440" y="20583"/>
                </a:moveTo>
                <a:cubicBezTo>
                  <a:pt x="48448" y="20793"/>
                  <a:pt x="50502" y="20840"/>
                  <a:pt x="52440" y="20910"/>
                </a:cubicBezTo>
                <a:cubicBezTo>
                  <a:pt x="53911" y="20980"/>
                  <a:pt x="55382" y="21003"/>
                  <a:pt x="56876" y="21073"/>
                </a:cubicBezTo>
                <a:cubicBezTo>
                  <a:pt x="52253" y="21096"/>
                  <a:pt x="47630" y="21143"/>
                  <a:pt x="43007" y="21190"/>
                </a:cubicBezTo>
                <a:lnTo>
                  <a:pt x="42447" y="21190"/>
                </a:lnTo>
                <a:lnTo>
                  <a:pt x="42377" y="21096"/>
                </a:lnTo>
                <a:lnTo>
                  <a:pt x="42330" y="21073"/>
                </a:lnTo>
                <a:cubicBezTo>
                  <a:pt x="42424" y="21003"/>
                  <a:pt x="42447" y="20910"/>
                  <a:pt x="42400" y="20816"/>
                </a:cubicBezTo>
                <a:lnTo>
                  <a:pt x="42400" y="20816"/>
                </a:lnTo>
                <a:lnTo>
                  <a:pt x="42424" y="20840"/>
                </a:lnTo>
                <a:lnTo>
                  <a:pt x="42354" y="20699"/>
                </a:lnTo>
                <a:lnTo>
                  <a:pt x="42354" y="20583"/>
                </a:lnTo>
                <a:close/>
                <a:moveTo>
                  <a:pt x="62923" y="20956"/>
                </a:moveTo>
                <a:cubicBezTo>
                  <a:pt x="63437" y="21003"/>
                  <a:pt x="63997" y="21096"/>
                  <a:pt x="64348" y="21353"/>
                </a:cubicBezTo>
                <a:cubicBezTo>
                  <a:pt x="63997" y="21307"/>
                  <a:pt x="63647" y="21237"/>
                  <a:pt x="63297" y="21190"/>
                </a:cubicBezTo>
                <a:cubicBezTo>
                  <a:pt x="63180" y="21096"/>
                  <a:pt x="63063" y="21003"/>
                  <a:pt x="62923" y="20956"/>
                </a:cubicBezTo>
                <a:close/>
                <a:moveTo>
                  <a:pt x="32804" y="550"/>
                </a:moveTo>
                <a:lnTo>
                  <a:pt x="32851" y="597"/>
                </a:lnTo>
                <a:cubicBezTo>
                  <a:pt x="29022" y="7765"/>
                  <a:pt x="25310" y="14979"/>
                  <a:pt x="21877" y="22334"/>
                </a:cubicBezTo>
                <a:cubicBezTo>
                  <a:pt x="21761" y="22311"/>
                  <a:pt x="21667" y="22287"/>
                  <a:pt x="21574" y="22264"/>
                </a:cubicBezTo>
                <a:cubicBezTo>
                  <a:pt x="22414" y="20746"/>
                  <a:pt x="23138" y="19159"/>
                  <a:pt x="23909" y="17594"/>
                </a:cubicBezTo>
                <a:lnTo>
                  <a:pt x="23885" y="17594"/>
                </a:lnTo>
                <a:cubicBezTo>
                  <a:pt x="24843" y="15633"/>
                  <a:pt x="25823" y="13695"/>
                  <a:pt x="26827" y="11780"/>
                </a:cubicBezTo>
                <a:cubicBezTo>
                  <a:pt x="28765" y="8021"/>
                  <a:pt x="30750" y="4262"/>
                  <a:pt x="32804" y="550"/>
                </a:cubicBezTo>
                <a:close/>
                <a:moveTo>
                  <a:pt x="63507" y="21633"/>
                </a:moveTo>
                <a:cubicBezTo>
                  <a:pt x="63741" y="21657"/>
                  <a:pt x="63997" y="21703"/>
                  <a:pt x="64254" y="21727"/>
                </a:cubicBezTo>
                <a:cubicBezTo>
                  <a:pt x="63951" y="21960"/>
                  <a:pt x="63647" y="22194"/>
                  <a:pt x="63344" y="22404"/>
                </a:cubicBezTo>
                <a:cubicBezTo>
                  <a:pt x="63390" y="22311"/>
                  <a:pt x="63437" y="22194"/>
                  <a:pt x="63460" y="22077"/>
                </a:cubicBezTo>
                <a:cubicBezTo>
                  <a:pt x="63507" y="21937"/>
                  <a:pt x="63507" y="21774"/>
                  <a:pt x="63507" y="21633"/>
                </a:cubicBezTo>
                <a:close/>
                <a:moveTo>
                  <a:pt x="29139" y="8558"/>
                </a:moveTo>
                <a:lnTo>
                  <a:pt x="29139" y="8558"/>
                </a:lnTo>
                <a:cubicBezTo>
                  <a:pt x="27294" y="12388"/>
                  <a:pt x="25566" y="16263"/>
                  <a:pt x="23932" y="20209"/>
                </a:cubicBezTo>
                <a:cubicBezTo>
                  <a:pt x="23629" y="20956"/>
                  <a:pt x="23395" y="21867"/>
                  <a:pt x="22975" y="22567"/>
                </a:cubicBezTo>
                <a:cubicBezTo>
                  <a:pt x="22951" y="22614"/>
                  <a:pt x="22928" y="22637"/>
                  <a:pt x="22905" y="22684"/>
                </a:cubicBezTo>
                <a:cubicBezTo>
                  <a:pt x="22881" y="22637"/>
                  <a:pt x="22835" y="22614"/>
                  <a:pt x="22811" y="22591"/>
                </a:cubicBezTo>
                <a:cubicBezTo>
                  <a:pt x="22578" y="22521"/>
                  <a:pt x="22368" y="22451"/>
                  <a:pt x="22134" y="22404"/>
                </a:cubicBezTo>
                <a:cubicBezTo>
                  <a:pt x="24469" y="17781"/>
                  <a:pt x="26804" y="13158"/>
                  <a:pt x="29139" y="8558"/>
                </a:cubicBezTo>
                <a:close/>
                <a:moveTo>
                  <a:pt x="6881" y="22365"/>
                </a:moveTo>
                <a:cubicBezTo>
                  <a:pt x="9140" y="22365"/>
                  <a:pt x="11396" y="22530"/>
                  <a:pt x="13636" y="22848"/>
                </a:cubicBezTo>
                <a:cubicBezTo>
                  <a:pt x="11931" y="22824"/>
                  <a:pt x="10227" y="22813"/>
                  <a:pt x="8522" y="22813"/>
                </a:cubicBezTo>
                <a:cubicBezTo>
                  <a:pt x="6818" y="22813"/>
                  <a:pt x="5114" y="22824"/>
                  <a:pt x="3409" y="22848"/>
                </a:cubicBezTo>
                <a:lnTo>
                  <a:pt x="3362" y="22801"/>
                </a:lnTo>
                <a:cubicBezTo>
                  <a:pt x="4133" y="22614"/>
                  <a:pt x="4903" y="22474"/>
                  <a:pt x="5674" y="22381"/>
                </a:cubicBezTo>
                <a:cubicBezTo>
                  <a:pt x="6076" y="22370"/>
                  <a:pt x="6478" y="22365"/>
                  <a:pt x="6881" y="22365"/>
                </a:cubicBezTo>
                <a:close/>
                <a:moveTo>
                  <a:pt x="12188" y="21797"/>
                </a:moveTo>
                <a:cubicBezTo>
                  <a:pt x="13939" y="21797"/>
                  <a:pt x="15690" y="21914"/>
                  <a:pt x="17418" y="22100"/>
                </a:cubicBezTo>
                <a:cubicBezTo>
                  <a:pt x="18655" y="22217"/>
                  <a:pt x="19893" y="22474"/>
                  <a:pt x="21130" y="22684"/>
                </a:cubicBezTo>
                <a:lnTo>
                  <a:pt x="21060" y="22848"/>
                </a:lnTo>
                <a:lnTo>
                  <a:pt x="20944" y="22848"/>
                </a:lnTo>
                <a:cubicBezTo>
                  <a:pt x="20407" y="22801"/>
                  <a:pt x="19870" y="22754"/>
                  <a:pt x="19333" y="22684"/>
                </a:cubicBezTo>
                <a:cubicBezTo>
                  <a:pt x="18212" y="22544"/>
                  <a:pt x="17068" y="22404"/>
                  <a:pt x="15947" y="22264"/>
                </a:cubicBezTo>
                <a:cubicBezTo>
                  <a:pt x="14243" y="22077"/>
                  <a:pt x="12538" y="21890"/>
                  <a:pt x="10857" y="21820"/>
                </a:cubicBezTo>
                <a:cubicBezTo>
                  <a:pt x="11301" y="21797"/>
                  <a:pt x="11744" y="21797"/>
                  <a:pt x="12188" y="21797"/>
                </a:cubicBezTo>
                <a:close/>
                <a:moveTo>
                  <a:pt x="21364" y="22707"/>
                </a:moveTo>
                <a:lnTo>
                  <a:pt x="21691" y="22754"/>
                </a:lnTo>
                <a:cubicBezTo>
                  <a:pt x="21691" y="22777"/>
                  <a:pt x="21667" y="22801"/>
                  <a:pt x="21667" y="22824"/>
                </a:cubicBezTo>
                <a:cubicBezTo>
                  <a:pt x="21667" y="22848"/>
                  <a:pt x="21667" y="22871"/>
                  <a:pt x="21667" y="22871"/>
                </a:cubicBezTo>
                <a:lnTo>
                  <a:pt x="21270" y="22871"/>
                </a:lnTo>
                <a:lnTo>
                  <a:pt x="21364" y="22707"/>
                </a:lnTo>
                <a:close/>
                <a:moveTo>
                  <a:pt x="9993" y="22124"/>
                </a:moveTo>
                <a:lnTo>
                  <a:pt x="9993" y="22124"/>
                </a:lnTo>
                <a:cubicBezTo>
                  <a:pt x="10857" y="22147"/>
                  <a:pt x="11698" y="22194"/>
                  <a:pt x="12538" y="22264"/>
                </a:cubicBezTo>
                <a:cubicBezTo>
                  <a:pt x="13075" y="22311"/>
                  <a:pt x="16811" y="22661"/>
                  <a:pt x="19496" y="22988"/>
                </a:cubicBezTo>
                <a:lnTo>
                  <a:pt x="18095" y="22941"/>
                </a:lnTo>
                <a:cubicBezTo>
                  <a:pt x="15620" y="22661"/>
                  <a:pt x="13122" y="22404"/>
                  <a:pt x="10647" y="22194"/>
                </a:cubicBezTo>
                <a:lnTo>
                  <a:pt x="9993" y="22124"/>
                </a:lnTo>
                <a:close/>
                <a:moveTo>
                  <a:pt x="21948" y="22777"/>
                </a:moveTo>
                <a:cubicBezTo>
                  <a:pt x="22204" y="22848"/>
                  <a:pt x="22461" y="22871"/>
                  <a:pt x="22718" y="22894"/>
                </a:cubicBezTo>
                <a:cubicBezTo>
                  <a:pt x="22601" y="22988"/>
                  <a:pt x="22461" y="23058"/>
                  <a:pt x="22321" y="23058"/>
                </a:cubicBezTo>
                <a:cubicBezTo>
                  <a:pt x="22251" y="23011"/>
                  <a:pt x="22204" y="22988"/>
                  <a:pt x="22158" y="22964"/>
                </a:cubicBezTo>
                <a:cubicBezTo>
                  <a:pt x="22064" y="22941"/>
                  <a:pt x="21971" y="22918"/>
                  <a:pt x="21877" y="22894"/>
                </a:cubicBezTo>
                <a:lnTo>
                  <a:pt x="21948" y="22777"/>
                </a:lnTo>
                <a:close/>
                <a:moveTo>
                  <a:pt x="2895" y="22567"/>
                </a:moveTo>
                <a:cubicBezTo>
                  <a:pt x="2849" y="22637"/>
                  <a:pt x="2849" y="22731"/>
                  <a:pt x="2895" y="22801"/>
                </a:cubicBezTo>
                <a:cubicBezTo>
                  <a:pt x="4226" y="24248"/>
                  <a:pt x="5580" y="25649"/>
                  <a:pt x="7005" y="27004"/>
                </a:cubicBezTo>
                <a:lnTo>
                  <a:pt x="1705" y="22777"/>
                </a:lnTo>
                <a:cubicBezTo>
                  <a:pt x="2055" y="22731"/>
                  <a:pt x="2382" y="22661"/>
                  <a:pt x="2732" y="22591"/>
                </a:cubicBezTo>
                <a:lnTo>
                  <a:pt x="2895" y="22567"/>
                </a:lnTo>
                <a:close/>
                <a:moveTo>
                  <a:pt x="64745" y="21844"/>
                </a:moveTo>
                <a:lnTo>
                  <a:pt x="64745" y="21844"/>
                </a:lnTo>
                <a:cubicBezTo>
                  <a:pt x="64791" y="21984"/>
                  <a:pt x="64698" y="22077"/>
                  <a:pt x="64464" y="22170"/>
                </a:cubicBezTo>
                <a:lnTo>
                  <a:pt x="64464" y="22147"/>
                </a:lnTo>
                <a:lnTo>
                  <a:pt x="63881" y="22614"/>
                </a:lnTo>
                <a:lnTo>
                  <a:pt x="62690" y="23548"/>
                </a:lnTo>
                <a:lnTo>
                  <a:pt x="60308" y="25392"/>
                </a:lnTo>
                <a:lnTo>
                  <a:pt x="55826" y="28848"/>
                </a:lnTo>
                <a:cubicBezTo>
                  <a:pt x="54238" y="30109"/>
                  <a:pt x="52580" y="31323"/>
                  <a:pt x="50969" y="32584"/>
                </a:cubicBezTo>
                <a:cubicBezTo>
                  <a:pt x="51716" y="31907"/>
                  <a:pt x="52440" y="31230"/>
                  <a:pt x="53211" y="30576"/>
                </a:cubicBezTo>
                <a:cubicBezTo>
                  <a:pt x="53608" y="30249"/>
                  <a:pt x="54004" y="29922"/>
                  <a:pt x="54378" y="29595"/>
                </a:cubicBezTo>
                <a:cubicBezTo>
                  <a:pt x="57834" y="27027"/>
                  <a:pt x="61289" y="24412"/>
                  <a:pt x="64745" y="21844"/>
                </a:cubicBezTo>
                <a:close/>
                <a:moveTo>
                  <a:pt x="1191" y="22871"/>
                </a:moveTo>
                <a:cubicBezTo>
                  <a:pt x="4460" y="25486"/>
                  <a:pt x="7729" y="28078"/>
                  <a:pt x="11021" y="30693"/>
                </a:cubicBezTo>
                <a:lnTo>
                  <a:pt x="11534" y="31089"/>
                </a:lnTo>
                <a:cubicBezTo>
                  <a:pt x="12888" y="32233"/>
                  <a:pt x="14289" y="33331"/>
                  <a:pt x="15714" y="34405"/>
                </a:cubicBezTo>
                <a:lnTo>
                  <a:pt x="15900" y="34568"/>
                </a:lnTo>
                <a:lnTo>
                  <a:pt x="16624" y="35152"/>
                </a:lnTo>
                <a:cubicBezTo>
                  <a:pt x="10857" y="31720"/>
                  <a:pt x="5487" y="27634"/>
                  <a:pt x="677" y="22988"/>
                </a:cubicBezTo>
                <a:cubicBezTo>
                  <a:pt x="841" y="22941"/>
                  <a:pt x="1004" y="22918"/>
                  <a:pt x="1191" y="22871"/>
                </a:cubicBezTo>
                <a:close/>
                <a:moveTo>
                  <a:pt x="61779" y="21400"/>
                </a:moveTo>
                <a:cubicBezTo>
                  <a:pt x="62176" y="21447"/>
                  <a:pt x="62550" y="21493"/>
                  <a:pt x="62947" y="21540"/>
                </a:cubicBezTo>
                <a:cubicBezTo>
                  <a:pt x="63414" y="22077"/>
                  <a:pt x="62830" y="22661"/>
                  <a:pt x="62386" y="23058"/>
                </a:cubicBezTo>
                <a:cubicBezTo>
                  <a:pt x="62083" y="23314"/>
                  <a:pt x="61756" y="23571"/>
                  <a:pt x="61429" y="23805"/>
                </a:cubicBezTo>
                <a:lnTo>
                  <a:pt x="60308" y="24622"/>
                </a:lnTo>
                <a:cubicBezTo>
                  <a:pt x="59515" y="25206"/>
                  <a:pt x="58697" y="25743"/>
                  <a:pt x="57950" y="26326"/>
                </a:cubicBezTo>
                <a:cubicBezTo>
                  <a:pt x="57763" y="26466"/>
                  <a:pt x="57600" y="26607"/>
                  <a:pt x="57437" y="26747"/>
                </a:cubicBezTo>
                <a:cubicBezTo>
                  <a:pt x="53537" y="29595"/>
                  <a:pt x="49638" y="32444"/>
                  <a:pt x="45809" y="35386"/>
                </a:cubicBezTo>
                <a:cubicBezTo>
                  <a:pt x="45786" y="35409"/>
                  <a:pt x="45786" y="35432"/>
                  <a:pt x="45763" y="35456"/>
                </a:cubicBezTo>
                <a:lnTo>
                  <a:pt x="45669" y="35292"/>
                </a:lnTo>
                <a:cubicBezTo>
                  <a:pt x="45833" y="35175"/>
                  <a:pt x="45996" y="35082"/>
                  <a:pt x="46113" y="34965"/>
                </a:cubicBezTo>
                <a:lnTo>
                  <a:pt x="54962" y="27821"/>
                </a:lnTo>
                <a:lnTo>
                  <a:pt x="59374" y="24248"/>
                </a:lnTo>
                <a:cubicBezTo>
                  <a:pt x="60332" y="23455"/>
                  <a:pt x="61546" y="22684"/>
                  <a:pt x="61779" y="21400"/>
                </a:cubicBezTo>
                <a:close/>
                <a:moveTo>
                  <a:pt x="50292" y="32607"/>
                </a:moveTo>
                <a:cubicBezTo>
                  <a:pt x="48938" y="33821"/>
                  <a:pt x="47630" y="35059"/>
                  <a:pt x="46370" y="36343"/>
                </a:cubicBezTo>
                <a:lnTo>
                  <a:pt x="45926" y="35712"/>
                </a:lnTo>
                <a:cubicBezTo>
                  <a:pt x="45973" y="35712"/>
                  <a:pt x="45996" y="35712"/>
                  <a:pt x="46043" y="35689"/>
                </a:cubicBezTo>
                <a:cubicBezTo>
                  <a:pt x="47467" y="34685"/>
                  <a:pt x="48891" y="33658"/>
                  <a:pt x="50292" y="32607"/>
                </a:cubicBezTo>
                <a:close/>
                <a:moveTo>
                  <a:pt x="45366" y="35549"/>
                </a:moveTo>
                <a:cubicBezTo>
                  <a:pt x="45366" y="35596"/>
                  <a:pt x="45366" y="35642"/>
                  <a:pt x="45412" y="35689"/>
                </a:cubicBezTo>
                <a:lnTo>
                  <a:pt x="45412" y="35712"/>
                </a:lnTo>
                <a:cubicBezTo>
                  <a:pt x="45622" y="36039"/>
                  <a:pt x="45833" y="36366"/>
                  <a:pt x="46066" y="36716"/>
                </a:cubicBezTo>
                <a:cubicBezTo>
                  <a:pt x="45973" y="36786"/>
                  <a:pt x="45879" y="36880"/>
                  <a:pt x="45786" y="36973"/>
                </a:cubicBezTo>
                <a:cubicBezTo>
                  <a:pt x="45552" y="36693"/>
                  <a:pt x="45179" y="36226"/>
                  <a:pt x="45179" y="36016"/>
                </a:cubicBezTo>
                <a:cubicBezTo>
                  <a:pt x="45179" y="35852"/>
                  <a:pt x="45249" y="35689"/>
                  <a:pt x="45366" y="35549"/>
                </a:cubicBezTo>
                <a:close/>
                <a:moveTo>
                  <a:pt x="31800" y="43301"/>
                </a:moveTo>
                <a:lnTo>
                  <a:pt x="32501" y="43674"/>
                </a:lnTo>
                <a:lnTo>
                  <a:pt x="31824" y="44281"/>
                </a:lnTo>
                <a:lnTo>
                  <a:pt x="31123" y="44048"/>
                </a:lnTo>
                <a:cubicBezTo>
                  <a:pt x="31333" y="43791"/>
                  <a:pt x="31567" y="43557"/>
                  <a:pt x="31800" y="43301"/>
                </a:cubicBezTo>
                <a:close/>
                <a:moveTo>
                  <a:pt x="32233" y="42746"/>
                </a:moveTo>
                <a:cubicBezTo>
                  <a:pt x="32717" y="42746"/>
                  <a:pt x="33741" y="43621"/>
                  <a:pt x="34065" y="43838"/>
                </a:cubicBezTo>
                <a:cubicBezTo>
                  <a:pt x="34789" y="44305"/>
                  <a:pt x="35489" y="44771"/>
                  <a:pt x="36213" y="45215"/>
                </a:cubicBezTo>
                <a:lnTo>
                  <a:pt x="36423" y="45355"/>
                </a:lnTo>
                <a:cubicBezTo>
                  <a:pt x="34929" y="44608"/>
                  <a:pt x="33435" y="43861"/>
                  <a:pt x="31917" y="43137"/>
                </a:cubicBezTo>
                <a:cubicBezTo>
                  <a:pt x="31917" y="43090"/>
                  <a:pt x="31894" y="43044"/>
                  <a:pt x="31870" y="43020"/>
                </a:cubicBezTo>
                <a:cubicBezTo>
                  <a:pt x="31917" y="42904"/>
                  <a:pt x="32011" y="42834"/>
                  <a:pt x="32127" y="42764"/>
                </a:cubicBezTo>
                <a:cubicBezTo>
                  <a:pt x="32159" y="42751"/>
                  <a:pt x="32194" y="42746"/>
                  <a:pt x="32233" y="42746"/>
                </a:cubicBezTo>
                <a:close/>
                <a:moveTo>
                  <a:pt x="46230" y="36973"/>
                </a:moveTo>
                <a:lnTo>
                  <a:pt x="46253" y="37020"/>
                </a:lnTo>
                <a:cubicBezTo>
                  <a:pt x="47304" y="38724"/>
                  <a:pt x="48378" y="40429"/>
                  <a:pt x="49405" y="42156"/>
                </a:cubicBezTo>
                <a:lnTo>
                  <a:pt x="49382" y="42133"/>
                </a:lnTo>
                <a:lnTo>
                  <a:pt x="49382" y="42133"/>
                </a:lnTo>
                <a:cubicBezTo>
                  <a:pt x="50105" y="43394"/>
                  <a:pt x="50829" y="44678"/>
                  <a:pt x="51506" y="45986"/>
                </a:cubicBezTo>
                <a:lnTo>
                  <a:pt x="51366" y="45775"/>
                </a:lnTo>
                <a:lnTo>
                  <a:pt x="49685" y="43277"/>
                </a:lnTo>
                <a:cubicBezTo>
                  <a:pt x="48915" y="41900"/>
                  <a:pt x="48097" y="40545"/>
                  <a:pt x="47257" y="39215"/>
                </a:cubicBezTo>
                <a:cubicBezTo>
                  <a:pt x="46837" y="38538"/>
                  <a:pt x="46393" y="37884"/>
                  <a:pt x="45973" y="37207"/>
                </a:cubicBezTo>
                <a:lnTo>
                  <a:pt x="46230" y="36973"/>
                </a:lnTo>
                <a:close/>
                <a:moveTo>
                  <a:pt x="32734" y="43791"/>
                </a:moveTo>
                <a:cubicBezTo>
                  <a:pt x="34415" y="44678"/>
                  <a:pt x="36096" y="45542"/>
                  <a:pt x="37778" y="46406"/>
                </a:cubicBezTo>
                <a:cubicBezTo>
                  <a:pt x="36026" y="45729"/>
                  <a:pt x="34252" y="45098"/>
                  <a:pt x="32477" y="44491"/>
                </a:cubicBezTo>
                <a:cubicBezTo>
                  <a:pt x="32571" y="44375"/>
                  <a:pt x="32454" y="44234"/>
                  <a:pt x="32291" y="44234"/>
                </a:cubicBezTo>
                <a:lnTo>
                  <a:pt x="32734" y="43791"/>
                </a:lnTo>
                <a:close/>
                <a:moveTo>
                  <a:pt x="30960" y="44281"/>
                </a:moveTo>
                <a:lnTo>
                  <a:pt x="31590" y="44515"/>
                </a:lnTo>
                <a:lnTo>
                  <a:pt x="31053" y="45028"/>
                </a:lnTo>
                <a:lnTo>
                  <a:pt x="30843" y="44912"/>
                </a:lnTo>
                <a:cubicBezTo>
                  <a:pt x="30826" y="44906"/>
                  <a:pt x="30810" y="44903"/>
                  <a:pt x="30794" y="44903"/>
                </a:cubicBezTo>
                <a:cubicBezTo>
                  <a:pt x="30683" y="44903"/>
                  <a:pt x="30624" y="45037"/>
                  <a:pt x="30726" y="45098"/>
                </a:cubicBezTo>
                <a:lnTo>
                  <a:pt x="30866" y="45168"/>
                </a:lnTo>
                <a:cubicBezTo>
                  <a:pt x="29886" y="46079"/>
                  <a:pt x="28882" y="46990"/>
                  <a:pt x="27901" y="47923"/>
                </a:cubicBezTo>
                <a:cubicBezTo>
                  <a:pt x="28368" y="47386"/>
                  <a:pt x="28835" y="46849"/>
                  <a:pt x="29279" y="46312"/>
                </a:cubicBezTo>
                <a:cubicBezTo>
                  <a:pt x="29792" y="45729"/>
                  <a:pt x="30283" y="45122"/>
                  <a:pt x="30773" y="44515"/>
                </a:cubicBezTo>
                <a:lnTo>
                  <a:pt x="30960" y="44281"/>
                </a:lnTo>
                <a:close/>
                <a:moveTo>
                  <a:pt x="19146" y="37183"/>
                </a:moveTo>
                <a:cubicBezTo>
                  <a:pt x="19309" y="37277"/>
                  <a:pt x="19449" y="37393"/>
                  <a:pt x="19589" y="37510"/>
                </a:cubicBezTo>
                <a:cubicBezTo>
                  <a:pt x="19543" y="37627"/>
                  <a:pt x="19636" y="37767"/>
                  <a:pt x="19776" y="37767"/>
                </a:cubicBezTo>
                <a:cubicBezTo>
                  <a:pt x="19496" y="38934"/>
                  <a:pt x="19192" y="40078"/>
                  <a:pt x="18866" y="41223"/>
                </a:cubicBezTo>
                <a:cubicBezTo>
                  <a:pt x="18702" y="41736"/>
                  <a:pt x="18539" y="42273"/>
                  <a:pt x="18375" y="42787"/>
                </a:cubicBezTo>
                <a:cubicBezTo>
                  <a:pt x="17698" y="44842"/>
                  <a:pt x="17068" y="46896"/>
                  <a:pt x="16414" y="48974"/>
                </a:cubicBezTo>
                <a:cubicBezTo>
                  <a:pt x="16227" y="49628"/>
                  <a:pt x="16017" y="50282"/>
                  <a:pt x="15830" y="50935"/>
                </a:cubicBezTo>
                <a:lnTo>
                  <a:pt x="15620" y="51566"/>
                </a:lnTo>
                <a:lnTo>
                  <a:pt x="15620" y="51566"/>
                </a:lnTo>
                <a:cubicBezTo>
                  <a:pt x="15854" y="50632"/>
                  <a:pt x="16087" y="49698"/>
                  <a:pt x="16344" y="48787"/>
                </a:cubicBezTo>
                <a:cubicBezTo>
                  <a:pt x="16858" y="46779"/>
                  <a:pt x="17371" y="44795"/>
                  <a:pt x="17862" y="42787"/>
                </a:cubicBezTo>
                <a:cubicBezTo>
                  <a:pt x="18329" y="40966"/>
                  <a:pt x="18936" y="39051"/>
                  <a:pt x="19146" y="37183"/>
                </a:cubicBezTo>
                <a:close/>
                <a:moveTo>
                  <a:pt x="51459" y="46499"/>
                </a:moveTo>
                <a:cubicBezTo>
                  <a:pt x="51833" y="47036"/>
                  <a:pt x="52230" y="47573"/>
                  <a:pt x="52604" y="48110"/>
                </a:cubicBezTo>
                <a:cubicBezTo>
                  <a:pt x="53234" y="49348"/>
                  <a:pt x="53818" y="50562"/>
                  <a:pt x="54378" y="51799"/>
                </a:cubicBezTo>
                <a:cubicBezTo>
                  <a:pt x="54682" y="52476"/>
                  <a:pt x="54985" y="53177"/>
                  <a:pt x="55289" y="53854"/>
                </a:cubicBezTo>
                <a:cubicBezTo>
                  <a:pt x="55312" y="54017"/>
                  <a:pt x="55335" y="54204"/>
                  <a:pt x="55359" y="54368"/>
                </a:cubicBezTo>
                <a:cubicBezTo>
                  <a:pt x="54658" y="54017"/>
                  <a:pt x="53958" y="53667"/>
                  <a:pt x="53281" y="53317"/>
                </a:cubicBezTo>
                <a:lnTo>
                  <a:pt x="53281" y="53317"/>
                </a:lnTo>
                <a:cubicBezTo>
                  <a:pt x="53724" y="53434"/>
                  <a:pt x="54168" y="53550"/>
                  <a:pt x="54635" y="53644"/>
                </a:cubicBezTo>
                <a:cubicBezTo>
                  <a:pt x="54645" y="53646"/>
                  <a:pt x="54655" y="53646"/>
                  <a:pt x="54666" y="53646"/>
                </a:cubicBezTo>
                <a:cubicBezTo>
                  <a:pt x="54791" y="53646"/>
                  <a:pt x="54886" y="53517"/>
                  <a:pt x="54822" y="53387"/>
                </a:cubicBezTo>
                <a:cubicBezTo>
                  <a:pt x="53771" y="51052"/>
                  <a:pt x="52650" y="48764"/>
                  <a:pt x="51459" y="46499"/>
                </a:cubicBezTo>
                <a:close/>
                <a:moveTo>
                  <a:pt x="55896" y="54157"/>
                </a:moveTo>
                <a:cubicBezTo>
                  <a:pt x="56012" y="54368"/>
                  <a:pt x="56129" y="54601"/>
                  <a:pt x="56223" y="54835"/>
                </a:cubicBezTo>
                <a:lnTo>
                  <a:pt x="56129" y="54788"/>
                </a:lnTo>
                <a:cubicBezTo>
                  <a:pt x="56059" y="54554"/>
                  <a:pt x="55966" y="54344"/>
                  <a:pt x="55896" y="54157"/>
                </a:cubicBezTo>
                <a:close/>
                <a:moveTo>
                  <a:pt x="50456" y="52476"/>
                </a:moveTo>
                <a:lnTo>
                  <a:pt x="50782" y="52593"/>
                </a:lnTo>
                <a:cubicBezTo>
                  <a:pt x="52323" y="53317"/>
                  <a:pt x="53864" y="54064"/>
                  <a:pt x="55382" y="54835"/>
                </a:cubicBezTo>
                <a:cubicBezTo>
                  <a:pt x="55382" y="54881"/>
                  <a:pt x="55382" y="54951"/>
                  <a:pt x="55382" y="54975"/>
                </a:cubicBezTo>
                <a:cubicBezTo>
                  <a:pt x="53748" y="54157"/>
                  <a:pt x="52090" y="53317"/>
                  <a:pt x="50456" y="52476"/>
                </a:cubicBezTo>
                <a:close/>
                <a:moveTo>
                  <a:pt x="31217" y="45355"/>
                </a:moveTo>
                <a:lnTo>
                  <a:pt x="31217" y="45355"/>
                </a:lnTo>
                <a:cubicBezTo>
                  <a:pt x="30119" y="46546"/>
                  <a:pt x="29092" y="47807"/>
                  <a:pt x="27948" y="48974"/>
                </a:cubicBezTo>
                <a:cubicBezTo>
                  <a:pt x="26477" y="50468"/>
                  <a:pt x="24936" y="51916"/>
                  <a:pt x="23325" y="53270"/>
                </a:cubicBezTo>
                <a:cubicBezTo>
                  <a:pt x="22344" y="54111"/>
                  <a:pt x="21340" y="54905"/>
                  <a:pt x="20290" y="55675"/>
                </a:cubicBezTo>
                <a:cubicBezTo>
                  <a:pt x="24002" y="52313"/>
                  <a:pt x="27668" y="48904"/>
                  <a:pt x="31217" y="45355"/>
                </a:cubicBezTo>
                <a:close/>
                <a:moveTo>
                  <a:pt x="32267" y="44771"/>
                </a:moveTo>
                <a:cubicBezTo>
                  <a:pt x="35559" y="46056"/>
                  <a:pt x="38852" y="47363"/>
                  <a:pt x="42074" y="48717"/>
                </a:cubicBezTo>
                <a:cubicBezTo>
                  <a:pt x="42891" y="49161"/>
                  <a:pt x="43708" y="49581"/>
                  <a:pt x="44548" y="50001"/>
                </a:cubicBezTo>
                <a:cubicBezTo>
                  <a:pt x="45482" y="50445"/>
                  <a:pt x="46393" y="50889"/>
                  <a:pt x="47350" y="51286"/>
                </a:cubicBezTo>
                <a:cubicBezTo>
                  <a:pt x="50059" y="52640"/>
                  <a:pt x="52767" y="54017"/>
                  <a:pt x="55475" y="55395"/>
                </a:cubicBezTo>
                <a:cubicBezTo>
                  <a:pt x="55499" y="55418"/>
                  <a:pt x="55522" y="55418"/>
                  <a:pt x="55545" y="55418"/>
                </a:cubicBezTo>
                <a:cubicBezTo>
                  <a:pt x="55312" y="56002"/>
                  <a:pt x="55452" y="55932"/>
                  <a:pt x="54962" y="55979"/>
                </a:cubicBezTo>
                <a:cubicBezTo>
                  <a:pt x="54752" y="55955"/>
                  <a:pt x="54541" y="55932"/>
                  <a:pt x="54331" y="55862"/>
                </a:cubicBezTo>
                <a:cubicBezTo>
                  <a:pt x="52767" y="55418"/>
                  <a:pt x="51203" y="54484"/>
                  <a:pt x="49732" y="53807"/>
                </a:cubicBezTo>
                <a:cubicBezTo>
                  <a:pt x="46767" y="52476"/>
                  <a:pt x="43801" y="51099"/>
                  <a:pt x="40859" y="49721"/>
                </a:cubicBezTo>
                <a:cubicBezTo>
                  <a:pt x="37824" y="48297"/>
                  <a:pt x="34836" y="46826"/>
                  <a:pt x="31824" y="45379"/>
                </a:cubicBezTo>
                <a:cubicBezTo>
                  <a:pt x="31964" y="45192"/>
                  <a:pt x="32104" y="44982"/>
                  <a:pt x="32267" y="44771"/>
                </a:cubicBezTo>
                <a:close/>
                <a:moveTo>
                  <a:pt x="32828" y="1974"/>
                </a:moveTo>
                <a:cubicBezTo>
                  <a:pt x="33411" y="2581"/>
                  <a:pt x="33948" y="3235"/>
                  <a:pt x="34415" y="3935"/>
                </a:cubicBezTo>
                <a:cubicBezTo>
                  <a:pt x="35396" y="6154"/>
                  <a:pt x="36400" y="8372"/>
                  <a:pt x="37404" y="10590"/>
                </a:cubicBezTo>
                <a:cubicBezTo>
                  <a:pt x="37497" y="10870"/>
                  <a:pt x="37591" y="11173"/>
                  <a:pt x="37661" y="11454"/>
                </a:cubicBezTo>
                <a:cubicBezTo>
                  <a:pt x="38174" y="13181"/>
                  <a:pt x="38595" y="14932"/>
                  <a:pt x="39085" y="16684"/>
                </a:cubicBezTo>
                <a:cubicBezTo>
                  <a:pt x="39318" y="17524"/>
                  <a:pt x="39552" y="18341"/>
                  <a:pt x="39832" y="19182"/>
                </a:cubicBezTo>
                <a:cubicBezTo>
                  <a:pt x="39949" y="19532"/>
                  <a:pt x="40066" y="19952"/>
                  <a:pt x="40229" y="20349"/>
                </a:cubicBezTo>
                <a:lnTo>
                  <a:pt x="40159" y="20349"/>
                </a:lnTo>
                <a:cubicBezTo>
                  <a:pt x="40066" y="20349"/>
                  <a:pt x="40066" y="20466"/>
                  <a:pt x="40159" y="20489"/>
                </a:cubicBezTo>
                <a:lnTo>
                  <a:pt x="40299" y="20489"/>
                </a:lnTo>
                <a:cubicBezTo>
                  <a:pt x="40520" y="21086"/>
                  <a:pt x="41097" y="21474"/>
                  <a:pt x="41752" y="21474"/>
                </a:cubicBezTo>
                <a:cubicBezTo>
                  <a:pt x="41789" y="21474"/>
                  <a:pt x="41826" y="21472"/>
                  <a:pt x="41863" y="21470"/>
                </a:cubicBezTo>
                <a:cubicBezTo>
                  <a:pt x="41922" y="21528"/>
                  <a:pt x="42004" y="21558"/>
                  <a:pt x="42085" y="21558"/>
                </a:cubicBezTo>
                <a:cubicBezTo>
                  <a:pt x="42167" y="21558"/>
                  <a:pt x="42249" y="21528"/>
                  <a:pt x="42307" y="21470"/>
                </a:cubicBezTo>
                <a:lnTo>
                  <a:pt x="42611" y="21470"/>
                </a:lnTo>
                <a:cubicBezTo>
                  <a:pt x="43848" y="21470"/>
                  <a:pt x="45085" y="21447"/>
                  <a:pt x="46346" y="21447"/>
                </a:cubicBezTo>
                <a:lnTo>
                  <a:pt x="53444" y="21400"/>
                </a:lnTo>
                <a:lnTo>
                  <a:pt x="60542" y="21330"/>
                </a:lnTo>
                <a:cubicBezTo>
                  <a:pt x="60659" y="21318"/>
                  <a:pt x="60781" y="21312"/>
                  <a:pt x="60907" y="21312"/>
                </a:cubicBezTo>
                <a:cubicBezTo>
                  <a:pt x="61032" y="21312"/>
                  <a:pt x="61161" y="21318"/>
                  <a:pt x="61289" y="21330"/>
                </a:cubicBezTo>
                <a:cubicBezTo>
                  <a:pt x="61546" y="21563"/>
                  <a:pt x="61312" y="21867"/>
                  <a:pt x="61172" y="22077"/>
                </a:cubicBezTo>
                <a:cubicBezTo>
                  <a:pt x="60869" y="22521"/>
                  <a:pt x="60472" y="22918"/>
                  <a:pt x="60028" y="23244"/>
                </a:cubicBezTo>
                <a:cubicBezTo>
                  <a:pt x="59094" y="24015"/>
                  <a:pt x="58160" y="24762"/>
                  <a:pt x="57226" y="25509"/>
                </a:cubicBezTo>
                <a:cubicBezTo>
                  <a:pt x="53047" y="28918"/>
                  <a:pt x="48868" y="32304"/>
                  <a:pt x="44712" y="35689"/>
                </a:cubicBezTo>
                <a:cubicBezTo>
                  <a:pt x="44665" y="35689"/>
                  <a:pt x="44665" y="35736"/>
                  <a:pt x="44665" y="35759"/>
                </a:cubicBezTo>
                <a:cubicBezTo>
                  <a:pt x="44572" y="35642"/>
                  <a:pt x="44502" y="35526"/>
                  <a:pt x="44432" y="35409"/>
                </a:cubicBezTo>
                <a:cubicBezTo>
                  <a:pt x="44391" y="35354"/>
                  <a:pt x="44334" y="35331"/>
                  <a:pt x="44277" y="35331"/>
                </a:cubicBezTo>
                <a:cubicBezTo>
                  <a:pt x="44140" y="35331"/>
                  <a:pt x="44006" y="35464"/>
                  <a:pt x="44105" y="35596"/>
                </a:cubicBezTo>
                <a:cubicBezTo>
                  <a:pt x="45879" y="38234"/>
                  <a:pt x="47654" y="40849"/>
                  <a:pt x="49405" y="43487"/>
                </a:cubicBezTo>
                <a:cubicBezTo>
                  <a:pt x="51226" y="46663"/>
                  <a:pt x="52884" y="49908"/>
                  <a:pt x="54401" y="53247"/>
                </a:cubicBezTo>
                <a:cubicBezTo>
                  <a:pt x="53444" y="53037"/>
                  <a:pt x="52510" y="52780"/>
                  <a:pt x="51576" y="52476"/>
                </a:cubicBezTo>
                <a:cubicBezTo>
                  <a:pt x="48237" y="50842"/>
                  <a:pt x="44829" y="49278"/>
                  <a:pt x="41396" y="47853"/>
                </a:cubicBezTo>
                <a:lnTo>
                  <a:pt x="40136" y="47223"/>
                </a:lnTo>
                <a:cubicBezTo>
                  <a:pt x="37451" y="45659"/>
                  <a:pt x="34859" y="43954"/>
                  <a:pt x="32244" y="42273"/>
                </a:cubicBezTo>
                <a:cubicBezTo>
                  <a:pt x="32221" y="42258"/>
                  <a:pt x="32195" y="42250"/>
                  <a:pt x="32169" y="42250"/>
                </a:cubicBezTo>
                <a:cubicBezTo>
                  <a:pt x="32117" y="42250"/>
                  <a:pt x="32065" y="42281"/>
                  <a:pt x="32034" y="42343"/>
                </a:cubicBezTo>
                <a:lnTo>
                  <a:pt x="31567" y="42950"/>
                </a:lnTo>
                <a:lnTo>
                  <a:pt x="31333" y="42834"/>
                </a:lnTo>
                <a:cubicBezTo>
                  <a:pt x="31319" y="42828"/>
                  <a:pt x="31305" y="42825"/>
                  <a:pt x="31292" y="42825"/>
                </a:cubicBezTo>
                <a:cubicBezTo>
                  <a:pt x="31197" y="42825"/>
                  <a:pt x="31138" y="42956"/>
                  <a:pt x="31240" y="42997"/>
                </a:cubicBezTo>
                <a:lnTo>
                  <a:pt x="31450" y="43114"/>
                </a:lnTo>
                <a:cubicBezTo>
                  <a:pt x="31077" y="43581"/>
                  <a:pt x="30703" y="44071"/>
                  <a:pt x="30306" y="44538"/>
                </a:cubicBezTo>
                <a:cubicBezTo>
                  <a:pt x="25800" y="49278"/>
                  <a:pt x="21037" y="53761"/>
                  <a:pt x="16017" y="57963"/>
                </a:cubicBezTo>
                <a:cubicBezTo>
                  <a:pt x="17885" y="51029"/>
                  <a:pt x="19753" y="44094"/>
                  <a:pt x="21621" y="37160"/>
                </a:cubicBezTo>
                <a:cubicBezTo>
                  <a:pt x="21644" y="37090"/>
                  <a:pt x="21621" y="37020"/>
                  <a:pt x="21551" y="36973"/>
                </a:cubicBezTo>
                <a:cubicBezTo>
                  <a:pt x="15480" y="32537"/>
                  <a:pt x="9550" y="27937"/>
                  <a:pt x="3759" y="23128"/>
                </a:cubicBezTo>
                <a:cubicBezTo>
                  <a:pt x="5127" y="23113"/>
                  <a:pt x="6492" y="23105"/>
                  <a:pt x="7857" y="23105"/>
                </a:cubicBezTo>
                <a:cubicBezTo>
                  <a:pt x="10802" y="23105"/>
                  <a:pt x="13742" y="23141"/>
                  <a:pt x="16694" y="23221"/>
                </a:cubicBezTo>
                <a:cubicBezTo>
                  <a:pt x="18235" y="23408"/>
                  <a:pt x="19753" y="23595"/>
                  <a:pt x="21270" y="23735"/>
                </a:cubicBezTo>
                <a:cubicBezTo>
                  <a:pt x="21457" y="23735"/>
                  <a:pt x="21527" y="23455"/>
                  <a:pt x="21387" y="23361"/>
                </a:cubicBezTo>
                <a:lnTo>
                  <a:pt x="21387" y="23361"/>
                </a:lnTo>
                <a:lnTo>
                  <a:pt x="21924" y="23385"/>
                </a:lnTo>
                <a:lnTo>
                  <a:pt x="21924" y="23408"/>
                </a:lnTo>
                <a:lnTo>
                  <a:pt x="21924" y="23501"/>
                </a:lnTo>
                <a:cubicBezTo>
                  <a:pt x="21924" y="23571"/>
                  <a:pt x="21948" y="23665"/>
                  <a:pt x="22018" y="23688"/>
                </a:cubicBezTo>
                <a:cubicBezTo>
                  <a:pt x="22117" y="23748"/>
                  <a:pt x="22207" y="23773"/>
                  <a:pt x="22284" y="23773"/>
                </a:cubicBezTo>
                <a:cubicBezTo>
                  <a:pt x="22478" y="23773"/>
                  <a:pt x="22588" y="23609"/>
                  <a:pt x="22555" y="23408"/>
                </a:cubicBezTo>
                <a:lnTo>
                  <a:pt x="22905" y="23408"/>
                </a:lnTo>
                <a:cubicBezTo>
                  <a:pt x="22975" y="23408"/>
                  <a:pt x="23022" y="23361"/>
                  <a:pt x="23045" y="23291"/>
                </a:cubicBezTo>
                <a:cubicBezTo>
                  <a:pt x="25450" y="17244"/>
                  <a:pt x="28111" y="11267"/>
                  <a:pt x="31030" y="5453"/>
                </a:cubicBezTo>
                <a:lnTo>
                  <a:pt x="31030" y="5453"/>
                </a:lnTo>
                <a:cubicBezTo>
                  <a:pt x="29092" y="10706"/>
                  <a:pt x="27154" y="15960"/>
                  <a:pt x="25240" y="21237"/>
                </a:cubicBezTo>
                <a:cubicBezTo>
                  <a:pt x="25211" y="21307"/>
                  <a:pt x="25269" y="21361"/>
                  <a:pt x="25334" y="21361"/>
                </a:cubicBezTo>
                <a:cubicBezTo>
                  <a:pt x="25377" y="21361"/>
                  <a:pt x="25422" y="21338"/>
                  <a:pt x="25450" y="21283"/>
                </a:cubicBezTo>
                <a:cubicBezTo>
                  <a:pt x="27714" y="15236"/>
                  <a:pt x="29956" y="9189"/>
                  <a:pt x="32221" y="3142"/>
                </a:cubicBezTo>
                <a:cubicBezTo>
                  <a:pt x="32407" y="2745"/>
                  <a:pt x="32618" y="2371"/>
                  <a:pt x="32828" y="1974"/>
                </a:cubicBezTo>
                <a:close/>
                <a:moveTo>
                  <a:pt x="27084" y="48297"/>
                </a:moveTo>
                <a:lnTo>
                  <a:pt x="27084" y="48297"/>
                </a:lnTo>
                <a:cubicBezTo>
                  <a:pt x="25987" y="49511"/>
                  <a:pt x="24866" y="50679"/>
                  <a:pt x="23699" y="51823"/>
                </a:cubicBezTo>
                <a:lnTo>
                  <a:pt x="20126" y="55161"/>
                </a:lnTo>
                <a:cubicBezTo>
                  <a:pt x="18725" y="56399"/>
                  <a:pt x="17278" y="57590"/>
                  <a:pt x="15807" y="58734"/>
                </a:cubicBezTo>
                <a:lnTo>
                  <a:pt x="15807" y="58734"/>
                </a:lnTo>
                <a:lnTo>
                  <a:pt x="15854" y="58594"/>
                </a:lnTo>
                <a:cubicBezTo>
                  <a:pt x="19753" y="55348"/>
                  <a:pt x="23512" y="51916"/>
                  <a:pt x="27084" y="48297"/>
                </a:cubicBezTo>
                <a:close/>
                <a:moveTo>
                  <a:pt x="5440" y="24949"/>
                </a:moveTo>
                <a:cubicBezTo>
                  <a:pt x="7612" y="26723"/>
                  <a:pt x="9807" y="28474"/>
                  <a:pt x="12025" y="30202"/>
                </a:cubicBezTo>
                <a:cubicBezTo>
                  <a:pt x="13472" y="31346"/>
                  <a:pt x="14920" y="32467"/>
                  <a:pt x="16391" y="33564"/>
                </a:cubicBezTo>
                <a:cubicBezTo>
                  <a:pt x="17068" y="34078"/>
                  <a:pt x="17745" y="34592"/>
                  <a:pt x="18445" y="35105"/>
                </a:cubicBezTo>
                <a:cubicBezTo>
                  <a:pt x="19192" y="35642"/>
                  <a:pt x="20126" y="36156"/>
                  <a:pt x="20780" y="36833"/>
                </a:cubicBezTo>
                <a:cubicBezTo>
                  <a:pt x="21270" y="37323"/>
                  <a:pt x="21200" y="37510"/>
                  <a:pt x="21014" y="38164"/>
                </a:cubicBezTo>
                <a:cubicBezTo>
                  <a:pt x="20897" y="38654"/>
                  <a:pt x="20757" y="39121"/>
                  <a:pt x="20640" y="39612"/>
                </a:cubicBezTo>
                <a:lnTo>
                  <a:pt x="19940" y="42133"/>
                </a:lnTo>
                <a:cubicBezTo>
                  <a:pt x="19426" y="44071"/>
                  <a:pt x="18912" y="45986"/>
                  <a:pt x="18399" y="47923"/>
                </a:cubicBezTo>
                <a:cubicBezTo>
                  <a:pt x="17441" y="51379"/>
                  <a:pt x="16507" y="54858"/>
                  <a:pt x="15573" y="58337"/>
                </a:cubicBezTo>
                <a:cubicBezTo>
                  <a:pt x="15363" y="58524"/>
                  <a:pt x="15130" y="58710"/>
                  <a:pt x="14920" y="58874"/>
                </a:cubicBezTo>
                <a:cubicBezTo>
                  <a:pt x="14079" y="57193"/>
                  <a:pt x="14943" y="55161"/>
                  <a:pt x="15433" y="53504"/>
                </a:cubicBezTo>
                <a:cubicBezTo>
                  <a:pt x="15573" y="53060"/>
                  <a:pt x="15690" y="52593"/>
                  <a:pt x="15830" y="52150"/>
                </a:cubicBezTo>
                <a:cubicBezTo>
                  <a:pt x="16181" y="51192"/>
                  <a:pt x="16531" y="50212"/>
                  <a:pt x="16858" y="49231"/>
                </a:cubicBezTo>
                <a:cubicBezTo>
                  <a:pt x="17675" y="46826"/>
                  <a:pt x="18422" y="44421"/>
                  <a:pt x="19099" y="41970"/>
                </a:cubicBezTo>
                <a:cubicBezTo>
                  <a:pt x="19543" y="40662"/>
                  <a:pt x="19986" y="39355"/>
                  <a:pt x="20360" y="38024"/>
                </a:cubicBezTo>
                <a:cubicBezTo>
                  <a:pt x="20477" y="38117"/>
                  <a:pt x="20593" y="38187"/>
                  <a:pt x="20710" y="38257"/>
                </a:cubicBezTo>
                <a:cubicBezTo>
                  <a:pt x="20728" y="38266"/>
                  <a:pt x="20744" y="38270"/>
                  <a:pt x="20759" y="38270"/>
                </a:cubicBezTo>
                <a:cubicBezTo>
                  <a:pt x="20825" y="38270"/>
                  <a:pt x="20860" y="38198"/>
                  <a:pt x="20803" y="38141"/>
                </a:cubicBezTo>
                <a:lnTo>
                  <a:pt x="20430" y="37767"/>
                </a:lnTo>
                <a:cubicBezTo>
                  <a:pt x="20430" y="37720"/>
                  <a:pt x="20453" y="37697"/>
                  <a:pt x="20453" y="37650"/>
                </a:cubicBezTo>
                <a:lnTo>
                  <a:pt x="20617" y="37744"/>
                </a:lnTo>
                <a:cubicBezTo>
                  <a:pt x="20637" y="37756"/>
                  <a:pt x="20656" y="37761"/>
                  <a:pt x="20673" y="37761"/>
                </a:cubicBezTo>
                <a:cubicBezTo>
                  <a:pt x="20759" y="37761"/>
                  <a:pt x="20807" y="37638"/>
                  <a:pt x="20710" y="37580"/>
                </a:cubicBezTo>
                <a:lnTo>
                  <a:pt x="20617" y="37510"/>
                </a:lnTo>
                <a:cubicBezTo>
                  <a:pt x="20617" y="37440"/>
                  <a:pt x="20593" y="37393"/>
                  <a:pt x="20547" y="37370"/>
                </a:cubicBezTo>
                <a:lnTo>
                  <a:pt x="20687" y="36903"/>
                </a:lnTo>
                <a:cubicBezTo>
                  <a:pt x="20730" y="36787"/>
                  <a:pt x="20629" y="36698"/>
                  <a:pt x="20530" y="36698"/>
                </a:cubicBezTo>
                <a:cubicBezTo>
                  <a:pt x="20469" y="36698"/>
                  <a:pt x="20410" y="36730"/>
                  <a:pt x="20383" y="36810"/>
                </a:cubicBezTo>
                <a:cubicBezTo>
                  <a:pt x="20348" y="36740"/>
                  <a:pt x="20284" y="36705"/>
                  <a:pt x="20217" y="36705"/>
                </a:cubicBezTo>
                <a:cubicBezTo>
                  <a:pt x="20150" y="36705"/>
                  <a:pt x="20080" y="36740"/>
                  <a:pt x="20033" y="36810"/>
                </a:cubicBezTo>
                <a:lnTo>
                  <a:pt x="19893" y="36997"/>
                </a:lnTo>
                <a:cubicBezTo>
                  <a:pt x="14733" y="33401"/>
                  <a:pt x="9900" y="29385"/>
                  <a:pt x="5440" y="24949"/>
                </a:cubicBezTo>
                <a:close/>
                <a:moveTo>
                  <a:pt x="14336" y="56282"/>
                </a:moveTo>
                <a:lnTo>
                  <a:pt x="14336" y="56282"/>
                </a:lnTo>
                <a:cubicBezTo>
                  <a:pt x="14149" y="57286"/>
                  <a:pt x="14149" y="58313"/>
                  <a:pt x="14710" y="59271"/>
                </a:cubicBezTo>
                <a:cubicBezTo>
                  <a:pt x="14736" y="59323"/>
                  <a:pt x="14791" y="59354"/>
                  <a:pt x="14852" y="59354"/>
                </a:cubicBezTo>
                <a:cubicBezTo>
                  <a:pt x="14899" y="59354"/>
                  <a:pt x="14949" y="59335"/>
                  <a:pt x="14990" y="59294"/>
                </a:cubicBezTo>
                <a:lnTo>
                  <a:pt x="15410" y="58944"/>
                </a:lnTo>
                <a:lnTo>
                  <a:pt x="15387" y="59084"/>
                </a:lnTo>
                <a:cubicBezTo>
                  <a:pt x="14710" y="59481"/>
                  <a:pt x="14056" y="59878"/>
                  <a:pt x="13402" y="60275"/>
                </a:cubicBezTo>
                <a:cubicBezTo>
                  <a:pt x="13379" y="60041"/>
                  <a:pt x="13379" y="59831"/>
                  <a:pt x="13402" y="59598"/>
                </a:cubicBezTo>
                <a:cubicBezTo>
                  <a:pt x="13706" y="58500"/>
                  <a:pt x="14009" y="57379"/>
                  <a:pt x="14336" y="56282"/>
                </a:cubicBezTo>
                <a:close/>
                <a:moveTo>
                  <a:pt x="15387" y="59528"/>
                </a:moveTo>
                <a:lnTo>
                  <a:pt x="15387" y="59528"/>
                </a:lnTo>
                <a:cubicBezTo>
                  <a:pt x="14780" y="60088"/>
                  <a:pt x="14173" y="60648"/>
                  <a:pt x="13542" y="61185"/>
                </a:cubicBezTo>
                <a:cubicBezTo>
                  <a:pt x="13496" y="61022"/>
                  <a:pt x="13472" y="60858"/>
                  <a:pt x="13449" y="60695"/>
                </a:cubicBezTo>
                <a:cubicBezTo>
                  <a:pt x="14103" y="60321"/>
                  <a:pt x="14733" y="59924"/>
                  <a:pt x="15387" y="59528"/>
                </a:cubicBezTo>
                <a:close/>
                <a:moveTo>
                  <a:pt x="33318" y="0"/>
                </a:moveTo>
                <a:cubicBezTo>
                  <a:pt x="33255" y="0"/>
                  <a:pt x="33194" y="31"/>
                  <a:pt x="33155" y="83"/>
                </a:cubicBezTo>
                <a:cubicBezTo>
                  <a:pt x="33131" y="153"/>
                  <a:pt x="33085" y="200"/>
                  <a:pt x="33061" y="246"/>
                </a:cubicBezTo>
                <a:cubicBezTo>
                  <a:pt x="33038" y="200"/>
                  <a:pt x="33015" y="176"/>
                  <a:pt x="32968" y="130"/>
                </a:cubicBezTo>
                <a:cubicBezTo>
                  <a:pt x="32933" y="71"/>
                  <a:pt x="32874" y="42"/>
                  <a:pt x="32816" y="42"/>
                </a:cubicBezTo>
                <a:cubicBezTo>
                  <a:pt x="32758" y="42"/>
                  <a:pt x="32699" y="71"/>
                  <a:pt x="32664" y="130"/>
                </a:cubicBezTo>
                <a:cubicBezTo>
                  <a:pt x="30540" y="3982"/>
                  <a:pt x="28485" y="7881"/>
                  <a:pt x="26477" y="11804"/>
                </a:cubicBezTo>
                <a:cubicBezTo>
                  <a:pt x="25496" y="13742"/>
                  <a:pt x="24516" y="15680"/>
                  <a:pt x="23559" y="17618"/>
                </a:cubicBezTo>
                <a:cubicBezTo>
                  <a:pt x="22811" y="19135"/>
                  <a:pt x="22018" y="20676"/>
                  <a:pt x="21340" y="22240"/>
                </a:cubicBezTo>
                <a:cubicBezTo>
                  <a:pt x="20033" y="21984"/>
                  <a:pt x="18702" y="21844"/>
                  <a:pt x="17418" y="21703"/>
                </a:cubicBezTo>
                <a:cubicBezTo>
                  <a:pt x="15620" y="21517"/>
                  <a:pt x="13822" y="21423"/>
                  <a:pt x="12025" y="21400"/>
                </a:cubicBezTo>
                <a:cubicBezTo>
                  <a:pt x="8943" y="21400"/>
                  <a:pt x="5861" y="21657"/>
                  <a:pt x="2825" y="22194"/>
                </a:cubicBezTo>
                <a:cubicBezTo>
                  <a:pt x="1938" y="22311"/>
                  <a:pt x="1074" y="22474"/>
                  <a:pt x="210" y="22684"/>
                </a:cubicBezTo>
                <a:cubicBezTo>
                  <a:pt x="47" y="22731"/>
                  <a:pt x="0" y="22918"/>
                  <a:pt x="117" y="23034"/>
                </a:cubicBezTo>
                <a:cubicBezTo>
                  <a:pt x="5487" y="28381"/>
                  <a:pt x="11628" y="32934"/>
                  <a:pt x="18305" y="36506"/>
                </a:cubicBezTo>
                <a:cubicBezTo>
                  <a:pt x="18562" y="36716"/>
                  <a:pt x="18796" y="36903"/>
                  <a:pt x="19052" y="37090"/>
                </a:cubicBezTo>
                <a:cubicBezTo>
                  <a:pt x="18352" y="38958"/>
                  <a:pt x="18002" y="40989"/>
                  <a:pt x="17488" y="42904"/>
                </a:cubicBezTo>
                <a:cubicBezTo>
                  <a:pt x="16974" y="44888"/>
                  <a:pt x="16461" y="46896"/>
                  <a:pt x="15947" y="48881"/>
                </a:cubicBezTo>
                <a:cubicBezTo>
                  <a:pt x="15363" y="51099"/>
                  <a:pt x="14756" y="53317"/>
                  <a:pt x="14126" y="55512"/>
                </a:cubicBezTo>
                <a:cubicBezTo>
                  <a:pt x="14079" y="55675"/>
                  <a:pt x="14009" y="55839"/>
                  <a:pt x="13939" y="56002"/>
                </a:cubicBezTo>
                <a:cubicBezTo>
                  <a:pt x="13472" y="57193"/>
                  <a:pt x="13029" y="58430"/>
                  <a:pt x="12958" y="59668"/>
                </a:cubicBezTo>
                <a:cubicBezTo>
                  <a:pt x="12865" y="60041"/>
                  <a:pt x="12748" y="60415"/>
                  <a:pt x="12655" y="60788"/>
                </a:cubicBezTo>
                <a:cubicBezTo>
                  <a:pt x="12619" y="60915"/>
                  <a:pt x="12724" y="61028"/>
                  <a:pt x="12849" y="61028"/>
                </a:cubicBezTo>
                <a:cubicBezTo>
                  <a:pt x="12885" y="61028"/>
                  <a:pt x="12922" y="61019"/>
                  <a:pt x="12958" y="60998"/>
                </a:cubicBezTo>
                <a:lnTo>
                  <a:pt x="13075" y="60928"/>
                </a:lnTo>
                <a:cubicBezTo>
                  <a:pt x="13122" y="61162"/>
                  <a:pt x="13169" y="61395"/>
                  <a:pt x="13262" y="61629"/>
                </a:cubicBezTo>
                <a:cubicBezTo>
                  <a:pt x="13292" y="61720"/>
                  <a:pt x="13382" y="61781"/>
                  <a:pt x="13473" y="61781"/>
                </a:cubicBezTo>
                <a:cubicBezTo>
                  <a:pt x="13522" y="61781"/>
                  <a:pt x="13571" y="61763"/>
                  <a:pt x="13612" y="61722"/>
                </a:cubicBezTo>
                <a:cubicBezTo>
                  <a:pt x="14966" y="60485"/>
                  <a:pt x="16344" y="59271"/>
                  <a:pt x="17722" y="58057"/>
                </a:cubicBezTo>
                <a:cubicBezTo>
                  <a:pt x="19706" y="56702"/>
                  <a:pt x="21644" y="55231"/>
                  <a:pt x="23488" y="53690"/>
                </a:cubicBezTo>
                <a:cubicBezTo>
                  <a:pt x="25146" y="52290"/>
                  <a:pt x="26734" y="50819"/>
                  <a:pt x="28251" y="49278"/>
                </a:cubicBezTo>
                <a:cubicBezTo>
                  <a:pt x="29466" y="48110"/>
                  <a:pt x="30586" y="46873"/>
                  <a:pt x="31660" y="45589"/>
                </a:cubicBezTo>
                <a:cubicBezTo>
                  <a:pt x="38034" y="48904"/>
                  <a:pt x="44548" y="51916"/>
                  <a:pt x="51063" y="54858"/>
                </a:cubicBezTo>
                <a:cubicBezTo>
                  <a:pt x="51540" y="55081"/>
                  <a:pt x="53870" y="56344"/>
                  <a:pt x="55240" y="56344"/>
                </a:cubicBezTo>
                <a:cubicBezTo>
                  <a:pt x="55882" y="56344"/>
                  <a:pt x="56313" y="56067"/>
                  <a:pt x="56246" y="55278"/>
                </a:cubicBezTo>
                <a:lnTo>
                  <a:pt x="56246" y="55278"/>
                </a:lnTo>
                <a:lnTo>
                  <a:pt x="56573" y="55465"/>
                </a:lnTo>
                <a:cubicBezTo>
                  <a:pt x="56607" y="55482"/>
                  <a:pt x="56641" y="55490"/>
                  <a:pt x="56674" y="55490"/>
                </a:cubicBezTo>
                <a:cubicBezTo>
                  <a:pt x="56819" y="55490"/>
                  <a:pt x="56929" y="55337"/>
                  <a:pt x="56853" y="55185"/>
                </a:cubicBezTo>
                <a:cubicBezTo>
                  <a:pt x="53794" y="48881"/>
                  <a:pt x="50456" y="42553"/>
                  <a:pt x="46580" y="36693"/>
                </a:cubicBezTo>
                <a:cubicBezTo>
                  <a:pt x="47023" y="36273"/>
                  <a:pt x="47490" y="35852"/>
                  <a:pt x="47934" y="35432"/>
                </a:cubicBezTo>
                <a:cubicBezTo>
                  <a:pt x="50712" y="33448"/>
                  <a:pt x="53374" y="31253"/>
                  <a:pt x="56082" y="29175"/>
                </a:cubicBezTo>
                <a:cubicBezTo>
                  <a:pt x="59164" y="26817"/>
                  <a:pt x="62246" y="24435"/>
                  <a:pt x="65328" y="22054"/>
                </a:cubicBezTo>
                <a:cubicBezTo>
                  <a:pt x="65422" y="22007"/>
                  <a:pt x="65445" y="21890"/>
                  <a:pt x="65422" y="21797"/>
                </a:cubicBezTo>
                <a:cubicBezTo>
                  <a:pt x="65305" y="21353"/>
                  <a:pt x="64955" y="21003"/>
                  <a:pt x="64511" y="20886"/>
                </a:cubicBezTo>
                <a:cubicBezTo>
                  <a:pt x="63577" y="20536"/>
                  <a:pt x="62456" y="20466"/>
                  <a:pt x="61476" y="20326"/>
                </a:cubicBezTo>
                <a:cubicBezTo>
                  <a:pt x="59398" y="19999"/>
                  <a:pt x="57297" y="19719"/>
                  <a:pt x="55172" y="19555"/>
                </a:cubicBezTo>
                <a:cubicBezTo>
                  <a:pt x="52567" y="19316"/>
                  <a:pt x="49954" y="19204"/>
                  <a:pt x="47342" y="19204"/>
                </a:cubicBezTo>
                <a:cubicBezTo>
                  <a:pt x="45623" y="19204"/>
                  <a:pt x="43905" y="19253"/>
                  <a:pt x="42190" y="19345"/>
                </a:cubicBezTo>
                <a:cubicBezTo>
                  <a:pt x="41140" y="12341"/>
                  <a:pt x="37801" y="5523"/>
                  <a:pt x="33458" y="60"/>
                </a:cubicBezTo>
                <a:cubicBezTo>
                  <a:pt x="33417" y="19"/>
                  <a:pt x="33367" y="0"/>
                  <a:pt x="3331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3" name="Shape 1743"/>
        <p:cNvGrpSpPr/>
        <p:nvPr/>
      </p:nvGrpSpPr>
      <p:grpSpPr>
        <a:xfrm>
          <a:off x="0" y="0"/>
          <a:ext cx="0" cy="0"/>
          <a:chOff x="0" y="0"/>
          <a:chExt cx="0" cy="0"/>
        </a:xfrm>
      </p:grpSpPr>
      <p:pic>
        <p:nvPicPr>
          <p:cNvPr descr="A screenshot of a computer&#10;&#10;Description automatically generated" id="1744" name="Google Shape;1744;p64"/>
          <p:cNvPicPr preferRelativeResize="0"/>
          <p:nvPr>
            <p:ph idx="1" type="body"/>
          </p:nvPr>
        </p:nvPicPr>
        <p:blipFill rotWithShape="1">
          <a:blip r:embed="rId3">
            <a:alphaModFix/>
          </a:blip>
          <a:srcRect b="10000" l="0" r="0" t="0"/>
          <a:stretch/>
        </p:blipFill>
        <p:spPr>
          <a:xfrm>
            <a:off x="20" y="10"/>
            <a:ext cx="12191980" cy="6857990"/>
          </a:xfrm>
          <a:prstGeom prst="rect">
            <a:avLst/>
          </a:prstGeom>
          <a:noFill/>
          <a:ln>
            <a:noFill/>
          </a:ln>
        </p:spPr>
      </p:pic>
      <p:sp>
        <p:nvSpPr>
          <p:cNvPr id="1745" name="Google Shape;1745;p64"/>
          <p:cNvSpPr/>
          <p:nvPr/>
        </p:nvSpPr>
        <p:spPr>
          <a:xfrm>
            <a:off x="8560747" y="3384733"/>
            <a:ext cx="1378546" cy="1654423"/>
          </a:xfrm>
          <a:custGeom>
            <a:rect b="b" l="l" r="r" t="t"/>
            <a:pathLst>
              <a:path extrusionOk="0" h="11570" w="16038">
                <a:moveTo>
                  <a:pt x="7549" y="1"/>
                </a:moveTo>
                <a:lnTo>
                  <a:pt x="1868" y="39"/>
                </a:lnTo>
                <a:cubicBezTo>
                  <a:pt x="1440" y="39"/>
                  <a:pt x="0" y="545"/>
                  <a:pt x="311" y="1246"/>
                </a:cubicBezTo>
                <a:cubicBezTo>
                  <a:pt x="856" y="2296"/>
                  <a:pt x="1206" y="3425"/>
                  <a:pt x="1401" y="4592"/>
                </a:cubicBezTo>
                <a:cubicBezTo>
                  <a:pt x="1437" y="4844"/>
                  <a:pt x="1684" y="4952"/>
                  <a:pt x="2003" y="4952"/>
                </a:cubicBezTo>
                <a:cubicBezTo>
                  <a:pt x="2720" y="4952"/>
                  <a:pt x="3805" y="4409"/>
                  <a:pt x="3697" y="3736"/>
                </a:cubicBezTo>
                <a:cubicBezTo>
                  <a:pt x="3619" y="3269"/>
                  <a:pt x="3502" y="2802"/>
                  <a:pt x="3386" y="2374"/>
                </a:cubicBezTo>
                <a:lnTo>
                  <a:pt x="3386" y="2374"/>
                </a:lnTo>
                <a:cubicBezTo>
                  <a:pt x="7472" y="4476"/>
                  <a:pt x="11090" y="7433"/>
                  <a:pt x="13970" y="11013"/>
                </a:cubicBezTo>
                <a:cubicBezTo>
                  <a:pt x="14284" y="11389"/>
                  <a:pt x="14749" y="11570"/>
                  <a:pt x="15124" y="11570"/>
                </a:cubicBezTo>
                <a:cubicBezTo>
                  <a:pt x="15679" y="11570"/>
                  <a:pt x="16037" y="11173"/>
                  <a:pt x="15410" y="10429"/>
                </a:cubicBezTo>
                <a:cubicBezTo>
                  <a:pt x="12530" y="6849"/>
                  <a:pt x="8989" y="3853"/>
                  <a:pt x="5059" y="1518"/>
                </a:cubicBezTo>
                <a:lnTo>
                  <a:pt x="6810" y="1518"/>
                </a:lnTo>
                <a:cubicBezTo>
                  <a:pt x="7277" y="1518"/>
                  <a:pt x="8094" y="1246"/>
                  <a:pt x="8289" y="740"/>
                </a:cubicBezTo>
                <a:cubicBezTo>
                  <a:pt x="8483" y="234"/>
                  <a:pt x="8016" y="1"/>
                  <a:pt x="7549" y="1"/>
                </a:cubicBezTo>
                <a:close/>
              </a:path>
            </a:pathLst>
          </a:custGeom>
          <a:solidFill>
            <a:srgbClr val="FF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pic>
        <p:nvPicPr>
          <p:cNvPr id="1750" name="Google Shape;1750;p65"/>
          <p:cNvPicPr preferRelativeResize="0"/>
          <p:nvPr>
            <p:ph idx="1" type="body"/>
          </p:nvPr>
        </p:nvPicPr>
        <p:blipFill rotWithShape="1">
          <a:blip r:embed="rId3">
            <a:alphaModFix/>
          </a:blip>
          <a:srcRect b="0" l="0" r="0" t="0"/>
          <a:stretch/>
        </p:blipFill>
        <p:spPr>
          <a:xfrm>
            <a:off x="0" y="0"/>
            <a:ext cx="12192000" cy="6934200"/>
          </a:xfrm>
          <a:prstGeom prst="rect">
            <a:avLst/>
          </a:prstGeom>
          <a:noFill/>
          <a:ln>
            <a:noFill/>
          </a:ln>
        </p:spPr>
      </p:pic>
      <p:grpSp>
        <p:nvGrpSpPr>
          <p:cNvPr id="1751" name="Google Shape;1751;p65"/>
          <p:cNvGrpSpPr/>
          <p:nvPr/>
        </p:nvGrpSpPr>
        <p:grpSpPr>
          <a:xfrm>
            <a:off x="515121" y="255228"/>
            <a:ext cx="3342520" cy="3013109"/>
            <a:chOff x="-331425" y="1579700"/>
            <a:chExt cx="1880250" cy="1905825"/>
          </a:xfrm>
        </p:grpSpPr>
        <p:sp>
          <p:nvSpPr>
            <p:cNvPr id="1752" name="Google Shape;1752;p65"/>
            <p:cNvSpPr/>
            <p:nvPr/>
          </p:nvSpPr>
          <p:spPr>
            <a:xfrm>
              <a:off x="-72650" y="1864050"/>
              <a:ext cx="1621475" cy="1621475"/>
            </a:xfrm>
            <a:custGeom>
              <a:rect b="b" l="l" r="r" t="t"/>
              <a:pathLst>
                <a:path extrusionOk="0" h="64859" w="64859">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rgbClr val="595959">
                <a:alpha val="267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65"/>
            <p:cNvSpPr/>
            <p:nvPr/>
          </p:nvSpPr>
          <p:spPr>
            <a:xfrm>
              <a:off x="-82425" y="1854000"/>
              <a:ext cx="1621450" cy="1621725"/>
            </a:xfrm>
            <a:custGeom>
              <a:rect b="b" l="l" r="r" t="t"/>
              <a:pathLst>
                <a:path extrusionOk="0" h="64869" w="64858">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rgbClr val="F1C232"/>
            </a:solidFill>
            <a:ln>
              <a:noFill/>
            </a:ln>
            <a:effectLst>
              <a:outerShdw blurRad="42863" rotWithShape="0" algn="bl" dir="216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65"/>
            <p:cNvSpPr/>
            <p:nvPr/>
          </p:nvSpPr>
          <p:spPr>
            <a:xfrm>
              <a:off x="-331425" y="1579700"/>
              <a:ext cx="1101300" cy="649025"/>
            </a:xfrm>
            <a:custGeom>
              <a:rect b="b" l="l" r="r" t="t"/>
              <a:pathLst>
                <a:path extrusionOk="0" h="25961" w="44052">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rgbClr val="595959">
                <a:alpha val="267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5" name="Google Shape;1755;p65"/>
          <p:cNvSpPr txBox="1"/>
          <p:nvPr/>
        </p:nvSpPr>
        <p:spPr>
          <a:xfrm rot="463809">
            <a:off x="1337480" y="1239951"/>
            <a:ext cx="2254891" cy="157414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latin typeface="Roboto Mono Medium"/>
                <a:ea typeface="Roboto Mono Medium"/>
                <a:cs typeface="Roboto Mono Medium"/>
                <a:sym typeface="Roboto Mono Medium"/>
              </a:rPr>
              <a:t>Select the Type Tool </a:t>
            </a:r>
            <a:endParaRPr sz="1500">
              <a:latin typeface="Roboto Mono Medium"/>
              <a:ea typeface="Roboto Mono Medium"/>
              <a:cs typeface="Roboto Mono Medium"/>
              <a:sym typeface="Roboto Mono Medium"/>
            </a:endParaRPr>
          </a:p>
          <a:p>
            <a:pPr indent="0" lvl="0" marL="0" rtl="0" algn="l">
              <a:spcBef>
                <a:spcPts val="1600"/>
              </a:spcBef>
              <a:spcAft>
                <a:spcPts val="0"/>
              </a:spcAft>
              <a:buNone/>
            </a:pPr>
            <a:r>
              <a:rPr lang="en-US" sz="1500">
                <a:latin typeface="Roboto Mono Medium"/>
                <a:ea typeface="Roboto Mono Medium"/>
                <a:cs typeface="Roboto Mono Medium"/>
                <a:sym typeface="Roboto Mono Medium"/>
              </a:rPr>
              <a:t>Draw a box on your Program Monitor. </a:t>
            </a:r>
            <a:endParaRPr sz="1500">
              <a:latin typeface="Roboto Mono Medium"/>
              <a:ea typeface="Roboto Mono Medium"/>
              <a:cs typeface="Roboto Mono Medium"/>
              <a:sym typeface="Roboto Mono Medium"/>
            </a:endParaRPr>
          </a:p>
          <a:p>
            <a:pPr indent="0" lvl="0" marL="0" rtl="0" algn="l">
              <a:spcBef>
                <a:spcPts val="1600"/>
              </a:spcBef>
              <a:spcAft>
                <a:spcPts val="1600"/>
              </a:spcAft>
              <a:buNone/>
            </a:pPr>
            <a:r>
              <a:rPr lang="en-US" sz="1500">
                <a:latin typeface="Roboto Mono Medium"/>
                <a:ea typeface="Roboto Mono Medium"/>
                <a:cs typeface="Roboto Mono Medium"/>
                <a:sym typeface="Roboto Mono Medium"/>
              </a:rPr>
              <a:t>Then start typing</a:t>
            </a:r>
            <a:endParaRPr sz="1500">
              <a:latin typeface="Roboto Mono Medium"/>
              <a:ea typeface="Roboto Mono Medium"/>
              <a:cs typeface="Roboto Mono Medium"/>
              <a:sym typeface="Roboto Mono Medium"/>
            </a:endParaRPr>
          </a:p>
        </p:txBody>
      </p:sp>
      <p:sp>
        <p:nvSpPr>
          <p:cNvPr id="1756" name="Google Shape;1756;p65"/>
          <p:cNvSpPr/>
          <p:nvPr/>
        </p:nvSpPr>
        <p:spPr>
          <a:xfrm>
            <a:off x="1221277" y="1238553"/>
            <a:ext cx="236926" cy="179412"/>
          </a:xfrm>
          <a:custGeom>
            <a:rect b="b" l="l" r="r" t="t"/>
            <a:pathLst>
              <a:path extrusionOk="0" h="35492" w="40744">
                <a:moveTo>
                  <a:pt x="21998" y="1503"/>
                </a:moveTo>
                <a:cubicBezTo>
                  <a:pt x="22889" y="1503"/>
                  <a:pt x="23776" y="1562"/>
                  <a:pt x="24656" y="1680"/>
                </a:cubicBezTo>
                <a:cubicBezTo>
                  <a:pt x="24820" y="1703"/>
                  <a:pt x="25007" y="1727"/>
                  <a:pt x="25170" y="1773"/>
                </a:cubicBezTo>
                <a:cubicBezTo>
                  <a:pt x="24454" y="1665"/>
                  <a:pt x="23734" y="1612"/>
                  <a:pt x="23013" y="1612"/>
                </a:cubicBezTo>
                <a:cubicBezTo>
                  <a:pt x="22181" y="1612"/>
                  <a:pt x="21349" y="1682"/>
                  <a:pt x="20524" y="1820"/>
                </a:cubicBezTo>
                <a:cubicBezTo>
                  <a:pt x="20131" y="1786"/>
                  <a:pt x="19725" y="1764"/>
                  <a:pt x="19325" y="1764"/>
                </a:cubicBezTo>
                <a:cubicBezTo>
                  <a:pt x="19179" y="1764"/>
                  <a:pt x="19033" y="1767"/>
                  <a:pt x="18889" y="1773"/>
                </a:cubicBezTo>
                <a:cubicBezTo>
                  <a:pt x="19240" y="1703"/>
                  <a:pt x="19590" y="1656"/>
                  <a:pt x="19917" y="1610"/>
                </a:cubicBezTo>
                <a:cubicBezTo>
                  <a:pt x="20611" y="1538"/>
                  <a:pt x="21306" y="1503"/>
                  <a:pt x="21998" y="1503"/>
                </a:cubicBezTo>
                <a:close/>
                <a:moveTo>
                  <a:pt x="20267" y="2264"/>
                </a:moveTo>
                <a:cubicBezTo>
                  <a:pt x="20384" y="2264"/>
                  <a:pt x="20524" y="2264"/>
                  <a:pt x="20640" y="2287"/>
                </a:cubicBezTo>
                <a:cubicBezTo>
                  <a:pt x="20524" y="2287"/>
                  <a:pt x="20407" y="2287"/>
                  <a:pt x="20290" y="2310"/>
                </a:cubicBezTo>
                <a:lnTo>
                  <a:pt x="20173" y="2264"/>
                </a:lnTo>
                <a:close/>
                <a:moveTo>
                  <a:pt x="23171" y="1972"/>
                </a:moveTo>
                <a:cubicBezTo>
                  <a:pt x="24202" y="1972"/>
                  <a:pt x="25235" y="2098"/>
                  <a:pt x="26244" y="2334"/>
                </a:cubicBezTo>
                <a:cubicBezTo>
                  <a:pt x="25395" y="2247"/>
                  <a:pt x="24534" y="2199"/>
                  <a:pt x="23669" y="2199"/>
                </a:cubicBezTo>
                <a:cubicBezTo>
                  <a:pt x="23368" y="2199"/>
                  <a:pt x="23067" y="2205"/>
                  <a:pt x="22765" y="2217"/>
                </a:cubicBezTo>
                <a:lnTo>
                  <a:pt x="22765" y="2194"/>
                </a:lnTo>
                <a:lnTo>
                  <a:pt x="22718" y="2194"/>
                </a:lnTo>
                <a:cubicBezTo>
                  <a:pt x="22485" y="2123"/>
                  <a:pt x="22228" y="2077"/>
                  <a:pt x="21971" y="2030"/>
                </a:cubicBezTo>
                <a:cubicBezTo>
                  <a:pt x="22370" y="1991"/>
                  <a:pt x="22770" y="1972"/>
                  <a:pt x="23171" y="1972"/>
                </a:cubicBezTo>
                <a:close/>
                <a:moveTo>
                  <a:pt x="28485" y="2404"/>
                </a:moveTo>
                <a:lnTo>
                  <a:pt x="28485" y="2404"/>
                </a:lnTo>
                <a:cubicBezTo>
                  <a:pt x="29046" y="2576"/>
                  <a:pt x="29587" y="2749"/>
                  <a:pt x="30126" y="2976"/>
                </a:cubicBezTo>
                <a:lnTo>
                  <a:pt x="30126" y="2976"/>
                </a:lnTo>
                <a:cubicBezTo>
                  <a:pt x="29723" y="2875"/>
                  <a:pt x="29305" y="2791"/>
                  <a:pt x="28906" y="2707"/>
                </a:cubicBezTo>
                <a:cubicBezTo>
                  <a:pt x="28766" y="2614"/>
                  <a:pt x="28625" y="2497"/>
                  <a:pt x="28485" y="2404"/>
                </a:cubicBezTo>
                <a:close/>
                <a:moveTo>
                  <a:pt x="18446" y="2264"/>
                </a:moveTo>
                <a:lnTo>
                  <a:pt x="18469" y="2287"/>
                </a:lnTo>
                <a:cubicBezTo>
                  <a:pt x="17862" y="2450"/>
                  <a:pt x="17278" y="2637"/>
                  <a:pt x="16695" y="2871"/>
                </a:cubicBezTo>
                <a:lnTo>
                  <a:pt x="16601" y="2871"/>
                </a:lnTo>
                <a:cubicBezTo>
                  <a:pt x="16504" y="2867"/>
                  <a:pt x="16406" y="2865"/>
                  <a:pt x="16308" y="2865"/>
                </a:cubicBezTo>
                <a:cubicBezTo>
                  <a:pt x="15816" y="2865"/>
                  <a:pt x="15313" y="2913"/>
                  <a:pt x="14827" y="3011"/>
                </a:cubicBezTo>
                <a:lnTo>
                  <a:pt x="14803" y="3011"/>
                </a:lnTo>
                <a:lnTo>
                  <a:pt x="14990" y="2917"/>
                </a:lnTo>
                <a:cubicBezTo>
                  <a:pt x="15177" y="2847"/>
                  <a:pt x="15364" y="2777"/>
                  <a:pt x="15527" y="2707"/>
                </a:cubicBezTo>
                <a:lnTo>
                  <a:pt x="15667" y="2684"/>
                </a:lnTo>
                <a:cubicBezTo>
                  <a:pt x="16578" y="2450"/>
                  <a:pt x="17512" y="2310"/>
                  <a:pt x="18446" y="2264"/>
                </a:cubicBezTo>
                <a:close/>
                <a:moveTo>
                  <a:pt x="22514" y="2631"/>
                </a:moveTo>
                <a:cubicBezTo>
                  <a:pt x="22748" y="2631"/>
                  <a:pt x="22963" y="2665"/>
                  <a:pt x="23209" y="2684"/>
                </a:cubicBezTo>
                <a:lnTo>
                  <a:pt x="23536" y="2754"/>
                </a:lnTo>
                <a:cubicBezTo>
                  <a:pt x="23676" y="2801"/>
                  <a:pt x="23839" y="2847"/>
                  <a:pt x="23956" y="2894"/>
                </a:cubicBezTo>
                <a:cubicBezTo>
                  <a:pt x="24283" y="3011"/>
                  <a:pt x="24586" y="3151"/>
                  <a:pt x="24890" y="3291"/>
                </a:cubicBezTo>
                <a:cubicBezTo>
                  <a:pt x="23909" y="3127"/>
                  <a:pt x="22929" y="3011"/>
                  <a:pt x="21925" y="2917"/>
                </a:cubicBezTo>
                <a:cubicBezTo>
                  <a:pt x="21761" y="2847"/>
                  <a:pt x="21598" y="2777"/>
                  <a:pt x="21434" y="2707"/>
                </a:cubicBezTo>
                <a:cubicBezTo>
                  <a:pt x="21738" y="2684"/>
                  <a:pt x="22041" y="2660"/>
                  <a:pt x="22345" y="2637"/>
                </a:cubicBezTo>
                <a:cubicBezTo>
                  <a:pt x="22403" y="2633"/>
                  <a:pt x="22459" y="2631"/>
                  <a:pt x="22514" y="2631"/>
                </a:cubicBezTo>
                <a:close/>
                <a:moveTo>
                  <a:pt x="15551" y="3338"/>
                </a:moveTo>
                <a:lnTo>
                  <a:pt x="15551" y="3361"/>
                </a:lnTo>
                <a:lnTo>
                  <a:pt x="15247" y="3478"/>
                </a:lnTo>
                <a:cubicBezTo>
                  <a:pt x="14943" y="3478"/>
                  <a:pt x="14640" y="3501"/>
                  <a:pt x="14313" y="3524"/>
                </a:cubicBezTo>
                <a:lnTo>
                  <a:pt x="14290" y="3524"/>
                </a:lnTo>
                <a:lnTo>
                  <a:pt x="14500" y="3454"/>
                </a:lnTo>
                <a:cubicBezTo>
                  <a:pt x="14873" y="3408"/>
                  <a:pt x="15200" y="3384"/>
                  <a:pt x="15551" y="3338"/>
                </a:cubicBezTo>
                <a:close/>
                <a:moveTo>
                  <a:pt x="19987" y="3501"/>
                </a:moveTo>
                <a:cubicBezTo>
                  <a:pt x="20454" y="3501"/>
                  <a:pt x="20897" y="3524"/>
                  <a:pt x="21364" y="3594"/>
                </a:cubicBezTo>
                <a:cubicBezTo>
                  <a:pt x="21107" y="3583"/>
                  <a:pt x="20851" y="3577"/>
                  <a:pt x="20591" y="3577"/>
                </a:cubicBezTo>
                <a:cubicBezTo>
                  <a:pt x="20331" y="3577"/>
                  <a:pt x="20068" y="3583"/>
                  <a:pt x="19800" y="3594"/>
                </a:cubicBezTo>
                <a:lnTo>
                  <a:pt x="19590" y="3501"/>
                </a:lnTo>
                <a:close/>
                <a:moveTo>
                  <a:pt x="18819" y="3548"/>
                </a:moveTo>
                <a:lnTo>
                  <a:pt x="19006" y="3618"/>
                </a:lnTo>
                <a:cubicBezTo>
                  <a:pt x="18703" y="3618"/>
                  <a:pt x="18422" y="3664"/>
                  <a:pt x="18119" y="3688"/>
                </a:cubicBezTo>
                <a:lnTo>
                  <a:pt x="18025" y="3688"/>
                </a:lnTo>
                <a:cubicBezTo>
                  <a:pt x="18282" y="3618"/>
                  <a:pt x="18539" y="3571"/>
                  <a:pt x="18819" y="3548"/>
                </a:cubicBezTo>
                <a:close/>
                <a:moveTo>
                  <a:pt x="15901" y="2147"/>
                </a:moveTo>
                <a:lnTo>
                  <a:pt x="15901" y="2147"/>
                </a:lnTo>
                <a:cubicBezTo>
                  <a:pt x="15784" y="2194"/>
                  <a:pt x="15691" y="2240"/>
                  <a:pt x="15574" y="2287"/>
                </a:cubicBezTo>
                <a:cubicBezTo>
                  <a:pt x="15294" y="2357"/>
                  <a:pt x="14990" y="2450"/>
                  <a:pt x="14710" y="2544"/>
                </a:cubicBezTo>
                <a:cubicBezTo>
                  <a:pt x="13823" y="2801"/>
                  <a:pt x="12959" y="3127"/>
                  <a:pt x="12118" y="3478"/>
                </a:cubicBezTo>
                <a:lnTo>
                  <a:pt x="12118" y="3501"/>
                </a:lnTo>
                <a:cubicBezTo>
                  <a:pt x="11885" y="3548"/>
                  <a:pt x="11675" y="3618"/>
                  <a:pt x="11441" y="3688"/>
                </a:cubicBezTo>
                <a:lnTo>
                  <a:pt x="11254" y="3711"/>
                </a:lnTo>
                <a:cubicBezTo>
                  <a:pt x="10998" y="3758"/>
                  <a:pt x="10717" y="3805"/>
                  <a:pt x="10461" y="3875"/>
                </a:cubicBezTo>
                <a:cubicBezTo>
                  <a:pt x="12095" y="2847"/>
                  <a:pt x="13963" y="2264"/>
                  <a:pt x="15901" y="2147"/>
                </a:cubicBezTo>
                <a:close/>
                <a:moveTo>
                  <a:pt x="25380" y="3011"/>
                </a:moveTo>
                <a:cubicBezTo>
                  <a:pt x="26244" y="3197"/>
                  <a:pt x="27084" y="3454"/>
                  <a:pt x="27902" y="3781"/>
                </a:cubicBezTo>
                <a:cubicBezTo>
                  <a:pt x="28229" y="3921"/>
                  <a:pt x="28532" y="4038"/>
                  <a:pt x="28836" y="4201"/>
                </a:cubicBezTo>
                <a:cubicBezTo>
                  <a:pt x="28135" y="3991"/>
                  <a:pt x="27435" y="3805"/>
                  <a:pt x="26734" y="3664"/>
                </a:cubicBezTo>
                <a:cubicBezTo>
                  <a:pt x="26407" y="3478"/>
                  <a:pt x="26081" y="3314"/>
                  <a:pt x="25754" y="3174"/>
                </a:cubicBezTo>
                <a:cubicBezTo>
                  <a:pt x="25614" y="3104"/>
                  <a:pt x="25497" y="3057"/>
                  <a:pt x="25380" y="3011"/>
                </a:cubicBezTo>
                <a:close/>
                <a:moveTo>
                  <a:pt x="20710" y="3991"/>
                </a:moveTo>
                <a:cubicBezTo>
                  <a:pt x="21458" y="3991"/>
                  <a:pt x="22228" y="4038"/>
                  <a:pt x="22952" y="4108"/>
                </a:cubicBezTo>
                <a:lnTo>
                  <a:pt x="23022" y="4155"/>
                </a:lnTo>
                <a:lnTo>
                  <a:pt x="23466" y="4412"/>
                </a:lnTo>
                <a:cubicBezTo>
                  <a:pt x="22578" y="4248"/>
                  <a:pt x="21691" y="4131"/>
                  <a:pt x="20781" y="4038"/>
                </a:cubicBezTo>
                <a:lnTo>
                  <a:pt x="20710" y="3991"/>
                </a:lnTo>
                <a:close/>
                <a:moveTo>
                  <a:pt x="22835" y="3384"/>
                </a:moveTo>
                <a:lnTo>
                  <a:pt x="22835" y="3384"/>
                </a:lnTo>
                <a:cubicBezTo>
                  <a:pt x="23839" y="3501"/>
                  <a:pt x="24843" y="3641"/>
                  <a:pt x="25847" y="3828"/>
                </a:cubicBezTo>
                <a:cubicBezTo>
                  <a:pt x="26174" y="4015"/>
                  <a:pt x="26477" y="4248"/>
                  <a:pt x="26781" y="4458"/>
                </a:cubicBezTo>
                <a:cubicBezTo>
                  <a:pt x="25870" y="4201"/>
                  <a:pt x="24913" y="3991"/>
                  <a:pt x="23979" y="3851"/>
                </a:cubicBezTo>
                <a:cubicBezTo>
                  <a:pt x="23722" y="3758"/>
                  <a:pt x="23466" y="3688"/>
                  <a:pt x="23209" y="3618"/>
                </a:cubicBezTo>
                <a:cubicBezTo>
                  <a:pt x="23092" y="3548"/>
                  <a:pt x="22952" y="3454"/>
                  <a:pt x="22835" y="3384"/>
                </a:cubicBezTo>
                <a:close/>
                <a:moveTo>
                  <a:pt x="25824" y="2731"/>
                </a:moveTo>
                <a:lnTo>
                  <a:pt x="25824" y="2731"/>
                </a:lnTo>
                <a:cubicBezTo>
                  <a:pt x="26291" y="2777"/>
                  <a:pt x="26758" y="2871"/>
                  <a:pt x="27201" y="2964"/>
                </a:cubicBezTo>
                <a:cubicBezTo>
                  <a:pt x="28042" y="3151"/>
                  <a:pt x="28836" y="3431"/>
                  <a:pt x="29606" y="3781"/>
                </a:cubicBezTo>
                <a:lnTo>
                  <a:pt x="29606" y="3781"/>
                </a:lnTo>
                <a:cubicBezTo>
                  <a:pt x="29855" y="4032"/>
                  <a:pt x="30103" y="4303"/>
                  <a:pt x="30330" y="4552"/>
                </a:cubicBezTo>
                <a:cubicBezTo>
                  <a:pt x="28929" y="3711"/>
                  <a:pt x="27411" y="3081"/>
                  <a:pt x="25824" y="2731"/>
                </a:cubicBezTo>
                <a:close/>
                <a:moveTo>
                  <a:pt x="24399" y="4435"/>
                </a:moveTo>
                <a:lnTo>
                  <a:pt x="24726" y="4575"/>
                </a:lnTo>
                <a:lnTo>
                  <a:pt x="24540" y="4552"/>
                </a:lnTo>
                <a:lnTo>
                  <a:pt x="24399" y="4435"/>
                </a:lnTo>
                <a:close/>
                <a:moveTo>
                  <a:pt x="13869" y="3968"/>
                </a:moveTo>
                <a:lnTo>
                  <a:pt x="14080" y="3991"/>
                </a:lnTo>
                <a:cubicBezTo>
                  <a:pt x="13799" y="4108"/>
                  <a:pt x="13543" y="4248"/>
                  <a:pt x="13262" y="4412"/>
                </a:cubicBezTo>
                <a:cubicBezTo>
                  <a:pt x="12936" y="4482"/>
                  <a:pt x="12609" y="4552"/>
                  <a:pt x="12305" y="4645"/>
                </a:cubicBezTo>
                <a:cubicBezTo>
                  <a:pt x="12422" y="4528"/>
                  <a:pt x="12562" y="4412"/>
                  <a:pt x="12702" y="4318"/>
                </a:cubicBezTo>
                <a:cubicBezTo>
                  <a:pt x="13076" y="4178"/>
                  <a:pt x="13473" y="4061"/>
                  <a:pt x="13869" y="3968"/>
                </a:cubicBezTo>
                <a:close/>
                <a:moveTo>
                  <a:pt x="20127" y="4738"/>
                </a:moveTo>
                <a:lnTo>
                  <a:pt x="20547" y="4785"/>
                </a:lnTo>
                <a:lnTo>
                  <a:pt x="20244" y="4785"/>
                </a:lnTo>
                <a:lnTo>
                  <a:pt x="20127" y="4738"/>
                </a:lnTo>
                <a:close/>
                <a:moveTo>
                  <a:pt x="19450" y="4762"/>
                </a:moveTo>
                <a:lnTo>
                  <a:pt x="19660" y="4855"/>
                </a:lnTo>
                <a:lnTo>
                  <a:pt x="19590" y="4855"/>
                </a:lnTo>
                <a:lnTo>
                  <a:pt x="19146" y="4762"/>
                </a:lnTo>
                <a:close/>
                <a:moveTo>
                  <a:pt x="27084" y="4271"/>
                </a:moveTo>
                <a:cubicBezTo>
                  <a:pt x="27411" y="4458"/>
                  <a:pt x="27715" y="4668"/>
                  <a:pt x="28018" y="4855"/>
                </a:cubicBezTo>
                <a:lnTo>
                  <a:pt x="27668" y="4762"/>
                </a:lnTo>
                <a:cubicBezTo>
                  <a:pt x="27481" y="4598"/>
                  <a:pt x="27271" y="4435"/>
                  <a:pt x="27084" y="4271"/>
                </a:cubicBezTo>
                <a:close/>
                <a:moveTo>
                  <a:pt x="25940" y="4645"/>
                </a:moveTo>
                <a:lnTo>
                  <a:pt x="25940" y="4645"/>
                </a:lnTo>
                <a:cubicBezTo>
                  <a:pt x="26501" y="4785"/>
                  <a:pt x="26991" y="4949"/>
                  <a:pt x="27505" y="5112"/>
                </a:cubicBezTo>
                <a:lnTo>
                  <a:pt x="27481" y="5112"/>
                </a:lnTo>
                <a:lnTo>
                  <a:pt x="27598" y="5159"/>
                </a:lnTo>
                <a:lnTo>
                  <a:pt x="27575" y="5159"/>
                </a:lnTo>
                <a:cubicBezTo>
                  <a:pt x="27225" y="5089"/>
                  <a:pt x="26874" y="5019"/>
                  <a:pt x="26524" y="4949"/>
                </a:cubicBezTo>
                <a:cubicBezTo>
                  <a:pt x="26337" y="4855"/>
                  <a:pt x="26151" y="4762"/>
                  <a:pt x="25940" y="4645"/>
                </a:cubicBezTo>
                <a:close/>
                <a:moveTo>
                  <a:pt x="12072" y="5135"/>
                </a:moveTo>
                <a:cubicBezTo>
                  <a:pt x="11862" y="5275"/>
                  <a:pt x="11651" y="5416"/>
                  <a:pt x="11441" y="5579"/>
                </a:cubicBezTo>
                <a:cubicBezTo>
                  <a:pt x="11535" y="5462"/>
                  <a:pt x="11605" y="5346"/>
                  <a:pt x="11698" y="5252"/>
                </a:cubicBezTo>
                <a:lnTo>
                  <a:pt x="12072" y="5135"/>
                </a:lnTo>
                <a:close/>
                <a:moveTo>
                  <a:pt x="16111" y="4902"/>
                </a:moveTo>
                <a:lnTo>
                  <a:pt x="16111" y="4902"/>
                </a:lnTo>
                <a:cubicBezTo>
                  <a:pt x="15527" y="5089"/>
                  <a:pt x="14920" y="5299"/>
                  <a:pt x="14360" y="5579"/>
                </a:cubicBezTo>
                <a:lnTo>
                  <a:pt x="14080" y="5626"/>
                </a:lnTo>
                <a:cubicBezTo>
                  <a:pt x="14290" y="5462"/>
                  <a:pt x="14500" y="5299"/>
                  <a:pt x="14710" y="5159"/>
                </a:cubicBezTo>
                <a:cubicBezTo>
                  <a:pt x="14990" y="5089"/>
                  <a:pt x="15224" y="5019"/>
                  <a:pt x="15457" y="4972"/>
                </a:cubicBezTo>
                <a:cubicBezTo>
                  <a:pt x="15667" y="4949"/>
                  <a:pt x="15901" y="4925"/>
                  <a:pt x="16111" y="4902"/>
                </a:cubicBezTo>
                <a:close/>
                <a:moveTo>
                  <a:pt x="25333" y="5205"/>
                </a:moveTo>
                <a:lnTo>
                  <a:pt x="25333" y="5205"/>
                </a:lnTo>
                <a:cubicBezTo>
                  <a:pt x="25940" y="5369"/>
                  <a:pt x="26547" y="5556"/>
                  <a:pt x="27131" y="5766"/>
                </a:cubicBezTo>
                <a:cubicBezTo>
                  <a:pt x="26874" y="5719"/>
                  <a:pt x="26618" y="5696"/>
                  <a:pt x="26361" y="5672"/>
                </a:cubicBezTo>
                <a:cubicBezTo>
                  <a:pt x="26081" y="5556"/>
                  <a:pt x="25777" y="5439"/>
                  <a:pt x="25497" y="5346"/>
                </a:cubicBezTo>
                <a:lnTo>
                  <a:pt x="25333" y="5205"/>
                </a:lnTo>
                <a:close/>
                <a:moveTo>
                  <a:pt x="16578" y="5696"/>
                </a:moveTo>
                <a:lnTo>
                  <a:pt x="16414" y="5766"/>
                </a:lnTo>
                <a:cubicBezTo>
                  <a:pt x="16274" y="5766"/>
                  <a:pt x="16111" y="5789"/>
                  <a:pt x="15947" y="5812"/>
                </a:cubicBezTo>
                <a:lnTo>
                  <a:pt x="16251" y="5719"/>
                </a:lnTo>
                <a:lnTo>
                  <a:pt x="16578" y="5696"/>
                </a:lnTo>
                <a:close/>
                <a:moveTo>
                  <a:pt x="27505" y="5486"/>
                </a:moveTo>
                <a:lnTo>
                  <a:pt x="28088" y="5626"/>
                </a:lnTo>
                <a:cubicBezTo>
                  <a:pt x="28159" y="5696"/>
                  <a:pt x="28229" y="5766"/>
                  <a:pt x="28299" y="5836"/>
                </a:cubicBezTo>
                <a:cubicBezTo>
                  <a:pt x="28088" y="5742"/>
                  <a:pt x="27878" y="5649"/>
                  <a:pt x="27668" y="5579"/>
                </a:cubicBezTo>
                <a:lnTo>
                  <a:pt x="27505" y="5486"/>
                </a:lnTo>
                <a:close/>
                <a:moveTo>
                  <a:pt x="13683" y="5509"/>
                </a:moveTo>
                <a:cubicBezTo>
                  <a:pt x="13566" y="5602"/>
                  <a:pt x="13473" y="5696"/>
                  <a:pt x="13356" y="5812"/>
                </a:cubicBezTo>
                <a:lnTo>
                  <a:pt x="13332" y="5789"/>
                </a:lnTo>
                <a:cubicBezTo>
                  <a:pt x="13076" y="5883"/>
                  <a:pt x="12795" y="5953"/>
                  <a:pt x="12539" y="6046"/>
                </a:cubicBezTo>
                <a:cubicBezTo>
                  <a:pt x="12912" y="5836"/>
                  <a:pt x="13286" y="5672"/>
                  <a:pt x="13683" y="5509"/>
                </a:cubicBezTo>
                <a:close/>
                <a:moveTo>
                  <a:pt x="10017" y="4575"/>
                </a:moveTo>
                <a:lnTo>
                  <a:pt x="10017" y="4575"/>
                </a:lnTo>
                <a:cubicBezTo>
                  <a:pt x="9270" y="5019"/>
                  <a:pt x="8569" y="5532"/>
                  <a:pt x="7892" y="6116"/>
                </a:cubicBezTo>
                <a:lnTo>
                  <a:pt x="7916" y="6093"/>
                </a:lnTo>
                <a:cubicBezTo>
                  <a:pt x="8079" y="5883"/>
                  <a:pt x="8243" y="5696"/>
                  <a:pt x="8429" y="5486"/>
                </a:cubicBezTo>
                <a:cubicBezTo>
                  <a:pt x="8920" y="5112"/>
                  <a:pt x="9457" y="4809"/>
                  <a:pt x="10017" y="4575"/>
                </a:cubicBezTo>
                <a:close/>
                <a:moveTo>
                  <a:pt x="10951" y="5719"/>
                </a:moveTo>
                <a:lnTo>
                  <a:pt x="10951" y="5742"/>
                </a:lnTo>
                <a:cubicBezTo>
                  <a:pt x="10904" y="5812"/>
                  <a:pt x="10858" y="5883"/>
                  <a:pt x="10811" y="5976"/>
                </a:cubicBezTo>
                <a:cubicBezTo>
                  <a:pt x="10717" y="6023"/>
                  <a:pt x="10624" y="6069"/>
                  <a:pt x="10531" y="6116"/>
                </a:cubicBezTo>
                <a:cubicBezTo>
                  <a:pt x="10671" y="5976"/>
                  <a:pt x="10811" y="5836"/>
                  <a:pt x="10951" y="5719"/>
                </a:cubicBezTo>
                <a:close/>
                <a:moveTo>
                  <a:pt x="27738" y="4225"/>
                </a:moveTo>
                <a:cubicBezTo>
                  <a:pt x="28555" y="4435"/>
                  <a:pt x="29396" y="4668"/>
                  <a:pt x="30213" y="4925"/>
                </a:cubicBezTo>
                <a:cubicBezTo>
                  <a:pt x="30517" y="5135"/>
                  <a:pt x="30820" y="5346"/>
                  <a:pt x="31100" y="5579"/>
                </a:cubicBezTo>
                <a:cubicBezTo>
                  <a:pt x="31217" y="5766"/>
                  <a:pt x="31334" y="5953"/>
                  <a:pt x="31451" y="6116"/>
                </a:cubicBezTo>
                <a:cubicBezTo>
                  <a:pt x="30984" y="5976"/>
                  <a:pt x="30517" y="5859"/>
                  <a:pt x="30050" y="5742"/>
                </a:cubicBezTo>
                <a:cubicBezTo>
                  <a:pt x="29793" y="5602"/>
                  <a:pt x="29559" y="5509"/>
                  <a:pt x="29326" y="5392"/>
                </a:cubicBezTo>
                <a:cubicBezTo>
                  <a:pt x="28812" y="4972"/>
                  <a:pt x="28275" y="4575"/>
                  <a:pt x="27738" y="4225"/>
                </a:cubicBezTo>
                <a:close/>
                <a:moveTo>
                  <a:pt x="24726" y="5906"/>
                </a:moveTo>
                <a:cubicBezTo>
                  <a:pt x="24983" y="5953"/>
                  <a:pt x="25263" y="5999"/>
                  <a:pt x="25520" y="6046"/>
                </a:cubicBezTo>
                <a:lnTo>
                  <a:pt x="25707" y="6139"/>
                </a:lnTo>
                <a:cubicBezTo>
                  <a:pt x="25427" y="6093"/>
                  <a:pt x="25147" y="6069"/>
                  <a:pt x="24866" y="6069"/>
                </a:cubicBezTo>
                <a:lnTo>
                  <a:pt x="24633" y="5906"/>
                </a:lnTo>
                <a:close/>
                <a:moveTo>
                  <a:pt x="14827" y="5859"/>
                </a:moveTo>
                <a:lnTo>
                  <a:pt x="14827" y="5859"/>
                </a:lnTo>
                <a:cubicBezTo>
                  <a:pt x="14617" y="5976"/>
                  <a:pt x="14430" y="6093"/>
                  <a:pt x="14220" y="6209"/>
                </a:cubicBezTo>
                <a:lnTo>
                  <a:pt x="14033" y="6256"/>
                </a:lnTo>
                <a:cubicBezTo>
                  <a:pt x="14290" y="6116"/>
                  <a:pt x="14547" y="5976"/>
                  <a:pt x="14827" y="5859"/>
                </a:cubicBezTo>
                <a:close/>
                <a:moveTo>
                  <a:pt x="28719" y="5766"/>
                </a:moveTo>
                <a:lnTo>
                  <a:pt x="28719" y="5766"/>
                </a:lnTo>
                <a:cubicBezTo>
                  <a:pt x="28952" y="5836"/>
                  <a:pt x="29162" y="5883"/>
                  <a:pt x="29396" y="5953"/>
                </a:cubicBezTo>
                <a:cubicBezTo>
                  <a:pt x="29536" y="6069"/>
                  <a:pt x="29653" y="6163"/>
                  <a:pt x="29746" y="6279"/>
                </a:cubicBezTo>
                <a:cubicBezTo>
                  <a:pt x="29513" y="6209"/>
                  <a:pt x="29233" y="6139"/>
                  <a:pt x="28976" y="6093"/>
                </a:cubicBezTo>
                <a:cubicBezTo>
                  <a:pt x="28882" y="5976"/>
                  <a:pt x="28812" y="5883"/>
                  <a:pt x="28719" y="5766"/>
                </a:cubicBezTo>
                <a:close/>
                <a:moveTo>
                  <a:pt x="21388" y="6116"/>
                </a:moveTo>
                <a:lnTo>
                  <a:pt x="21388" y="6116"/>
                </a:lnTo>
                <a:cubicBezTo>
                  <a:pt x="21551" y="6163"/>
                  <a:pt x="21714" y="6209"/>
                  <a:pt x="21855" y="6233"/>
                </a:cubicBezTo>
                <a:lnTo>
                  <a:pt x="22041" y="6326"/>
                </a:lnTo>
                <a:lnTo>
                  <a:pt x="21738" y="6326"/>
                </a:lnTo>
                <a:lnTo>
                  <a:pt x="21388" y="6116"/>
                </a:lnTo>
                <a:close/>
                <a:moveTo>
                  <a:pt x="20407" y="5976"/>
                </a:moveTo>
                <a:cubicBezTo>
                  <a:pt x="20640" y="6093"/>
                  <a:pt x="20874" y="6209"/>
                  <a:pt x="21107" y="6349"/>
                </a:cubicBezTo>
                <a:lnTo>
                  <a:pt x="20710" y="6349"/>
                </a:lnTo>
                <a:cubicBezTo>
                  <a:pt x="20430" y="6256"/>
                  <a:pt x="20150" y="6186"/>
                  <a:pt x="19870" y="6116"/>
                </a:cubicBezTo>
                <a:lnTo>
                  <a:pt x="19566" y="6046"/>
                </a:lnTo>
                <a:cubicBezTo>
                  <a:pt x="19870" y="6023"/>
                  <a:pt x="20127" y="5999"/>
                  <a:pt x="20407" y="5976"/>
                </a:cubicBezTo>
                <a:close/>
                <a:moveTo>
                  <a:pt x="18095" y="6303"/>
                </a:moveTo>
                <a:cubicBezTo>
                  <a:pt x="18562" y="6303"/>
                  <a:pt x="19029" y="6326"/>
                  <a:pt x="19496" y="6420"/>
                </a:cubicBezTo>
                <a:lnTo>
                  <a:pt x="19520" y="6420"/>
                </a:lnTo>
                <a:cubicBezTo>
                  <a:pt x="19240" y="6443"/>
                  <a:pt x="18959" y="6466"/>
                  <a:pt x="18679" y="6490"/>
                </a:cubicBezTo>
                <a:cubicBezTo>
                  <a:pt x="18516" y="6478"/>
                  <a:pt x="18352" y="6472"/>
                  <a:pt x="18189" y="6472"/>
                </a:cubicBezTo>
                <a:cubicBezTo>
                  <a:pt x="18025" y="6472"/>
                  <a:pt x="17862" y="6478"/>
                  <a:pt x="17699" y="6490"/>
                </a:cubicBezTo>
                <a:cubicBezTo>
                  <a:pt x="17815" y="6420"/>
                  <a:pt x="17955" y="6373"/>
                  <a:pt x="18095" y="6303"/>
                </a:cubicBezTo>
                <a:close/>
                <a:moveTo>
                  <a:pt x="27832" y="6279"/>
                </a:moveTo>
                <a:lnTo>
                  <a:pt x="28159" y="6349"/>
                </a:lnTo>
                <a:lnTo>
                  <a:pt x="28485" y="6560"/>
                </a:lnTo>
                <a:cubicBezTo>
                  <a:pt x="28275" y="6466"/>
                  <a:pt x="28065" y="6373"/>
                  <a:pt x="27832" y="6279"/>
                </a:cubicBezTo>
                <a:close/>
                <a:moveTo>
                  <a:pt x="31474" y="5416"/>
                </a:moveTo>
                <a:lnTo>
                  <a:pt x="31754" y="5532"/>
                </a:lnTo>
                <a:cubicBezTo>
                  <a:pt x="32081" y="5859"/>
                  <a:pt x="32385" y="6186"/>
                  <a:pt x="32641" y="6560"/>
                </a:cubicBezTo>
                <a:lnTo>
                  <a:pt x="32595" y="6536"/>
                </a:lnTo>
                <a:cubicBezTo>
                  <a:pt x="32268" y="6139"/>
                  <a:pt x="31894" y="5742"/>
                  <a:pt x="31474" y="5416"/>
                </a:cubicBezTo>
                <a:close/>
                <a:moveTo>
                  <a:pt x="32595" y="5883"/>
                </a:moveTo>
                <a:lnTo>
                  <a:pt x="32711" y="5929"/>
                </a:lnTo>
                <a:cubicBezTo>
                  <a:pt x="33038" y="6256"/>
                  <a:pt x="33318" y="6606"/>
                  <a:pt x="33599" y="6957"/>
                </a:cubicBezTo>
                <a:lnTo>
                  <a:pt x="33342" y="6840"/>
                </a:lnTo>
                <a:cubicBezTo>
                  <a:pt x="33108" y="6513"/>
                  <a:pt x="32851" y="6186"/>
                  <a:pt x="32595" y="5883"/>
                </a:cubicBezTo>
                <a:close/>
                <a:moveTo>
                  <a:pt x="25403" y="6466"/>
                </a:moveTo>
                <a:cubicBezTo>
                  <a:pt x="25637" y="6490"/>
                  <a:pt x="25847" y="6536"/>
                  <a:pt x="26081" y="6583"/>
                </a:cubicBezTo>
                <a:cubicBezTo>
                  <a:pt x="26197" y="6700"/>
                  <a:pt x="26314" y="6840"/>
                  <a:pt x="26407" y="6980"/>
                </a:cubicBezTo>
                <a:cubicBezTo>
                  <a:pt x="26221" y="6933"/>
                  <a:pt x="26034" y="6910"/>
                  <a:pt x="25847" y="6863"/>
                </a:cubicBezTo>
                <a:cubicBezTo>
                  <a:pt x="25707" y="6723"/>
                  <a:pt x="25544" y="6583"/>
                  <a:pt x="25403" y="6466"/>
                </a:cubicBezTo>
                <a:close/>
                <a:moveTo>
                  <a:pt x="22415" y="6770"/>
                </a:moveTo>
                <a:lnTo>
                  <a:pt x="22788" y="6793"/>
                </a:lnTo>
                <a:cubicBezTo>
                  <a:pt x="23045" y="6957"/>
                  <a:pt x="23279" y="7120"/>
                  <a:pt x="23536" y="7307"/>
                </a:cubicBezTo>
                <a:lnTo>
                  <a:pt x="23559" y="7307"/>
                </a:lnTo>
                <a:lnTo>
                  <a:pt x="23185" y="7330"/>
                </a:lnTo>
                <a:cubicBezTo>
                  <a:pt x="23092" y="7260"/>
                  <a:pt x="22999" y="7190"/>
                  <a:pt x="22905" y="7120"/>
                </a:cubicBezTo>
                <a:cubicBezTo>
                  <a:pt x="22742" y="7003"/>
                  <a:pt x="22578" y="6886"/>
                  <a:pt x="22415" y="6770"/>
                </a:cubicBezTo>
                <a:close/>
                <a:moveTo>
                  <a:pt x="29629" y="3268"/>
                </a:moveTo>
                <a:lnTo>
                  <a:pt x="29629" y="3268"/>
                </a:lnTo>
                <a:cubicBezTo>
                  <a:pt x="30447" y="3431"/>
                  <a:pt x="31287" y="3641"/>
                  <a:pt x="32128" y="3875"/>
                </a:cubicBezTo>
                <a:cubicBezTo>
                  <a:pt x="33692" y="4738"/>
                  <a:pt x="35023" y="5953"/>
                  <a:pt x="36074" y="7377"/>
                </a:cubicBezTo>
                <a:cubicBezTo>
                  <a:pt x="35140" y="6723"/>
                  <a:pt x="34182" y="6163"/>
                  <a:pt x="33155" y="5719"/>
                </a:cubicBezTo>
                <a:cubicBezTo>
                  <a:pt x="32244" y="4832"/>
                  <a:pt x="31194" y="4085"/>
                  <a:pt x="30050" y="3548"/>
                </a:cubicBezTo>
                <a:cubicBezTo>
                  <a:pt x="29910" y="3454"/>
                  <a:pt x="29770" y="3361"/>
                  <a:pt x="29629" y="3268"/>
                </a:cubicBezTo>
                <a:close/>
                <a:moveTo>
                  <a:pt x="27108" y="6886"/>
                </a:moveTo>
                <a:lnTo>
                  <a:pt x="27411" y="7003"/>
                </a:lnTo>
                <a:cubicBezTo>
                  <a:pt x="27645" y="7143"/>
                  <a:pt x="27878" y="7283"/>
                  <a:pt x="28088" y="7447"/>
                </a:cubicBezTo>
                <a:cubicBezTo>
                  <a:pt x="27878" y="7377"/>
                  <a:pt x="27668" y="7307"/>
                  <a:pt x="27458" y="7260"/>
                </a:cubicBezTo>
                <a:cubicBezTo>
                  <a:pt x="27341" y="7143"/>
                  <a:pt x="27225" y="7003"/>
                  <a:pt x="27108" y="6886"/>
                </a:cubicBezTo>
                <a:close/>
                <a:moveTo>
                  <a:pt x="32268" y="6863"/>
                </a:moveTo>
                <a:lnTo>
                  <a:pt x="32431" y="6933"/>
                </a:lnTo>
                <a:cubicBezTo>
                  <a:pt x="32571" y="7097"/>
                  <a:pt x="32688" y="7260"/>
                  <a:pt x="32805" y="7447"/>
                </a:cubicBezTo>
                <a:lnTo>
                  <a:pt x="32548" y="7307"/>
                </a:lnTo>
                <a:lnTo>
                  <a:pt x="32431" y="7213"/>
                </a:lnTo>
                <a:cubicBezTo>
                  <a:pt x="32361" y="7097"/>
                  <a:pt x="32314" y="6980"/>
                  <a:pt x="32268" y="6863"/>
                </a:cubicBezTo>
                <a:close/>
                <a:moveTo>
                  <a:pt x="12740" y="6360"/>
                </a:moveTo>
                <a:lnTo>
                  <a:pt x="12740" y="6360"/>
                </a:lnTo>
                <a:cubicBezTo>
                  <a:pt x="12649" y="6472"/>
                  <a:pt x="12536" y="6563"/>
                  <a:pt x="12445" y="6676"/>
                </a:cubicBezTo>
                <a:cubicBezTo>
                  <a:pt x="12142" y="6793"/>
                  <a:pt x="11862" y="6910"/>
                  <a:pt x="11605" y="7050"/>
                </a:cubicBezTo>
                <a:cubicBezTo>
                  <a:pt x="11184" y="7190"/>
                  <a:pt x="10788" y="7377"/>
                  <a:pt x="10437" y="7634"/>
                </a:cubicBezTo>
                <a:cubicBezTo>
                  <a:pt x="10461" y="7610"/>
                  <a:pt x="10484" y="7564"/>
                  <a:pt x="10507" y="7540"/>
                </a:cubicBezTo>
                <a:cubicBezTo>
                  <a:pt x="10577" y="7447"/>
                  <a:pt x="10647" y="7377"/>
                  <a:pt x="10717" y="7283"/>
                </a:cubicBezTo>
                <a:cubicBezTo>
                  <a:pt x="11362" y="6892"/>
                  <a:pt x="12029" y="6592"/>
                  <a:pt x="12740" y="6360"/>
                </a:cubicBezTo>
                <a:close/>
                <a:moveTo>
                  <a:pt x="33108" y="7167"/>
                </a:moveTo>
                <a:cubicBezTo>
                  <a:pt x="33248" y="7377"/>
                  <a:pt x="33388" y="7610"/>
                  <a:pt x="33505" y="7820"/>
                </a:cubicBezTo>
                <a:lnTo>
                  <a:pt x="33435" y="7774"/>
                </a:lnTo>
                <a:cubicBezTo>
                  <a:pt x="33342" y="7587"/>
                  <a:pt x="33202" y="7377"/>
                  <a:pt x="33062" y="7167"/>
                </a:cubicBezTo>
                <a:close/>
                <a:moveTo>
                  <a:pt x="29723" y="6957"/>
                </a:moveTo>
                <a:lnTo>
                  <a:pt x="29723" y="6957"/>
                </a:lnTo>
                <a:cubicBezTo>
                  <a:pt x="30236" y="7260"/>
                  <a:pt x="30750" y="7610"/>
                  <a:pt x="31217" y="7984"/>
                </a:cubicBezTo>
                <a:cubicBezTo>
                  <a:pt x="31007" y="7867"/>
                  <a:pt x="30797" y="7750"/>
                  <a:pt x="30587" y="7634"/>
                </a:cubicBezTo>
                <a:cubicBezTo>
                  <a:pt x="30283" y="7400"/>
                  <a:pt x="30003" y="7190"/>
                  <a:pt x="29723" y="6957"/>
                </a:cubicBezTo>
                <a:close/>
                <a:moveTo>
                  <a:pt x="13986" y="7330"/>
                </a:moveTo>
                <a:cubicBezTo>
                  <a:pt x="13776" y="7540"/>
                  <a:pt x="13566" y="7750"/>
                  <a:pt x="13356" y="7961"/>
                </a:cubicBezTo>
                <a:lnTo>
                  <a:pt x="13052" y="7984"/>
                </a:lnTo>
                <a:cubicBezTo>
                  <a:pt x="12819" y="8007"/>
                  <a:pt x="12609" y="8054"/>
                  <a:pt x="12399" y="8101"/>
                </a:cubicBezTo>
                <a:cubicBezTo>
                  <a:pt x="12609" y="7914"/>
                  <a:pt x="12819" y="7704"/>
                  <a:pt x="13029" y="7517"/>
                </a:cubicBezTo>
                <a:cubicBezTo>
                  <a:pt x="13356" y="7447"/>
                  <a:pt x="13659" y="7377"/>
                  <a:pt x="13986" y="7330"/>
                </a:cubicBezTo>
                <a:close/>
                <a:moveTo>
                  <a:pt x="12188" y="7797"/>
                </a:moveTo>
                <a:lnTo>
                  <a:pt x="12188" y="7797"/>
                </a:lnTo>
                <a:cubicBezTo>
                  <a:pt x="12048" y="7961"/>
                  <a:pt x="11885" y="8124"/>
                  <a:pt x="11721" y="8287"/>
                </a:cubicBezTo>
                <a:lnTo>
                  <a:pt x="11698" y="8287"/>
                </a:lnTo>
                <a:cubicBezTo>
                  <a:pt x="11768" y="8194"/>
                  <a:pt x="11838" y="8101"/>
                  <a:pt x="11908" y="8007"/>
                </a:cubicBezTo>
                <a:cubicBezTo>
                  <a:pt x="11978" y="7890"/>
                  <a:pt x="12048" y="7890"/>
                  <a:pt x="12118" y="7820"/>
                </a:cubicBezTo>
                <a:lnTo>
                  <a:pt x="12188" y="7797"/>
                </a:lnTo>
                <a:close/>
                <a:moveTo>
                  <a:pt x="33739" y="7470"/>
                </a:moveTo>
                <a:lnTo>
                  <a:pt x="34066" y="7610"/>
                </a:lnTo>
                <a:cubicBezTo>
                  <a:pt x="34276" y="7937"/>
                  <a:pt x="34462" y="8287"/>
                  <a:pt x="34649" y="8638"/>
                </a:cubicBezTo>
                <a:cubicBezTo>
                  <a:pt x="34509" y="8544"/>
                  <a:pt x="34369" y="8427"/>
                  <a:pt x="34229" y="8311"/>
                </a:cubicBezTo>
                <a:cubicBezTo>
                  <a:pt x="34066" y="8031"/>
                  <a:pt x="33925" y="7727"/>
                  <a:pt x="33739" y="7470"/>
                </a:cubicBezTo>
                <a:close/>
                <a:moveTo>
                  <a:pt x="25450" y="8124"/>
                </a:moveTo>
                <a:cubicBezTo>
                  <a:pt x="25590" y="8171"/>
                  <a:pt x="25754" y="8217"/>
                  <a:pt x="25870" y="8264"/>
                </a:cubicBezTo>
                <a:cubicBezTo>
                  <a:pt x="26010" y="8334"/>
                  <a:pt x="26151" y="8474"/>
                  <a:pt x="26267" y="8591"/>
                </a:cubicBezTo>
                <a:lnTo>
                  <a:pt x="26291" y="8661"/>
                </a:lnTo>
                <a:cubicBezTo>
                  <a:pt x="26151" y="8591"/>
                  <a:pt x="26010" y="8521"/>
                  <a:pt x="25870" y="8451"/>
                </a:cubicBezTo>
                <a:cubicBezTo>
                  <a:pt x="25730" y="8334"/>
                  <a:pt x="25567" y="8241"/>
                  <a:pt x="25450" y="8124"/>
                </a:cubicBezTo>
                <a:close/>
                <a:moveTo>
                  <a:pt x="31147" y="7167"/>
                </a:moveTo>
                <a:cubicBezTo>
                  <a:pt x="31497" y="7307"/>
                  <a:pt x="31848" y="7447"/>
                  <a:pt x="32198" y="7587"/>
                </a:cubicBezTo>
                <a:lnTo>
                  <a:pt x="32198" y="7610"/>
                </a:lnTo>
                <a:cubicBezTo>
                  <a:pt x="32338" y="7961"/>
                  <a:pt x="32478" y="8334"/>
                  <a:pt x="32618" y="8684"/>
                </a:cubicBezTo>
                <a:cubicBezTo>
                  <a:pt x="32338" y="8427"/>
                  <a:pt x="32058" y="8171"/>
                  <a:pt x="31754" y="7937"/>
                </a:cubicBezTo>
                <a:cubicBezTo>
                  <a:pt x="31567" y="7680"/>
                  <a:pt x="31357" y="7423"/>
                  <a:pt x="31147" y="7167"/>
                </a:cubicBezTo>
                <a:close/>
                <a:moveTo>
                  <a:pt x="15084" y="8451"/>
                </a:moveTo>
                <a:cubicBezTo>
                  <a:pt x="14920" y="8521"/>
                  <a:pt x="14780" y="8614"/>
                  <a:pt x="14617" y="8708"/>
                </a:cubicBezTo>
                <a:cubicBezTo>
                  <a:pt x="14687" y="8614"/>
                  <a:pt x="14757" y="8521"/>
                  <a:pt x="14827" y="8451"/>
                </a:cubicBezTo>
                <a:close/>
                <a:moveTo>
                  <a:pt x="15924" y="8498"/>
                </a:moveTo>
                <a:cubicBezTo>
                  <a:pt x="15761" y="8568"/>
                  <a:pt x="15621" y="8638"/>
                  <a:pt x="15457" y="8708"/>
                </a:cubicBezTo>
                <a:lnTo>
                  <a:pt x="15527" y="8661"/>
                </a:lnTo>
                <a:cubicBezTo>
                  <a:pt x="15621" y="8591"/>
                  <a:pt x="15761" y="8544"/>
                  <a:pt x="15877" y="8498"/>
                </a:cubicBezTo>
                <a:close/>
                <a:moveTo>
                  <a:pt x="9550" y="8217"/>
                </a:moveTo>
                <a:cubicBezTo>
                  <a:pt x="9433" y="8381"/>
                  <a:pt x="9340" y="8544"/>
                  <a:pt x="9223" y="8708"/>
                </a:cubicBezTo>
                <a:lnTo>
                  <a:pt x="9200" y="8731"/>
                </a:lnTo>
                <a:cubicBezTo>
                  <a:pt x="9270" y="8591"/>
                  <a:pt x="9363" y="8451"/>
                  <a:pt x="9457" y="8311"/>
                </a:cubicBezTo>
                <a:lnTo>
                  <a:pt x="9550" y="8217"/>
                </a:lnTo>
                <a:close/>
                <a:moveTo>
                  <a:pt x="10391" y="8754"/>
                </a:moveTo>
                <a:cubicBezTo>
                  <a:pt x="10344" y="8824"/>
                  <a:pt x="10297" y="8871"/>
                  <a:pt x="10251" y="8941"/>
                </a:cubicBezTo>
                <a:lnTo>
                  <a:pt x="10134" y="9011"/>
                </a:lnTo>
                <a:lnTo>
                  <a:pt x="10134" y="8964"/>
                </a:lnTo>
                <a:cubicBezTo>
                  <a:pt x="10227" y="8871"/>
                  <a:pt x="10297" y="8824"/>
                  <a:pt x="10391" y="8754"/>
                </a:cubicBezTo>
                <a:close/>
                <a:moveTo>
                  <a:pt x="19216" y="313"/>
                </a:moveTo>
                <a:cubicBezTo>
                  <a:pt x="21524" y="313"/>
                  <a:pt x="23856" y="663"/>
                  <a:pt x="25940" y="1470"/>
                </a:cubicBezTo>
                <a:cubicBezTo>
                  <a:pt x="25240" y="1330"/>
                  <a:pt x="24516" y="1236"/>
                  <a:pt x="23792" y="1166"/>
                </a:cubicBezTo>
                <a:cubicBezTo>
                  <a:pt x="23228" y="1098"/>
                  <a:pt x="22652" y="1054"/>
                  <a:pt x="22072" y="1054"/>
                </a:cubicBezTo>
                <a:cubicBezTo>
                  <a:pt x="21860" y="1054"/>
                  <a:pt x="21647" y="1060"/>
                  <a:pt x="21434" y="1073"/>
                </a:cubicBezTo>
                <a:cubicBezTo>
                  <a:pt x="20710" y="1073"/>
                  <a:pt x="19963" y="1143"/>
                  <a:pt x="19240" y="1236"/>
                </a:cubicBezTo>
                <a:cubicBezTo>
                  <a:pt x="18492" y="1330"/>
                  <a:pt x="17722" y="1493"/>
                  <a:pt x="16998" y="1727"/>
                </a:cubicBezTo>
                <a:cubicBezTo>
                  <a:pt x="16755" y="1710"/>
                  <a:pt x="16512" y="1702"/>
                  <a:pt x="16269" y="1702"/>
                </a:cubicBezTo>
                <a:cubicBezTo>
                  <a:pt x="14763" y="1702"/>
                  <a:pt x="13272" y="2014"/>
                  <a:pt x="11885" y="2637"/>
                </a:cubicBezTo>
                <a:cubicBezTo>
                  <a:pt x="11044" y="3011"/>
                  <a:pt x="10251" y="3501"/>
                  <a:pt x="9503" y="4061"/>
                </a:cubicBezTo>
                <a:lnTo>
                  <a:pt x="9247" y="4248"/>
                </a:lnTo>
                <a:cubicBezTo>
                  <a:pt x="7028" y="5205"/>
                  <a:pt x="5277" y="7050"/>
                  <a:pt x="3970" y="9151"/>
                </a:cubicBezTo>
                <a:cubicBezTo>
                  <a:pt x="4227" y="8334"/>
                  <a:pt x="4577" y="7564"/>
                  <a:pt x="5021" y="6840"/>
                </a:cubicBezTo>
                <a:lnTo>
                  <a:pt x="4997" y="6840"/>
                </a:lnTo>
                <a:cubicBezTo>
                  <a:pt x="6958" y="3478"/>
                  <a:pt x="10554" y="1610"/>
                  <a:pt x="14266" y="839"/>
                </a:cubicBezTo>
                <a:cubicBezTo>
                  <a:pt x="15831" y="503"/>
                  <a:pt x="17517" y="313"/>
                  <a:pt x="19216" y="313"/>
                </a:cubicBezTo>
                <a:close/>
                <a:moveTo>
                  <a:pt x="19006" y="9221"/>
                </a:moveTo>
                <a:cubicBezTo>
                  <a:pt x="19146" y="9245"/>
                  <a:pt x="19310" y="9268"/>
                  <a:pt x="19450" y="9315"/>
                </a:cubicBezTo>
                <a:lnTo>
                  <a:pt x="19683" y="9361"/>
                </a:lnTo>
                <a:lnTo>
                  <a:pt x="19310" y="9361"/>
                </a:lnTo>
                <a:cubicBezTo>
                  <a:pt x="19193" y="9315"/>
                  <a:pt x="19099" y="9268"/>
                  <a:pt x="19006" y="9221"/>
                </a:cubicBezTo>
                <a:close/>
                <a:moveTo>
                  <a:pt x="21901" y="8894"/>
                </a:moveTo>
                <a:cubicBezTo>
                  <a:pt x="22228" y="8964"/>
                  <a:pt x="22532" y="9035"/>
                  <a:pt x="22835" y="9105"/>
                </a:cubicBezTo>
                <a:lnTo>
                  <a:pt x="23069" y="9245"/>
                </a:lnTo>
                <a:lnTo>
                  <a:pt x="22742" y="9361"/>
                </a:lnTo>
                <a:cubicBezTo>
                  <a:pt x="22602" y="9291"/>
                  <a:pt x="22462" y="9198"/>
                  <a:pt x="22321" y="9128"/>
                </a:cubicBezTo>
                <a:lnTo>
                  <a:pt x="21901" y="8894"/>
                </a:lnTo>
                <a:close/>
                <a:moveTo>
                  <a:pt x="33762" y="6420"/>
                </a:moveTo>
                <a:cubicBezTo>
                  <a:pt x="34066" y="6560"/>
                  <a:pt x="34322" y="6723"/>
                  <a:pt x="34603" y="6863"/>
                </a:cubicBezTo>
                <a:cubicBezTo>
                  <a:pt x="35420" y="7330"/>
                  <a:pt x="36144" y="7890"/>
                  <a:pt x="36821" y="8521"/>
                </a:cubicBezTo>
                <a:cubicBezTo>
                  <a:pt x="36984" y="8824"/>
                  <a:pt x="37148" y="9128"/>
                  <a:pt x="37311" y="9455"/>
                </a:cubicBezTo>
                <a:cubicBezTo>
                  <a:pt x="36470" y="8591"/>
                  <a:pt x="35490" y="7867"/>
                  <a:pt x="34416" y="7330"/>
                </a:cubicBezTo>
                <a:cubicBezTo>
                  <a:pt x="34206" y="7027"/>
                  <a:pt x="33996" y="6723"/>
                  <a:pt x="33762" y="6420"/>
                </a:cubicBezTo>
                <a:close/>
                <a:moveTo>
                  <a:pt x="17909" y="9291"/>
                </a:moveTo>
                <a:cubicBezTo>
                  <a:pt x="18049" y="9338"/>
                  <a:pt x="18189" y="9361"/>
                  <a:pt x="18329" y="9408"/>
                </a:cubicBezTo>
                <a:cubicBezTo>
                  <a:pt x="18236" y="9431"/>
                  <a:pt x="18119" y="9431"/>
                  <a:pt x="18025" y="9478"/>
                </a:cubicBezTo>
                <a:lnTo>
                  <a:pt x="17885" y="9315"/>
                </a:lnTo>
                <a:lnTo>
                  <a:pt x="17909" y="9291"/>
                </a:lnTo>
                <a:close/>
                <a:moveTo>
                  <a:pt x="33809" y="4482"/>
                </a:moveTo>
                <a:lnTo>
                  <a:pt x="33809" y="4482"/>
                </a:lnTo>
                <a:cubicBezTo>
                  <a:pt x="34556" y="4785"/>
                  <a:pt x="35256" y="5159"/>
                  <a:pt x="35933" y="5602"/>
                </a:cubicBezTo>
                <a:lnTo>
                  <a:pt x="35910" y="5579"/>
                </a:lnTo>
                <a:lnTo>
                  <a:pt x="35910" y="5579"/>
                </a:lnTo>
                <a:cubicBezTo>
                  <a:pt x="37241" y="6490"/>
                  <a:pt x="38105" y="7937"/>
                  <a:pt x="38245" y="9525"/>
                </a:cubicBezTo>
                <a:cubicBezTo>
                  <a:pt x="38105" y="9315"/>
                  <a:pt x="37941" y="9105"/>
                  <a:pt x="37755" y="8918"/>
                </a:cubicBezTo>
                <a:cubicBezTo>
                  <a:pt x="37521" y="8638"/>
                  <a:pt x="37288" y="8381"/>
                  <a:pt x="37007" y="8147"/>
                </a:cubicBezTo>
                <a:cubicBezTo>
                  <a:pt x="36190" y="6723"/>
                  <a:pt x="35093" y="5486"/>
                  <a:pt x="33809" y="4482"/>
                </a:cubicBezTo>
                <a:close/>
                <a:moveTo>
                  <a:pt x="19877" y="8848"/>
                </a:moveTo>
                <a:cubicBezTo>
                  <a:pt x="20135" y="8848"/>
                  <a:pt x="20399" y="8879"/>
                  <a:pt x="20664" y="8941"/>
                </a:cubicBezTo>
                <a:cubicBezTo>
                  <a:pt x="20950" y="9162"/>
                  <a:pt x="21258" y="9403"/>
                  <a:pt x="21566" y="9665"/>
                </a:cubicBezTo>
                <a:lnTo>
                  <a:pt x="21566" y="9665"/>
                </a:lnTo>
                <a:cubicBezTo>
                  <a:pt x="21468" y="9620"/>
                  <a:pt x="21369" y="9564"/>
                  <a:pt x="21271" y="9525"/>
                </a:cubicBezTo>
                <a:cubicBezTo>
                  <a:pt x="20874" y="9338"/>
                  <a:pt x="20454" y="9198"/>
                  <a:pt x="20033" y="9081"/>
                </a:cubicBezTo>
                <a:cubicBezTo>
                  <a:pt x="19847" y="9011"/>
                  <a:pt x="19660" y="8941"/>
                  <a:pt x="19496" y="8871"/>
                </a:cubicBezTo>
                <a:cubicBezTo>
                  <a:pt x="19621" y="8856"/>
                  <a:pt x="19748" y="8848"/>
                  <a:pt x="19877" y="8848"/>
                </a:cubicBezTo>
                <a:close/>
                <a:moveTo>
                  <a:pt x="27014" y="9408"/>
                </a:moveTo>
                <a:lnTo>
                  <a:pt x="27271" y="9548"/>
                </a:lnTo>
                <a:cubicBezTo>
                  <a:pt x="27318" y="9642"/>
                  <a:pt x="27341" y="9712"/>
                  <a:pt x="27365" y="9782"/>
                </a:cubicBezTo>
                <a:lnTo>
                  <a:pt x="27038" y="9478"/>
                </a:lnTo>
                <a:cubicBezTo>
                  <a:pt x="27038" y="9455"/>
                  <a:pt x="27014" y="9431"/>
                  <a:pt x="27014" y="9408"/>
                </a:cubicBezTo>
                <a:close/>
                <a:moveTo>
                  <a:pt x="14360" y="8544"/>
                </a:moveTo>
                <a:lnTo>
                  <a:pt x="14360" y="8544"/>
                </a:lnTo>
                <a:cubicBezTo>
                  <a:pt x="14220" y="8754"/>
                  <a:pt x="14080" y="8941"/>
                  <a:pt x="13963" y="9151"/>
                </a:cubicBezTo>
                <a:lnTo>
                  <a:pt x="13940" y="9151"/>
                </a:lnTo>
                <a:cubicBezTo>
                  <a:pt x="13706" y="9315"/>
                  <a:pt x="13473" y="9501"/>
                  <a:pt x="13239" y="9688"/>
                </a:cubicBezTo>
                <a:cubicBezTo>
                  <a:pt x="13146" y="9735"/>
                  <a:pt x="13052" y="9805"/>
                  <a:pt x="12959" y="9852"/>
                </a:cubicBezTo>
                <a:cubicBezTo>
                  <a:pt x="13006" y="9758"/>
                  <a:pt x="13052" y="9665"/>
                  <a:pt x="13122" y="9572"/>
                </a:cubicBezTo>
                <a:cubicBezTo>
                  <a:pt x="13519" y="9221"/>
                  <a:pt x="13940" y="8871"/>
                  <a:pt x="14360" y="8544"/>
                </a:cubicBezTo>
                <a:close/>
                <a:moveTo>
                  <a:pt x="10391" y="5742"/>
                </a:moveTo>
                <a:cubicBezTo>
                  <a:pt x="10017" y="6116"/>
                  <a:pt x="9643" y="6513"/>
                  <a:pt x="9270" y="6910"/>
                </a:cubicBezTo>
                <a:cubicBezTo>
                  <a:pt x="9153" y="7003"/>
                  <a:pt x="9036" y="7097"/>
                  <a:pt x="8920" y="7167"/>
                </a:cubicBezTo>
                <a:cubicBezTo>
                  <a:pt x="8196" y="7727"/>
                  <a:pt x="7542" y="8334"/>
                  <a:pt x="6935" y="9035"/>
                </a:cubicBezTo>
                <a:cubicBezTo>
                  <a:pt x="6632" y="9315"/>
                  <a:pt x="6328" y="9595"/>
                  <a:pt x="6048" y="9898"/>
                </a:cubicBezTo>
                <a:cubicBezTo>
                  <a:pt x="6071" y="9828"/>
                  <a:pt x="6071" y="9758"/>
                  <a:pt x="6095" y="9665"/>
                </a:cubicBezTo>
                <a:cubicBezTo>
                  <a:pt x="6818" y="8824"/>
                  <a:pt x="7565" y="8007"/>
                  <a:pt x="8383" y="7260"/>
                </a:cubicBezTo>
                <a:lnTo>
                  <a:pt x="8383" y="7237"/>
                </a:lnTo>
                <a:cubicBezTo>
                  <a:pt x="8803" y="6840"/>
                  <a:pt x="9247" y="6466"/>
                  <a:pt x="9714" y="6093"/>
                </a:cubicBezTo>
                <a:cubicBezTo>
                  <a:pt x="9924" y="5976"/>
                  <a:pt x="10157" y="5859"/>
                  <a:pt x="10391" y="5742"/>
                </a:cubicBezTo>
                <a:close/>
                <a:moveTo>
                  <a:pt x="32758" y="8031"/>
                </a:moveTo>
                <a:lnTo>
                  <a:pt x="32758" y="8031"/>
                </a:lnTo>
                <a:cubicBezTo>
                  <a:pt x="33038" y="8264"/>
                  <a:pt x="33295" y="8498"/>
                  <a:pt x="33529" y="8754"/>
                </a:cubicBezTo>
                <a:cubicBezTo>
                  <a:pt x="33715" y="9175"/>
                  <a:pt x="33879" y="9618"/>
                  <a:pt x="34019" y="10085"/>
                </a:cubicBezTo>
                <a:cubicBezTo>
                  <a:pt x="33785" y="9852"/>
                  <a:pt x="33529" y="9618"/>
                  <a:pt x="33248" y="9385"/>
                </a:cubicBezTo>
                <a:lnTo>
                  <a:pt x="33178" y="9291"/>
                </a:lnTo>
                <a:cubicBezTo>
                  <a:pt x="33062" y="8871"/>
                  <a:pt x="32922" y="8451"/>
                  <a:pt x="32758" y="8031"/>
                </a:cubicBezTo>
                <a:close/>
                <a:moveTo>
                  <a:pt x="34603" y="9128"/>
                </a:moveTo>
                <a:lnTo>
                  <a:pt x="34603" y="9128"/>
                </a:lnTo>
                <a:cubicBezTo>
                  <a:pt x="34743" y="9245"/>
                  <a:pt x="34883" y="9361"/>
                  <a:pt x="34999" y="9478"/>
                </a:cubicBezTo>
                <a:cubicBezTo>
                  <a:pt x="35070" y="9688"/>
                  <a:pt x="35140" y="9875"/>
                  <a:pt x="35186" y="10085"/>
                </a:cubicBezTo>
                <a:cubicBezTo>
                  <a:pt x="35046" y="9875"/>
                  <a:pt x="34906" y="9688"/>
                  <a:pt x="34766" y="9478"/>
                </a:cubicBezTo>
                <a:lnTo>
                  <a:pt x="34719" y="9385"/>
                </a:lnTo>
                <a:cubicBezTo>
                  <a:pt x="34696" y="9291"/>
                  <a:pt x="34649" y="9198"/>
                  <a:pt x="34603" y="9128"/>
                </a:cubicBezTo>
                <a:close/>
                <a:moveTo>
                  <a:pt x="27832" y="8568"/>
                </a:moveTo>
                <a:lnTo>
                  <a:pt x="27832" y="8568"/>
                </a:lnTo>
                <a:cubicBezTo>
                  <a:pt x="28088" y="8754"/>
                  <a:pt x="28369" y="8941"/>
                  <a:pt x="28602" y="9151"/>
                </a:cubicBezTo>
                <a:cubicBezTo>
                  <a:pt x="28836" y="9455"/>
                  <a:pt x="29069" y="9782"/>
                  <a:pt x="29279" y="10109"/>
                </a:cubicBezTo>
                <a:lnTo>
                  <a:pt x="29162" y="10015"/>
                </a:lnTo>
                <a:cubicBezTo>
                  <a:pt x="28789" y="9618"/>
                  <a:pt x="28415" y="9245"/>
                  <a:pt x="27995" y="8894"/>
                </a:cubicBezTo>
                <a:cubicBezTo>
                  <a:pt x="27948" y="8778"/>
                  <a:pt x="27902" y="8684"/>
                  <a:pt x="27832" y="8568"/>
                </a:cubicBezTo>
                <a:close/>
                <a:moveTo>
                  <a:pt x="27925" y="7727"/>
                </a:moveTo>
                <a:lnTo>
                  <a:pt x="27925" y="7727"/>
                </a:lnTo>
                <a:cubicBezTo>
                  <a:pt x="28299" y="7844"/>
                  <a:pt x="28672" y="7984"/>
                  <a:pt x="29046" y="8124"/>
                </a:cubicBezTo>
                <a:cubicBezTo>
                  <a:pt x="29303" y="8334"/>
                  <a:pt x="29559" y="8568"/>
                  <a:pt x="29816" y="8801"/>
                </a:cubicBezTo>
                <a:cubicBezTo>
                  <a:pt x="30143" y="9221"/>
                  <a:pt x="30400" y="9688"/>
                  <a:pt x="30587" y="10179"/>
                </a:cubicBezTo>
                <a:lnTo>
                  <a:pt x="30470" y="10038"/>
                </a:lnTo>
                <a:cubicBezTo>
                  <a:pt x="30143" y="9595"/>
                  <a:pt x="29746" y="9198"/>
                  <a:pt x="29303" y="8871"/>
                </a:cubicBezTo>
                <a:cubicBezTo>
                  <a:pt x="28952" y="8568"/>
                  <a:pt x="28579" y="8287"/>
                  <a:pt x="28182" y="8031"/>
                </a:cubicBezTo>
                <a:lnTo>
                  <a:pt x="27925" y="7727"/>
                </a:lnTo>
                <a:close/>
                <a:moveTo>
                  <a:pt x="20314" y="9875"/>
                </a:moveTo>
                <a:cubicBezTo>
                  <a:pt x="20617" y="9968"/>
                  <a:pt x="20897" y="10062"/>
                  <a:pt x="21177" y="10179"/>
                </a:cubicBezTo>
                <a:lnTo>
                  <a:pt x="21131" y="10202"/>
                </a:lnTo>
                <a:cubicBezTo>
                  <a:pt x="20944" y="10132"/>
                  <a:pt x="20757" y="10062"/>
                  <a:pt x="20547" y="10015"/>
                </a:cubicBezTo>
                <a:lnTo>
                  <a:pt x="20314" y="9875"/>
                </a:lnTo>
                <a:close/>
                <a:moveTo>
                  <a:pt x="16228" y="10085"/>
                </a:moveTo>
                <a:lnTo>
                  <a:pt x="16228" y="10085"/>
                </a:lnTo>
                <a:cubicBezTo>
                  <a:pt x="16181" y="10132"/>
                  <a:pt x="16134" y="10202"/>
                  <a:pt x="16088" y="10249"/>
                </a:cubicBezTo>
                <a:cubicBezTo>
                  <a:pt x="16041" y="10295"/>
                  <a:pt x="15924" y="10295"/>
                  <a:pt x="15854" y="10319"/>
                </a:cubicBezTo>
                <a:lnTo>
                  <a:pt x="15924" y="10272"/>
                </a:lnTo>
                <a:lnTo>
                  <a:pt x="16228" y="10085"/>
                </a:lnTo>
                <a:close/>
                <a:moveTo>
                  <a:pt x="23395" y="9431"/>
                </a:moveTo>
                <a:cubicBezTo>
                  <a:pt x="23512" y="9478"/>
                  <a:pt x="23606" y="9548"/>
                  <a:pt x="23722" y="9618"/>
                </a:cubicBezTo>
                <a:cubicBezTo>
                  <a:pt x="23933" y="9898"/>
                  <a:pt x="24143" y="10202"/>
                  <a:pt x="24306" y="10505"/>
                </a:cubicBezTo>
                <a:lnTo>
                  <a:pt x="24096" y="10365"/>
                </a:lnTo>
                <a:cubicBezTo>
                  <a:pt x="23792" y="10062"/>
                  <a:pt x="23442" y="9782"/>
                  <a:pt x="23069" y="9548"/>
                </a:cubicBezTo>
                <a:lnTo>
                  <a:pt x="23395" y="9431"/>
                </a:lnTo>
                <a:close/>
                <a:moveTo>
                  <a:pt x="27341" y="10365"/>
                </a:moveTo>
                <a:lnTo>
                  <a:pt x="27598" y="10599"/>
                </a:lnTo>
                <a:cubicBezTo>
                  <a:pt x="27598" y="10622"/>
                  <a:pt x="27621" y="10646"/>
                  <a:pt x="27621" y="10669"/>
                </a:cubicBezTo>
                <a:lnTo>
                  <a:pt x="27505" y="10576"/>
                </a:lnTo>
                <a:cubicBezTo>
                  <a:pt x="27458" y="10505"/>
                  <a:pt x="27411" y="10435"/>
                  <a:pt x="27341" y="10365"/>
                </a:cubicBezTo>
                <a:close/>
                <a:moveTo>
                  <a:pt x="15037" y="9618"/>
                </a:moveTo>
                <a:lnTo>
                  <a:pt x="15037" y="9618"/>
                </a:lnTo>
                <a:cubicBezTo>
                  <a:pt x="14827" y="9945"/>
                  <a:pt x="14663" y="10272"/>
                  <a:pt x="14500" y="10622"/>
                </a:cubicBezTo>
                <a:lnTo>
                  <a:pt x="14430" y="10692"/>
                </a:lnTo>
                <a:lnTo>
                  <a:pt x="14290" y="10692"/>
                </a:lnTo>
                <a:cubicBezTo>
                  <a:pt x="14406" y="10412"/>
                  <a:pt x="14547" y="10132"/>
                  <a:pt x="14687" y="9852"/>
                </a:cubicBezTo>
                <a:cubicBezTo>
                  <a:pt x="14803" y="9758"/>
                  <a:pt x="14920" y="9688"/>
                  <a:pt x="15037" y="9618"/>
                </a:cubicBezTo>
                <a:close/>
                <a:moveTo>
                  <a:pt x="18376" y="10412"/>
                </a:moveTo>
                <a:lnTo>
                  <a:pt x="18212" y="10482"/>
                </a:lnTo>
                <a:cubicBezTo>
                  <a:pt x="18049" y="10529"/>
                  <a:pt x="17885" y="10599"/>
                  <a:pt x="17722" y="10669"/>
                </a:cubicBezTo>
                <a:cubicBezTo>
                  <a:pt x="17535" y="10692"/>
                  <a:pt x="17348" y="10762"/>
                  <a:pt x="17185" y="10832"/>
                </a:cubicBezTo>
                <a:cubicBezTo>
                  <a:pt x="17302" y="10692"/>
                  <a:pt x="17442" y="10599"/>
                  <a:pt x="17582" y="10482"/>
                </a:cubicBezTo>
                <a:cubicBezTo>
                  <a:pt x="17839" y="10435"/>
                  <a:pt x="18119" y="10435"/>
                  <a:pt x="18376" y="10412"/>
                </a:cubicBezTo>
                <a:close/>
                <a:moveTo>
                  <a:pt x="37801" y="9642"/>
                </a:moveTo>
                <a:cubicBezTo>
                  <a:pt x="37988" y="9898"/>
                  <a:pt x="38151" y="10155"/>
                  <a:pt x="38315" y="10412"/>
                </a:cubicBezTo>
                <a:cubicBezTo>
                  <a:pt x="38338" y="10552"/>
                  <a:pt x="38338" y="10692"/>
                  <a:pt x="38338" y="10832"/>
                </a:cubicBezTo>
                <a:lnTo>
                  <a:pt x="38315" y="10832"/>
                </a:lnTo>
                <a:cubicBezTo>
                  <a:pt x="38268" y="10762"/>
                  <a:pt x="38222" y="10669"/>
                  <a:pt x="38175" y="10576"/>
                </a:cubicBezTo>
                <a:cubicBezTo>
                  <a:pt x="38058" y="10272"/>
                  <a:pt x="37918" y="9945"/>
                  <a:pt x="37801" y="9642"/>
                </a:cubicBezTo>
                <a:close/>
                <a:moveTo>
                  <a:pt x="11114" y="10015"/>
                </a:moveTo>
                <a:lnTo>
                  <a:pt x="11114" y="10038"/>
                </a:lnTo>
                <a:cubicBezTo>
                  <a:pt x="10811" y="10342"/>
                  <a:pt x="10531" y="10669"/>
                  <a:pt x="10251" y="10996"/>
                </a:cubicBezTo>
                <a:cubicBezTo>
                  <a:pt x="10297" y="10902"/>
                  <a:pt x="10344" y="10809"/>
                  <a:pt x="10391" y="10716"/>
                </a:cubicBezTo>
                <a:cubicBezTo>
                  <a:pt x="10624" y="10459"/>
                  <a:pt x="10858" y="10249"/>
                  <a:pt x="11114" y="10015"/>
                </a:cubicBezTo>
                <a:close/>
                <a:moveTo>
                  <a:pt x="16881" y="10646"/>
                </a:moveTo>
                <a:lnTo>
                  <a:pt x="16881" y="10646"/>
                </a:lnTo>
                <a:cubicBezTo>
                  <a:pt x="16788" y="10762"/>
                  <a:pt x="16648" y="10879"/>
                  <a:pt x="16555" y="10996"/>
                </a:cubicBezTo>
                <a:lnTo>
                  <a:pt x="16298" y="10926"/>
                </a:lnTo>
                <a:lnTo>
                  <a:pt x="16391" y="10809"/>
                </a:lnTo>
                <a:lnTo>
                  <a:pt x="16508" y="10762"/>
                </a:lnTo>
                <a:cubicBezTo>
                  <a:pt x="16625" y="10716"/>
                  <a:pt x="16741" y="10692"/>
                  <a:pt x="16881" y="10646"/>
                </a:cubicBezTo>
                <a:close/>
                <a:moveTo>
                  <a:pt x="24680" y="9828"/>
                </a:moveTo>
                <a:lnTo>
                  <a:pt x="24680" y="9828"/>
                </a:lnTo>
                <a:cubicBezTo>
                  <a:pt x="25077" y="10038"/>
                  <a:pt x="25473" y="10295"/>
                  <a:pt x="25824" y="10576"/>
                </a:cubicBezTo>
                <a:cubicBezTo>
                  <a:pt x="25870" y="10716"/>
                  <a:pt x="25917" y="10856"/>
                  <a:pt x="25964" y="10996"/>
                </a:cubicBezTo>
                <a:cubicBezTo>
                  <a:pt x="25567" y="10576"/>
                  <a:pt x="25147" y="10179"/>
                  <a:pt x="24680" y="9828"/>
                </a:cubicBezTo>
                <a:close/>
                <a:moveTo>
                  <a:pt x="24586" y="10389"/>
                </a:moveTo>
                <a:lnTo>
                  <a:pt x="24586" y="10389"/>
                </a:lnTo>
                <a:cubicBezTo>
                  <a:pt x="24796" y="10599"/>
                  <a:pt x="25007" y="10809"/>
                  <a:pt x="25170" y="11019"/>
                </a:cubicBezTo>
                <a:lnTo>
                  <a:pt x="25007" y="11042"/>
                </a:lnTo>
                <a:lnTo>
                  <a:pt x="24843" y="10926"/>
                </a:lnTo>
                <a:cubicBezTo>
                  <a:pt x="24750" y="10739"/>
                  <a:pt x="24680" y="10552"/>
                  <a:pt x="24586" y="10389"/>
                </a:cubicBezTo>
                <a:close/>
                <a:moveTo>
                  <a:pt x="23208" y="10132"/>
                </a:moveTo>
                <a:lnTo>
                  <a:pt x="23209" y="10132"/>
                </a:lnTo>
                <a:cubicBezTo>
                  <a:pt x="23559" y="10365"/>
                  <a:pt x="23909" y="10622"/>
                  <a:pt x="24259" y="10902"/>
                </a:cubicBezTo>
                <a:cubicBezTo>
                  <a:pt x="24329" y="10972"/>
                  <a:pt x="24399" y="11066"/>
                  <a:pt x="24446" y="11136"/>
                </a:cubicBezTo>
                <a:lnTo>
                  <a:pt x="24096" y="11206"/>
                </a:lnTo>
                <a:cubicBezTo>
                  <a:pt x="23822" y="10818"/>
                  <a:pt x="23526" y="10453"/>
                  <a:pt x="23208" y="10132"/>
                </a:cubicBezTo>
                <a:close/>
                <a:moveTo>
                  <a:pt x="34206" y="9501"/>
                </a:moveTo>
                <a:lnTo>
                  <a:pt x="34206" y="9501"/>
                </a:lnTo>
                <a:cubicBezTo>
                  <a:pt x="34322" y="9642"/>
                  <a:pt x="34439" y="9782"/>
                  <a:pt x="34533" y="9922"/>
                </a:cubicBezTo>
                <a:lnTo>
                  <a:pt x="34579" y="10015"/>
                </a:lnTo>
                <a:cubicBezTo>
                  <a:pt x="34719" y="10412"/>
                  <a:pt x="34836" y="10832"/>
                  <a:pt x="34953" y="11229"/>
                </a:cubicBezTo>
                <a:cubicBezTo>
                  <a:pt x="34813" y="11042"/>
                  <a:pt x="34696" y="10879"/>
                  <a:pt x="34556" y="10692"/>
                </a:cubicBezTo>
                <a:cubicBezTo>
                  <a:pt x="34462" y="10295"/>
                  <a:pt x="34346" y="9898"/>
                  <a:pt x="34206" y="9501"/>
                </a:cubicBezTo>
                <a:close/>
                <a:moveTo>
                  <a:pt x="22415" y="11113"/>
                </a:moveTo>
                <a:cubicBezTo>
                  <a:pt x="22532" y="11183"/>
                  <a:pt x="22672" y="11253"/>
                  <a:pt x="22788" y="11346"/>
                </a:cubicBezTo>
                <a:lnTo>
                  <a:pt x="22695" y="11346"/>
                </a:lnTo>
                <a:lnTo>
                  <a:pt x="22625" y="11276"/>
                </a:lnTo>
                <a:lnTo>
                  <a:pt x="22415" y="11113"/>
                </a:lnTo>
                <a:close/>
                <a:moveTo>
                  <a:pt x="7449" y="9105"/>
                </a:moveTo>
                <a:lnTo>
                  <a:pt x="7449" y="9105"/>
                </a:lnTo>
                <a:cubicBezTo>
                  <a:pt x="6982" y="9688"/>
                  <a:pt x="6562" y="10319"/>
                  <a:pt x="6211" y="10996"/>
                </a:cubicBezTo>
                <a:cubicBezTo>
                  <a:pt x="6071" y="11113"/>
                  <a:pt x="5931" y="11253"/>
                  <a:pt x="5814" y="11393"/>
                </a:cubicBezTo>
                <a:lnTo>
                  <a:pt x="5814" y="11393"/>
                </a:lnTo>
                <a:cubicBezTo>
                  <a:pt x="5815" y="11307"/>
                  <a:pt x="5816" y="11223"/>
                  <a:pt x="5838" y="11159"/>
                </a:cubicBezTo>
                <a:cubicBezTo>
                  <a:pt x="6118" y="10622"/>
                  <a:pt x="6468" y="10132"/>
                  <a:pt x="6818" y="9665"/>
                </a:cubicBezTo>
                <a:cubicBezTo>
                  <a:pt x="7028" y="9455"/>
                  <a:pt x="7239" y="9268"/>
                  <a:pt x="7449" y="9105"/>
                </a:cubicBezTo>
                <a:close/>
                <a:moveTo>
                  <a:pt x="28112" y="11042"/>
                </a:moveTo>
                <a:lnTo>
                  <a:pt x="28252" y="11183"/>
                </a:lnTo>
                <a:lnTo>
                  <a:pt x="28462" y="11439"/>
                </a:lnTo>
                <a:lnTo>
                  <a:pt x="28462" y="11463"/>
                </a:lnTo>
                <a:lnTo>
                  <a:pt x="28112" y="11113"/>
                </a:lnTo>
                <a:lnTo>
                  <a:pt x="28112" y="11042"/>
                </a:lnTo>
                <a:close/>
                <a:moveTo>
                  <a:pt x="18796" y="10949"/>
                </a:moveTo>
                <a:lnTo>
                  <a:pt x="18819" y="10996"/>
                </a:lnTo>
                <a:cubicBezTo>
                  <a:pt x="18656" y="10996"/>
                  <a:pt x="18492" y="11019"/>
                  <a:pt x="18352" y="11042"/>
                </a:cubicBezTo>
                <a:cubicBezTo>
                  <a:pt x="18259" y="11066"/>
                  <a:pt x="18189" y="11159"/>
                  <a:pt x="18189" y="11229"/>
                </a:cubicBezTo>
                <a:cubicBezTo>
                  <a:pt x="18189" y="11299"/>
                  <a:pt x="18212" y="11369"/>
                  <a:pt x="18236" y="11439"/>
                </a:cubicBezTo>
                <a:lnTo>
                  <a:pt x="17955" y="11486"/>
                </a:lnTo>
                <a:lnTo>
                  <a:pt x="17675" y="11369"/>
                </a:lnTo>
                <a:cubicBezTo>
                  <a:pt x="17979" y="11159"/>
                  <a:pt x="18329" y="11019"/>
                  <a:pt x="18703" y="10949"/>
                </a:cubicBezTo>
                <a:close/>
                <a:moveTo>
                  <a:pt x="8429" y="11159"/>
                </a:moveTo>
                <a:lnTo>
                  <a:pt x="8429" y="11159"/>
                </a:lnTo>
                <a:cubicBezTo>
                  <a:pt x="8383" y="11299"/>
                  <a:pt x="8359" y="11439"/>
                  <a:pt x="8336" y="11579"/>
                </a:cubicBezTo>
                <a:lnTo>
                  <a:pt x="8196" y="11743"/>
                </a:lnTo>
                <a:cubicBezTo>
                  <a:pt x="8266" y="11556"/>
                  <a:pt x="8336" y="11346"/>
                  <a:pt x="8429" y="11159"/>
                </a:cubicBezTo>
                <a:close/>
                <a:moveTo>
                  <a:pt x="17021" y="11509"/>
                </a:moveTo>
                <a:cubicBezTo>
                  <a:pt x="16881" y="11626"/>
                  <a:pt x="16741" y="11766"/>
                  <a:pt x="16625" y="11906"/>
                </a:cubicBezTo>
                <a:lnTo>
                  <a:pt x="16414" y="11976"/>
                </a:lnTo>
                <a:cubicBezTo>
                  <a:pt x="16438" y="11953"/>
                  <a:pt x="16461" y="11906"/>
                  <a:pt x="16484" y="11883"/>
                </a:cubicBezTo>
                <a:cubicBezTo>
                  <a:pt x="16648" y="11743"/>
                  <a:pt x="16811" y="11626"/>
                  <a:pt x="16975" y="11509"/>
                </a:cubicBezTo>
                <a:close/>
                <a:moveTo>
                  <a:pt x="29606" y="9992"/>
                </a:moveTo>
                <a:cubicBezTo>
                  <a:pt x="29933" y="10295"/>
                  <a:pt x="30236" y="10576"/>
                  <a:pt x="30540" y="10879"/>
                </a:cubicBezTo>
                <a:cubicBezTo>
                  <a:pt x="30680" y="11136"/>
                  <a:pt x="30820" y="11393"/>
                  <a:pt x="30960" y="11650"/>
                </a:cubicBezTo>
                <a:lnTo>
                  <a:pt x="30960" y="11673"/>
                </a:lnTo>
                <a:cubicBezTo>
                  <a:pt x="30984" y="11790"/>
                  <a:pt x="30984" y="11883"/>
                  <a:pt x="31007" y="12000"/>
                </a:cubicBezTo>
                <a:cubicBezTo>
                  <a:pt x="30820" y="11813"/>
                  <a:pt x="30657" y="11650"/>
                  <a:pt x="30470" y="11486"/>
                </a:cubicBezTo>
                <a:lnTo>
                  <a:pt x="30423" y="11416"/>
                </a:lnTo>
                <a:cubicBezTo>
                  <a:pt x="30190" y="10949"/>
                  <a:pt x="29910" y="10459"/>
                  <a:pt x="29606" y="9992"/>
                </a:cubicBezTo>
                <a:close/>
                <a:moveTo>
                  <a:pt x="16111" y="11253"/>
                </a:moveTo>
                <a:lnTo>
                  <a:pt x="16321" y="11323"/>
                </a:lnTo>
                <a:cubicBezTo>
                  <a:pt x="16204" y="11463"/>
                  <a:pt x="16111" y="11626"/>
                  <a:pt x="15994" y="11813"/>
                </a:cubicBezTo>
                <a:lnTo>
                  <a:pt x="16018" y="11813"/>
                </a:lnTo>
                <a:cubicBezTo>
                  <a:pt x="15947" y="11883"/>
                  <a:pt x="15854" y="11953"/>
                  <a:pt x="15784" y="12046"/>
                </a:cubicBezTo>
                <a:lnTo>
                  <a:pt x="15714" y="12046"/>
                </a:lnTo>
                <a:cubicBezTo>
                  <a:pt x="15831" y="11766"/>
                  <a:pt x="15947" y="11509"/>
                  <a:pt x="16111" y="11253"/>
                </a:cubicBezTo>
                <a:close/>
                <a:moveTo>
                  <a:pt x="34719" y="11486"/>
                </a:moveTo>
                <a:cubicBezTo>
                  <a:pt x="34789" y="11626"/>
                  <a:pt x="34859" y="11743"/>
                  <a:pt x="34953" y="11883"/>
                </a:cubicBezTo>
                <a:cubicBezTo>
                  <a:pt x="34976" y="11953"/>
                  <a:pt x="35023" y="12023"/>
                  <a:pt x="35046" y="12093"/>
                </a:cubicBezTo>
                <a:cubicBezTo>
                  <a:pt x="34953" y="11976"/>
                  <a:pt x="34859" y="11860"/>
                  <a:pt x="34766" y="11743"/>
                </a:cubicBezTo>
                <a:cubicBezTo>
                  <a:pt x="34766" y="11696"/>
                  <a:pt x="34743" y="11673"/>
                  <a:pt x="34743" y="11650"/>
                </a:cubicBezTo>
                <a:cubicBezTo>
                  <a:pt x="34719" y="11626"/>
                  <a:pt x="34719" y="11556"/>
                  <a:pt x="34719" y="11486"/>
                </a:cubicBezTo>
                <a:close/>
                <a:moveTo>
                  <a:pt x="26431" y="11346"/>
                </a:moveTo>
                <a:cubicBezTo>
                  <a:pt x="26501" y="11346"/>
                  <a:pt x="26594" y="11369"/>
                  <a:pt x="26664" y="11393"/>
                </a:cubicBezTo>
                <a:cubicBezTo>
                  <a:pt x="26734" y="11626"/>
                  <a:pt x="26804" y="11860"/>
                  <a:pt x="26874" y="12116"/>
                </a:cubicBezTo>
                <a:lnTo>
                  <a:pt x="26711" y="11883"/>
                </a:lnTo>
                <a:cubicBezTo>
                  <a:pt x="26641" y="11790"/>
                  <a:pt x="26571" y="11720"/>
                  <a:pt x="26501" y="11626"/>
                </a:cubicBezTo>
                <a:cubicBezTo>
                  <a:pt x="26477" y="11533"/>
                  <a:pt x="26454" y="11439"/>
                  <a:pt x="26431" y="11346"/>
                </a:cubicBezTo>
                <a:close/>
                <a:moveTo>
                  <a:pt x="35366" y="11209"/>
                </a:moveTo>
                <a:lnTo>
                  <a:pt x="35490" y="11439"/>
                </a:lnTo>
                <a:cubicBezTo>
                  <a:pt x="35490" y="11439"/>
                  <a:pt x="35490" y="11463"/>
                  <a:pt x="35490" y="11486"/>
                </a:cubicBezTo>
                <a:cubicBezTo>
                  <a:pt x="35537" y="11696"/>
                  <a:pt x="35560" y="11906"/>
                  <a:pt x="35583" y="12140"/>
                </a:cubicBezTo>
                <a:cubicBezTo>
                  <a:pt x="35518" y="11837"/>
                  <a:pt x="35433" y="11514"/>
                  <a:pt x="35366" y="11209"/>
                </a:cubicBezTo>
                <a:close/>
                <a:moveTo>
                  <a:pt x="11138" y="12093"/>
                </a:moveTo>
                <a:cubicBezTo>
                  <a:pt x="11122" y="12116"/>
                  <a:pt x="11106" y="12139"/>
                  <a:pt x="11090" y="12162"/>
                </a:cubicBezTo>
                <a:lnTo>
                  <a:pt x="11090" y="12162"/>
                </a:lnTo>
                <a:lnTo>
                  <a:pt x="11068" y="12140"/>
                </a:lnTo>
                <a:lnTo>
                  <a:pt x="11138" y="12093"/>
                </a:lnTo>
                <a:close/>
                <a:moveTo>
                  <a:pt x="5404" y="11177"/>
                </a:moveTo>
                <a:cubicBezTo>
                  <a:pt x="5394" y="11195"/>
                  <a:pt x="5394" y="11212"/>
                  <a:pt x="5394" y="11229"/>
                </a:cubicBezTo>
                <a:lnTo>
                  <a:pt x="5394" y="11253"/>
                </a:lnTo>
                <a:cubicBezTo>
                  <a:pt x="5231" y="11556"/>
                  <a:pt x="5091" y="11836"/>
                  <a:pt x="4951" y="12163"/>
                </a:cubicBezTo>
                <a:cubicBezTo>
                  <a:pt x="5021" y="11906"/>
                  <a:pt x="5114" y="11650"/>
                  <a:pt x="5207" y="11416"/>
                </a:cubicBezTo>
                <a:cubicBezTo>
                  <a:pt x="5273" y="11329"/>
                  <a:pt x="5338" y="11262"/>
                  <a:pt x="5404" y="11177"/>
                </a:cubicBezTo>
                <a:close/>
                <a:moveTo>
                  <a:pt x="14103" y="11696"/>
                </a:moveTo>
                <a:lnTo>
                  <a:pt x="14103" y="11696"/>
                </a:lnTo>
                <a:cubicBezTo>
                  <a:pt x="14080" y="11790"/>
                  <a:pt x="14056" y="11883"/>
                  <a:pt x="14033" y="11976"/>
                </a:cubicBezTo>
                <a:cubicBezTo>
                  <a:pt x="14010" y="12070"/>
                  <a:pt x="13916" y="12116"/>
                  <a:pt x="13869" y="12187"/>
                </a:cubicBezTo>
                <a:cubicBezTo>
                  <a:pt x="13893" y="12070"/>
                  <a:pt x="13916" y="11953"/>
                  <a:pt x="13940" y="11836"/>
                </a:cubicBezTo>
                <a:lnTo>
                  <a:pt x="14103" y="11696"/>
                </a:lnTo>
                <a:close/>
                <a:moveTo>
                  <a:pt x="24446" y="11696"/>
                </a:moveTo>
                <a:cubicBezTo>
                  <a:pt x="24586" y="11720"/>
                  <a:pt x="24703" y="11743"/>
                  <a:pt x="24843" y="11790"/>
                </a:cubicBezTo>
                <a:cubicBezTo>
                  <a:pt x="24886" y="11942"/>
                  <a:pt x="24910" y="12073"/>
                  <a:pt x="24950" y="12222"/>
                </a:cubicBezTo>
                <a:lnTo>
                  <a:pt x="24950" y="12222"/>
                </a:lnTo>
                <a:cubicBezTo>
                  <a:pt x="24789" y="12040"/>
                  <a:pt x="24606" y="11879"/>
                  <a:pt x="24446" y="11696"/>
                </a:cubicBezTo>
                <a:close/>
                <a:moveTo>
                  <a:pt x="13496" y="11089"/>
                </a:moveTo>
                <a:cubicBezTo>
                  <a:pt x="13379" y="11346"/>
                  <a:pt x="13309" y="11626"/>
                  <a:pt x="13239" y="11906"/>
                </a:cubicBezTo>
                <a:lnTo>
                  <a:pt x="12842" y="12280"/>
                </a:lnTo>
                <a:cubicBezTo>
                  <a:pt x="12982" y="11883"/>
                  <a:pt x="13122" y="11486"/>
                  <a:pt x="13286" y="11113"/>
                </a:cubicBezTo>
                <a:lnTo>
                  <a:pt x="13496" y="11089"/>
                </a:lnTo>
                <a:close/>
                <a:moveTo>
                  <a:pt x="17418" y="12140"/>
                </a:moveTo>
                <a:lnTo>
                  <a:pt x="17418" y="12140"/>
                </a:lnTo>
                <a:cubicBezTo>
                  <a:pt x="17325" y="12210"/>
                  <a:pt x="17208" y="12280"/>
                  <a:pt x="17115" y="12373"/>
                </a:cubicBezTo>
                <a:lnTo>
                  <a:pt x="17162" y="12187"/>
                </a:lnTo>
                <a:lnTo>
                  <a:pt x="17418" y="12140"/>
                </a:lnTo>
                <a:close/>
                <a:moveTo>
                  <a:pt x="9363" y="11953"/>
                </a:moveTo>
                <a:cubicBezTo>
                  <a:pt x="9299" y="12145"/>
                  <a:pt x="9235" y="12298"/>
                  <a:pt x="9153" y="12448"/>
                </a:cubicBezTo>
                <a:lnTo>
                  <a:pt x="9153" y="12448"/>
                </a:lnTo>
                <a:lnTo>
                  <a:pt x="9153" y="12350"/>
                </a:lnTo>
                <a:cubicBezTo>
                  <a:pt x="9223" y="12210"/>
                  <a:pt x="9293" y="12093"/>
                  <a:pt x="9363" y="11953"/>
                </a:cubicBezTo>
                <a:close/>
                <a:moveTo>
                  <a:pt x="20197" y="12350"/>
                </a:moveTo>
                <a:lnTo>
                  <a:pt x="20384" y="12397"/>
                </a:lnTo>
                <a:lnTo>
                  <a:pt x="20244" y="12467"/>
                </a:lnTo>
                <a:lnTo>
                  <a:pt x="20173" y="12350"/>
                </a:lnTo>
                <a:close/>
                <a:moveTo>
                  <a:pt x="22182" y="12187"/>
                </a:moveTo>
                <a:lnTo>
                  <a:pt x="22321" y="12257"/>
                </a:lnTo>
                <a:cubicBezTo>
                  <a:pt x="22485" y="12350"/>
                  <a:pt x="22625" y="12443"/>
                  <a:pt x="22765" y="12537"/>
                </a:cubicBezTo>
                <a:lnTo>
                  <a:pt x="22672" y="12537"/>
                </a:lnTo>
                <a:cubicBezTo>
                  <a:pt x="22532" y="12420"/>
                  <a:pt x="22368" y="12280"/>
                  <a:pt x="22182" y="12187"/>
                </a:cubicBezTo>
                <a:close/>
                <a:moveTo>
                  <a:pt x="17909" y="12303"/>
                </a:moveTo>
                <a:lnTo>
                  <a:pt x="17909" y="12303"/>
                </a:lnTo>
                <a:cubicBezTo>
                  <a:pt x="17792" y="12373"/>
                  <a:pt x="17722" y="12467"/>
                  <a:pt x="17629" y="12560"/>
                </a:cubicBezTo>
                <a:lnTo>
                  <a:pt x="17605" y="12607"/>
                </a:lnTo>
                <a:lnTo>
                  <a:pt x="17488" y="12537"/>
                </a:lnTo>
                <a:cubicBezTo>
                  <a:pt x="17605" y="12443"/>
                  <a:pt x="17745" y="12350"/>
                  <a:pt x="17909" y="12303"/>
                </a:cubicBezTo>
                <a:close/>
                <a:moveTo>
                  <a:pt x="12655" y="11836"/>
                </a:moveTo>
                <a:lnTo>
                  <a:pt x="12655" y="11836"/>
                </a:lnTo>
                <a:cubicBezTo>
                  <a:pt x="12539" y="12116"/>
                  <a:pt x="12469" y="12420"/>
                  <a:pt x="12375" y="12724"/>
                </a:cubicBezTo>
                <a:cubicBezTo>
                  <a:pt x="12375" y="12560"/>
                  <a:pt x="12399" y="12373"/>
                  <a:pt x="12399" y="12187"/>
                </a:cubicBezTo>
                <a:cubicBezTo>
                  <a:pt x="12469" y="12070"/>
                  <a:pt x="12562" y="11953"/>
                  <a:pt x="12655" y="11836"/>
                </a:cubicBezTo>
                <a:close/>
                <a:moveTo>
                  <a:pt x="20781" y="12583"/>
                </a:moveTo>
                <a:lnTo>
                  <a:pt x="20874" y="12653"/>
                </a:lnTo>
                <a:lnTo>
                  <a:pt x="20477" y="12724"/>
                </a:lnTo>
                <a:lnTo>
                  <a:pt x="20781" y="12583"/>
                </a:lnTo>
                <a:close/>
                <a:moveTo>
                  <a:pt x="30703" y="8988"/>
                </a:moveTo>
                <a:cubicBezTo>
                  <a:pt x="31404" y="9572"/>
                  <a:pt x="32034" y="10202"/>
                  <a:pt x="32595" y="10926"/>
                </a:cubicBezTo>
                <a:cubicBezTo>
                  <a:pt x="32851" y="11253"/>
                  <a:pt x="33062" y="11603"/>
                  <a:pt x="33295" y="11953"/>
                </a:cubicBezTo>
                <a:cubicBezTo>
                  <a:pt x="33318" y="12210"/>
                  <a:pt x="33342" y="12467"/>
                  <a:pt x="33342" y="12724"/>
                </a:cubicBezTo>
                <a:cubicBezTo>
                  <a:pt x="32665" y="11533"/>
                  <a:pt x="31848" y="10412"/>
                  <a:pt x="30890" y="9408"/>
                </a:cubicBezTo>
                <a:cubicBezTo>
                  <a:pt x="30844" y="9268"/>
                  <a:pt x="30773" y="9128"/>
                  <a:pt x="30703" y="8988"/>
                </a:cubicBezTo>
                <a:close/>
                <a:moveTo>
                  <a:pt x="16531" y="12653"/>
                </a:moveTo>
                <a:lnTo>
                  <a:pt x="16671" y="12700"/>
                </a:lnTo>
                <a:cubicBezTo>
                  <a:pt x="16671" y="12700"/>
                  <a:pt x="16671" y="12724"/>
                  <a:pt x="16671" y="12724"/>
                </a:cubicBezTo>
                <a:lnTo>
                  <a:pt x="16461" y="12770"/>
                </a:lnTo>
                <a:cubicBezTo>
                  <a:pt x="16484" y="12724"/>
                  <a:pt x="16508" y="12677"/>
                  <a:pt x="16531" y="12653"/>
                </a:cubicBezTo>
                <a:close/>
                <a:moveTo>
                  <a:pt x="11082" y="12175"/>
                </a:moveTo>
                <a:lnTo>
                  <a:pt x="11082" y="12175"/>
                </a:lnTo>
                <a:cubicBezTo>
                  <a:pt x="10942" y="12386"/>
                  <a:pt x="10818" y="12613"/>
                  <a:pt x="10694" y="12840"/>
                </a:cubicBezTo>
                <a:cubicBezTo>
                  <a:pt x="10809" y="12611"/>
                  <a:pt x="10923" y="12382"/>
                  <a:pt x="11082" y="12175"/>
                </a:cubicBezTo>
                <a:close/>
                <a:moveTo>
                  <a:pt x="8266" y="5159"/>
                </a:moveTo>
                <a:lnTo>
                  <a:pt x="8126" y="5299"/>
                </a:lnTo>
                <a:cubicBezTo>
                  <a:pt x="7052" y="6186"/>
                  <a:pt x="6188" y="7307"/>
                  <a:pt x="5581" y="8568"/>
                </a:cubicBezTo>
                <a:cubicBezTo>
                  <a:pt x="5511" y="8684"/>
                  <a:pt x="5464" y="8801"/>
                  <a:pt x="5417" y="8918"/>
                </a:cubicBezTo>
                <a:cubicBezTo>
                  <a:pt x="4880" y="9712"/>
                  <a:pt x="4460" y="10576"/>
                  <a:pt x="4157" y="11463"/>
                </a:cubicBezTo>
                <a:cubicBezTo>
                  <a:pt x="4063" y="11650"/>
                  <a:pt x="3993" y="11860"/>
                  <a:pt x="3923" y="12046"/>
                </a:cubicBezTo>
                <a:cubicBezTo>
                  <a:pt x="3713" y="12327"/>
                  <a:pt x="3526" y="12630"/>
                  <a:pt x="3363" y="12910"/>
                </a:cubicBezTo>
                <a:cubicBezTo>
                  <a:pt x="3363" y="12070"/>
                  <a:pt x="3456" y="11206"/>
                  <a:pt x="3643" y="10365"/>
                </a:cubicBezTo>
                <a:cubicBezTo>
                  <a:pt x="3923" y="9852"/>
                  <a:pt x="4227" y="9361"/>
                  <a:pt x="4530" y="8894"/>
                </a:cubicBezTo>
                <a:cubicBezTo>
                  <a:pt x="5511" y="7400"/>
                  <a:pt x="6772" y="6116"/>
                  <a:pt x="8266" y="5159"/>
                </a:cubicBezTo>
                <a:close/>
                <a:moveTo>
                  <a:pt x="17325" y="12980"/>
                </a:moveTo>
                <a:cubicBezTo>
                  <a:pt x="17325" y="13027"/>
                  <a:pt x="17278" y="13074"/>
                  <a:pt x="17278" y="13097"/>
                </a:cubicBezTo>
                <a:cubicBezTo>
                  <a:pt x="17185" y="13144"/>
                  <a:pt x="17115" y="13214"/>
                  <a:pt x="17045" y="13261"/>
                </a:cubicBezTo>
                <a:cubicBezTo>
                  <a:pt x="17021" y="13191"/>
                  <a:pt x="17021" y="13120"/>
                  <a:pt x="17021" y="13027"/>
                </a:cubicBezTo>
                <a:cubicBezTo>
                  <a:pt x="17138" y="13004"/>
                  <a:pt x="17232" y="13004"/>
                  <a:pt x="17325" y="12980"/>
                </a:cubicBezTo>
                <a:close/>
                <a:moveTo>
                  <a:pt x="5371" y="12443"/>
                </a:moveTo>
                <a:lnTo>
                  <a:pt x="5371" y="12700"/>
                </a:lnTo>
                <a:cubicBezTo>
                  <a:pt x="5207" y="12864"/>
                  <a:pt x="5044" y="13074"/>
                  <a:pt x="4880" y="13284"/>
                </a:cubicBezTo>
                <a:cubicBezTo>
                  <a:pt x="4927" y="13191"/>
                  <a:pt x="4951" y="13120"/>
                  <a:pt x="4974" y="13027"/>
                </a:cubicBezTo>
                <a:cubicBezTo>
                  <a:pt x="5114" y="12817"/>
                  <a:pt x="5231" y="12630"/>
                  <a:pt x="5371" y="12443"/>
                </a:cubicBezTo>
                <a:close/>
                <a:moveTo>
                  <a:pt x="27365" y="12443"/>
                </a:moveTo>
                <a:cubicBezTo>
                  <a:pt x="27505" y="12724"/>
                  <a:pt x="27621" y="13004"/>
                  <a:pt x="27738" y="13284"/>
                </a:cubicBezTo>
                <a:cubicBezTo>
                  <a:pt x="27645" y="13214"/>
                  <a:pt x="27575" y="13120"/>
                  <a:pt x="27481" y="13050"/>
                </a:cubicBezTo>
                <a:cubicBezTo>
                  <a:pt x="27458" y="12910"/>
                  <a:pt x="27435" y="12747"/>
                  <a:pt x="27388" y="12560"/>
                </a:cubicBezTo>
                <a:lnTo>
                  <a:pt x="27365" y="12560"/>
                </a:lnTo>
                <a:lnTo>
                  <a:pt x="27365" y="12443"/>
                </a:lnTo>
                <a:close/>
                <a:moveTo>
                  <a:pt x="33972" y="11790"/>
                </a:moveTo>
                <a:cubicBezTo>
                  <a:pt x="34159" y="12070"/>
                  <a:pt x="34322" y="12373"/>
                  <a:pt x="34486" y="12653"/>
                </a:cubicBezTo>
                <a:cubicBezTo>
                  <a:pt x="34509" y="12864"/>
                  <a:pt x="34533" y="13074"/>
                  <a:pt x="34533" y="13284"/>
                </a:cubicBezTo>
                <a:cubicBezTo>
                  <a:pt x="34462" y="13144"/>
                  <a:pt x="34392" y="13027"/>
                  <a:pt x="34322" y="12910"/>
                </a:cubicBezTo>
                <a:cubicBezTo>
                  <a:pt x="34229" y="12537"/>
                  <a:pt x="34112" y="12163"/>
                  <a:pt x="33972" y="11790"/>
                </a:cubicBezTo>
                <a:close/>
                <a:moveTo>
                  <a:pt x="21154" y="12934"/>
                </a:moveTo>
                <a:cubicBezTo>
                  <a:pt x="21294" y="13097"/>
                  <a:pt x="21411" y="13261"/>
                  <a:pt x="21528" y="13424"/>
                </a:cubicBezTo>
                <a:cubicBezTo>
                  <a:pt x="21318" y="13261"/>
                  <a:pt x="21131" y="13097"/>
                  <a:pt x="20897" y="12957"/>
                </a:cubicBezTo>
                <a:lnTo>
                  <a:pt x="20921" y="12957"/>
                </a:lnTo>
                <a:lnTo>
                  <a:pt x="21154" y="12934"/>
                </a:lnTo>
                <a:close/>
                <a:moveTo>
                  <a:pt x="8780" y="13074"/>
                </a:moveTo>
                <a:lnTo>
                  <a:pt x="8780" y="13167"/>
                </a:lnTo>
                <a:lnTo>
                  <a:pt x="8616" y="13447"/>
                </a:lnTo>
                <a:cubicBezTo>
                  <a:pt x="8663" y="13307"/>
                  <a:pt x="8710" y="13191"/>
                  <a:pt x="8780" y="13074"/>
                </a:cubicBezTo>
                <a:close/>
                <a:moveTo>
                  <a:pt x="23466" y="13377"/>
                </a:moveTo>
                <a:cubicBezTo>
                  <a:pt x="23559" y="13424"/>
                  <a:pt x="23629" y="13494"/>
                  <a:pt x="23722" y="13564"/>
                </a:cubicBezTo>
                <a:lnTo>
                  <a:pt x="23862" y="13751"/>
                </a:lnTo>
                <a:lnTo>
                  <a:pt x="23582" y="13541"/>
                </a:lnTo>
                <a:lnTo>
                  <a:pt x="23466" y="13377"/>
                </a:lnTo>
                <a:close/>
                <a:moveTo>
                  <a:pt x="14453" y="12420"/>
                </a:moveTo>
                <a:cubicBezTo>
                  <a:pt x="14383" y="12770"/>
                  <a:pt x="14313" y="13144"/>
                  <a:pt x="14266" y="13494"/>
                </a:cubicBezTo>
                <a:cubicBezTo>
                  <a:pt x="14220" y="13587"/>
                  <a:pt x="14150" y="13681"/>
                  <a:pt x="14103" y="13774"/>
                </a:cubicBezTo>
                <a:cubicBezTo>
                  <a:pt x="14103" y="13587"/>
                  <a:pt x="14103" y="13401"/>
                  <a:pt x="14126" y="13214"/>
                </a:cubicBezTo>
                <a:cubicBezTo>
                  <a:pt x="14173" y="12957"/>
                  <a:pt x="14220" y="12700"/>
                  <a:pt x="14266" y="12467"/>
                </a:cubicBezTo>
                <a:lnTo>
                  <a:pt x="14453" y="12420"/>
                </a:lnTo>
                <a:close/>
                <a:moveTo>
                  <a:pt x="19753" y="13424"/>
                </a:moveTo>
                <a:lnTo>
                  <a:pt x="19753" y="13424"/>
                </a:lnTo>
                <a:cubicBezTo>
                  <a:pt x="19987" y="13471"/>
                  <a:pt x="20197" y="13517"/>
                  <a:pt x="20360" y="13564"/>
                </a:cubicBezTo>
                <a:lnTo>
                  <a:pt x="20384" y="13564"/>
                </a:lnTo>
                <a:lnTo>
                  <a:pt x="20477" y="13774"/>
                </a:lnTo>
                <a:cubicBezTo>
                  <a:pt x="20314" y="13728"/>
                  <a:pt x="20150" y="13704"/>
                  <a:pt x="19987" y="13657"/>
                </a:cubicBezTo>
                <a:cubicBezTo>
                  <a:pt x="19917" y="13587"/>
                  <a:pt x="19847" y="13494"/>
                  <a:pt x="19753" y="13424"/>
                </a:cubicBezTo>
                <a:close/>
                <a:moveTo>
                  <a:pt x="26828" y="13237"/>
                </a:moveTo>
                <a:lnTo>
                  <a:pt x="26828" y="13237"/>
                </a:lnTo>
                <a:cubicBezTo>
                  <a:pt x="26874" y="13284"/>
                  <a:pt x="26898" y="13354"/>
                  <a:pt x="26921" y="13424"/>
                </a:cubicBezTo>
                <a:cubicBezTo>
                  <a:pt x="26898" y="13564"/>
                  <a:pt x="26874" y="13704"/>
                  <a:pt x="26874" y="13821"/>
                </a:cubicBezTo>
                <a:cubicBezTo>
                  <a:pt x="26874" y="13611"/>
                  <a:pt x="26851" y="13424"/>
                  <a:pt x="26828" y="13237"/>
                </a:cubicBezTo>
                <a:close/>
                <a:moveTo>
                  <a:pt x="18142" y="13611"/>
                </a:moveTo>
                <a:lnTo>
                  <a:pt x="18142" y="13611"/>
                </a:lnTo>
                <a:cubicBezTo>
                  <a:pt x="18002" y="13704"/>
                  <a:pt x="17862" y="13798"/>
                  <a:pt x="17745" y="13891"/>
                </a:cubicBezTo>
                <a:cubicBezTo>
                  <a:pt x="17745" y="13844"/>
                  <a:pt x="17769" y="13798"/>
                  <a:pt x="17792" y="13751"/>
                </a:cubicBezTo>
                <a:lnTo>
                  <a:pt x="18142" y="13611"/>
                </a:lnTo>
                <a:close/>
                <a:moveTo>
                  <a:pt x="31240" y="10295"/>
                </a:moveTo>
                <a:lnTo>
                  <a:pt x="31240" y="10295"/>
                </a:lnTo>
                <a:cubicBezTo>
                  <a:pt x="32058" y="11253"/>
                  <a:pt x="32781" y="12327"/>
                  <a:pt x="33365" y="13447"/>
                </a:cubicBezTo>
                <a:cubicBezTo>
                  <a:pt x="33365" y="13611"/>
                  <a:pt x="33342" y="13751"/>
                  <a:pt x="33342" y="13914"/>
                </a:cubicBezTo>
                <a:cubicBezTo>
                  <a:pt x="32828" y="13074"/>
                  <a:pt x="32268" y="12280"/>
                  <a:pt x="31637" y="11556"/>
                </a:cubicBezTo>
                <a:cubicBezTo>
                  <a:pt x="31521" y="11136"/>
                  <a:pt x="31381" y="10716"/>
                  <a:pt x="31240" y="10295"/>
                </a:cubicBezTo>
                <a:close/>
                <a:moveTo>
                  <a:pt x="8243" y="12887"/>
                </a:moveTo>
                <a:lnTo>
                  <a:pt x="8243" y="13214"/>
                </a:lnTo>
                <a:cubicBezTo>
                  <a:pt x="8173" y="13447"/>
                  <a:pt x="8079" y="13704"/>
                  <a:pt x="7986" y="13938"/>
                </a:cubicBezTo>
                <a:cubicBezTo>
                  <a:pt x="7986" y="13844"/>
                  <a:pt x="7962" y="13728"/>
                  <a:pt x="7939" y="13611"/>
                </a:cubicBezTo>
                <a:cubicBezTo>
                  <a:pt x="8032" y="13377"/>
                  <a:pt x="8149" y="13144"/>
                  <a:pt x="8243" y="12887"/>
                </a:cubicBezTo>
                <a:close/>
                <a:moveTo>
                  <a:pt x="25333" y="11930"/>
                </a:moveTo>
                <a:lnTo>
                  <a:pt x="25333" y="11930"/>
                </a:lnTo>
                <a:cubicBezTo>
                  <a:pt x="25520" y="12000"/>
                  <a:pt x="25707" y="12093"/>
                  <a:pt x="25894" y="12233"/>
                </a:cubicBezTo>
                <a:cubicBezTo>
                  <a:pt x="26057" y="12373"/>
                  <a:pt x="26197" y="12513"/>
                  <a:pt x="26361" y="12677"/>
                </a:cubicBezTo>
                <a:lnTo>
                  <a:pt x="26384" y="12653"/>
                </a:lnTo>
                <a:cubicBezTo>
                  <a:pt x="26454" y="13074"/>
                  <a:pt x="26501" y="13517"/>
                  <a:pt x="26524" y="13961"/>
                </a:cubicBezTo>
                <a:cubicBezTo>
                  <a:pt x="26291" y="13704"/>
                  <a:pt x="26057" y="13447"/>
                  <a:pt x="25800" y="13191"/>
                </a:cubicBezTo>
                <a:cubicBezTo>
                  <a:pt x="25707" y="12747"/>
                  <a:pt x="25544" y="12327"/>
                  <a:pt x="25333" y="11930"/>
                </a:cubicBezTo>
                <a:close/>
                <a:moveTo>
                  <a:pt x="3526" y="13354"/>
                </a:moveTo>
                <a:cubicBezTo>
                  <a:pt x="3503" y="13517"/>
                  <a:pt x="3456" y="13681"/>
                  <a:pt x="3433" y="13868"/>
                </a:cubicBezTo>
                <a:lnTo>
                  <a:pt x="3363" y="14031"/>
                </a:lnTo>
                <a:lnTo>
                  <a:pt x="3363" y="13657"/>
                </a:lnTo>
                <a:lnTo>
                  <a:pt x="3526" y="13354"/>
                </a:lnTo>
                <a:close/>
                <a:moveTo>
                  <a:pt x="21714" y="12887"/>
                </a:moveTo>
                <a:lnTo>
                  <a:pt x="21831" y="12934"/>
                </a:lnTo>
                <a:cubicBezTo>
                  <a:pt x="22275" y="13284"/>
                  <a:pt x="22672" y="13704"/>
                  <a:pt x="22999" y="14194"/>
                </a:cubicBezTo>
                <a:cubicBezTo>
                  <a:pt x="22695" y="14008"/>
                  <a:pt x="22368" y="13844"/>
                  <a:pt x="22041" y="13704"/>
                </a:cubicBezTo>
                <a:cubicBezTo>
                  <a:pt x="21925" y="13424"/>
                  <a:pt x="21761" y="13144"/>
                  <a:pt x="21574" y="12887"/>
                </a:cubicBezTo>
                <a:close/>
                <a:moveTo>
                  <a:pt x="16718" y="13914"/>
                </a:moveTo>
                <a:lnTo>
                  <a:pt x="16741" y="14008"/>
                </a:lnTo>
                <a:cubicBezTo>
                  <a:pt x="16625" y="14054"/>
                  <a:pt x="16508" y="14124"/>
                  <a:pt x="16391" y="14218"/>
                </a:cubicBezTo>
                <a:cubicBezTo>
                  <a:pt x="16391" y="14194"/>
                  <a:pt x="16391" y="14194"/>
                  <a:pt x="16391" y="14194"/>
                </a:cubicBezTo>
                <a:cubicBezTo>
                  <a:pt x="16508" y="14101"/>
                  <a:pt x="16625" y="14008"/>
                  <a:pt x="16718" y="13914"/>
                </a:cubicBezTo>
                <a:close/>
                <a:moveTo>
                  <a:pt x="29793" y="11346"/>
                </a:moveTo>
                <a:cubicBezTo>
                  <a:pt x="29933" y="11463"/>
                  <a:pt x="30050" y="11579"/>
                  <a:pt x="30190" y="11696"/>
                </a:cubicBezTo>
                <a:cubicBezTo>
                  <a:pt x="30540" y="12397"/>
                  <a:pt x="30844" y="13120"/>
                  <a:pt x="31077" y="13891"/>
                </a:cubicBezTo>
                <a:cubicBezTo>
                  <a:pt x="31100" y="14031"/>
                  <a:pt x="31100" y="14171"/>
                  <a:pt x="31077" y="14311"/>
                </a:cubicBezTo>
                <a:cubicBezTo>
                  <a:pt x="30867" y="13821"/>
                  <a:pt x="30657" y="13377"/>
                  <a:pt x="30400" y="12934"/>
                </a:cubicBezTo>
                <a:cubicBezTo>
                  <a:pt x="30236" y="12373"/>
                  <a:pt x="30050" y="11860"/>
                  <a:pt x="29793" y="11346"/>
                </a:cubicBezTo>
                <a:close/>
                <a:moveTo>
                  <a:pt x="20010" y="14311"/>
                </a:moveTo>
                <a:lnTo>
                  <a:pt x="20033" y="14358"/>
                </a:lnTo>
                <a:cubicBezTo>
                  <a:pt x="20033" y="14381"/>
                  <a:pt x="20010" y="14428"/>
                  <a:pt x="20010" y="14475"/>
                </a:cubicBezTo>
                <a:lnTo>
                  <a:pt x="19893" y="14358"/>
                </a:lnTo>
                <a:lnTo>
                  <a:pt x="20010" y="14311"/>
                </a:lnTo>
                <a:close/>
                <a:moveTo>
                  <a:pt x="33715" y="12677"/>
                </a:moveTo>
                <a:cubicBezTo>
                  <a:pt x="33972" y="13331"/>
                  <a:pt x="34159" y="14031"/>
                  <a:pt x="34299" y="14731"/>
                </a:cubicBezTo>
                <a:cubicBezTo>
                  <a:pt x="34136" y="14265"/>
                  <a:pt x="33925" y="13821"/>
                  <a:pt x="33715" y="13401"/>
                </a:cubicBezTo>
                <a:cubicBezTo>
                  <a:pt x="33715" y="13144"/>
                  <a:pt x="33715" y="12910"/>
                  <a:pt x="33715" y="12677"/>
                </a:cubicBezTo>
                <a:close/>
                <a:moveTo>
                  <a:pt x="34789" y="7984"/>
                </a:moveTo>
                <a:cubicBezTo>
                  <a:pt x="35677" y="8474"/>
                  <a:pt x="36494" y="9128"/>
                  <a:pt x="37171" y="9875"/>
                </a:cubicBezTo>
                <a:cubicBezTo>
                  <a:pt x="37428" y="10155"/>
                  <a:pt x="37661" y="10482"/>
                  <a:pt x="37871" y="10809"/>
                </a:cubicBezTo>
                <a:cubicBezTo>
                  <a:pt x="38011" y="11206"/>
                  <a:pt x="38128" y="11603"/>
                  <a:pt x="38245" y="12000"/>
                </a:cubicBezTo>
                <a:cubicBezTo>
                  <a:pt x="38105" y="12934"/>
                  <a:pt x="37895" y="13868"/>
                  <a:pt x="37591" y="14755"/>
                </a:cubicBezTo>
                <a:cubicBezTo>
                  <a:pt x="37568" y="12747"/>
                  <a:pt x="36797" y="10832"/>
                  <a:pt x="35420" y="9361"/>
                </a:cubicBezTo>
                <a:lnTo>
                  <a:pt x="35350" y="9315"/>
                </a:lnTo>
                <a:cubicBezTo>
                  <a:pt x="35210" y="8894"/>
                  <a:pt x="35046" y="8498"/>
                  <a:pt x="34836" y="8101"/>
                </a:cubicBezTo>
                <a:lnTo>
                  <a:pt x="34789" y="7984"/>
                </a:lnTo>
                <a:close/>
                <a:moveTo>
                  <a:pt x="13846" y="12864"/>
                </a:moveTo>
                <a:cubicBezTo>
                  <a:pt x="13753" y="13424"/>
                  <a:pt x="13706" y="13984"/>
                  <a:pt x="13729" y="14545"/>
                </a:cubicBezTo>
                <a:cubicBezTo>
                  <a:pt x="13706" y="14615"/>
                  <a:pt x="13659" y="14708"/>
                  <a:pt x="13636" y="14778"/>
                </a:cubicBezTo>
                <a:cubicBezTo>
                  <a:pt x="13636" y="14218"/>
                  <a:pt x="13659" y="13657"/>
                  <a:pt x="13706" y="13097"/>
                </a:cubicBezTo>
                <a:cubicBezTo>
                  <a:pt x="13753" y="13027"/>
                  <a:pt x="13799" y="12957"/>
                  <a:pt x="13846" y="12864"/>
                </a:cubicBezTo>
                <a:close/>
                <a:moveTo>
                  <a:pt x="16671" y="14288"/>
                </a:moveTo>
                <a:lnTo>
                  <a:pt x="16671" y="14288"/>
                </a:lnTo>
                <a:cubicBezTo>
                  <a:pt x="16601" y="14451"/>
                  <a:pt x="16555" y="14615"/>
                  <a:pt x="16531" y="14778"/>
                </a:cubicBezTo>
                <a:cubicBezTo>
                  <a:pt x="16484" y="14685"/>
                  <a:pt x="16438" y="14591"/>
                  <a:pt x="16391" y="14498"/>
                </a:cubicBezTo>
                <a:cubicBezTo>
                  <a:pt x="16484" y="14428"/>
                  <a:pt x="16578" y="14358"/>
                  <a:pt x="16671" y="14288"/>
                </a:cubicBezTo>
                <a:close/>
                <a:moveTo>
                  <a:pt x="18726" y="13984"/>
                </a:moveTo>
                <a:cubicBezTo>
                  <a:pt x="18843" y="14101"/>
                  <a:pt x="18936" y="14218"/>
                  <a:pt x="19053" y="14335"/>
                </a:cubicBezTo>
                <a:cubicBezTo>
                  <a:pt x="19076" y="14358"/>
                  <a:pt x="19099" y="14381"/>
                  <a:pt x="19123" y="14405"/>
                </a:cubicBezTo>
                <a:cubicBezTo>
                  <a:pt x="19029" y="14521"/>
                  <a:pt x="18959" y="14638"/>
                  <a:pt x="18936" y="14778"/>
                </a:cubicBezTo>
                <a:cubicBezTo>
                  <a:pt x="18889" y="14731"/>
                  <a:pt x="18866" y="14708"/>
                  <a:pt x="18843" y="14661"/>
                </a:cubicBezTo>
                <a:cubicBezTo>
                  <a:pt x="18775" y="14436"/>
                  <a:pt x="18707" y="14210"/>
                  <a:pt x="18682" y="13984"/>
                </a:cubicBezTo>
                <a:close/>
                <a:moveTo>
                  <a:pt x="27201" y="14358"/>
                </a:moveTo>
                <a:cubicBezTo>
                  <a:pt x="27201" y="14521"/>
                  <a:pt x="27225" y="14661"/>
                  <a:pt x="27225" y="14825"/>
                </a:cubicBezTo>
                <a:cubicBezTo>
                  <a:pt x="27178" y="14778"/>
                  <a:pt x="27155" y="14755"/>
                  <a:pt x="27108" y="14708"/>
                </a:cubicBezTo>
                <a:lnTo>
                  <a:pt x="27131" y="14685"/>
                </a:lnTo>
                <a:cubicBezTo>
                  <a:pt x="27155" y="14568"/>
                  <a:pt x="27178" y="14475"/>
                  <a:pt x="27201" y="14358"/>
                </a:cubicBezTo>
                <a:close/>
                <a:moveTo>
                  <a:pt x="11465" y="13074"/>
                </a:moveTo>
                <a:cubicBezTo>
                  <a:pt x="11465" y="13074"/>
                  <a:pt x="11465" y="13097"/>
                  <a:pt x="11465" y="13120"/>
                </a:cubicBezTo>
                <a:cubicBezTo>
                  <a:pt x="11231" y="13634"/>
                  <a:pt x="11044" y="14148"/>
                  <a:pt x="10904" y="14708"/>
                </a:cubicBezTo>
                <a:lnTo>
                  <a:pt x="10834" y="14848"/>
                </a:lnTo>
                <a:cubicBezTo>
                  <a:pt x="10881" y="14545"/>
                  <a:pt x="10928" y="14241"/>
                  <a:pt x="10998" y="13961"/>
                </a:cubicBezTo>
                <a:cubicBezTo>
                  <a:pt x="11068" y="13844"/>
                  <a:pt x="11114" y="13751"/>
                  <a:pt x="11161" y="13634"/>
                </a:cubicBezTo>
                <a:cubicBezTo>
                  <a:pt x="11254" y="13447"/>
                  <a:pt x="11348" y="13261"/>
                  <a:pt x="11465" y="13074"/>
                </a:cubicBezTo>
                <a:close/>
                <a:moveTo>
                  <a:pt x="22952" y="13517"/>
                </a:moveTo>
                <a:cubicBezTo>
                  <a:pt x="23115" y="13611"/>
                  <a:pt x="23255" y="13704"/>
                  <a:pt x="23395" y="13821"/>
                </a:cubicBezTo>
                <a:cubicBezTo>
                  <a:pt x="23629" y="14124"/>
                  <a:pt x="23816" y="14451"/>
                  <a:pt x="23956" y="14825"/>
                </a:cubicBezTo>
                <a:lnTo>
                  <a:pt x="23956" y="14872"/>
                </a:lnTo>
                <a:cubicBezTo>
                  <a:pt x="23862" y="14802"/>
                  <a:pt x="23792" y="14731"/>
                  <a:pt x="23699" y="14661"/>
                </a:cubicBezTo>
                <a:cubicBezTo>
                  <a:pt x="23489" y="14241"/>
                  <a:pt x="23255" y="13868"/>
                  <a:pt x="22952" y="13517"/>
                </a:cubicBezTo>
                <a:close/>
                <a:moveTo>
                  <a:pt x="34999" y="13634"/>
                </a:moveTo>
                <a:cubicBezTo>
                  <a:pt x="35070" y="13844"/>
                  <a:pt x="35163" y="14078"/>
                  <a:pt x="35256" y="14311"/>
                </a:cubicBezTo>
                <a:cubicBezTo>
                  <a:pt x="35280" y="14381"/>
                  <a:pt x="35303" y="14451"/>
                  <a:pt x="35303" y="14521"/>
                </a:cubicBezTo>
                <a:lnTo>
                  <a:pt x="35303" y="14872"/>
                </a:lnTo>
                <a:cubicBezTo>
                  <a:pt x="35210" y="14638"/>
                  <a:pt x="35116" y="14428"/>
                  <a:pt x="35023" y="14218"/>
                </a:cubicBezTo>
                <a:cubicBezTo>
                  <a:pt x="35023" y="14008"/>
                  <a:pt x="34999" y="13821"/>
                  <a:pt x="34999" y="13634"/>
                </a:cubicBezTo>
                <a:close/>
                <a:moveTo>
                  <a:pt x="22251" y="14171"/>
                </a:moveTo>
                <a:lnTo>
                  <a:pt x="22251" y="14171"/>
                </a:lnTo>
                <a:cubicBezTo>
                  <a:pt x="22648" y="14358"/>
                  <a:pt x="23045" y="14591"/>
                  <a:pt x="23419" y="14872"/>
                </a:cubicBezTo>
                <a:cubicBezTo>
                  <a:pt x="23419" y="14872"/>
                  <a:pt x="23419" y="14895"/>
                  <a:pt x="23419" y="14895"/>
                </a:cubicBezTo>
                <a:cubicBezTo>
                  <a:pt x="23092" y="14685"/>
                  <a:pt x="22742" y="14498"/>
                  <a:pt x="22368" y="14358"/>
                </a:cubicBezTo>
                <a:lnTo>
                  <a:pt x="22275" y="14265"/>
                </a:lnTo>
                <a:lnTo>
                  <a:pt x="22251" y="14171"/>
                </a:lnTo>
                <a:close/>
                <a:moveTo>
                  <a:pt x="4902" y="13926"/>
                </a:moveTo>
                <a:cubicBezTo>
                  <a:pt x="4821" y="14121"/>
                  <a:pt x="4757" y="14331"/>
                  <a:pt x="4694" y="14521"/>
                </a:cubicBezTo>
                <a:cubicBezTo>
                  <a:pt x="4624" y="14661"/>
                  <a:pt x="4554" y="14802"/>
                  <a:pt x="4507" y="14942"/>
                </a:cubicBezTo>
                <a:cubicBezTo>
                  <a:pt x="4530" y="14755"/>
                  <a:pt x="4554" y="14591"/>
                  <a:pt x="4600" y="14381"/>
                </a:cubicBezTo>
                <a:cubicBezTo>
                  <a:pt x="4687" y="14230"/>
                  <a:pt x="4794" y="14078"/>
                  <a:pt x="4902" y="13926"/>
                </a:cubicBezTo>
                <a:close/>
                <a:moveTo>
                  <a:pt x="31404" y="13541"/>
                </a:moveTo>
                <a:cubicBezTo>
                  <a:pt x="31474" y="13634"/>
                  <a:pt x="31521" y="13751"/>
                  <a:pt x="31591" y="13868"/>
                </a:cubicBezTo>
                <a:cubicBezTo>
                  <a:pt x="31661" y="14241"/>
                  <a:pt x="31707" y="14615"/>
                  <a:pt x="31731" y="14988"/>
                </a:cubicBezTo>
                <a:lnTo>
                  <a:pt x="31707" y="14988"/>
                </a:lnTo>
                <a:cubicBezTo>
                  <a:pt x="31637" y="14615"/>
                  <a:pt x="31521" y="14218"/>
                  <a:pt x="31404" y="13821"/>
                </a:cubicBezTo>
                <a:lnTo>
                  <a:pt x="31404" y="13541"/>
                </a:lnTo>
                <a:close/>
                <a:moveTo>
                  <a:pt x="8943" y="14171"/>
                </a:moveTo>
                <a:lnTo>
                  <a:pt x="8943" y="14194"/>
                </a:lnTo>
                <a:cubicBezTo>
                  <a:pt x="8896" y="14475"/>
                  <a:pt x="8850" y="14755"/>
                  <a:pt x="8803" y="15035"/>
                </a:cubicBezTo>
                <a:lnTo>
                  <a:pt x="8803" y="15058"/>
                </a:lnTo>
                <a:cubicBezTo>
                  <a:pt x="8803" y="15012"/>
                  <a:pt x="8780" y="14965"/>
                  <a:pt x="8780" y="14918"/>
                </a:cubicBezTo>
                <a:cubicBezTo>
                  <a:pt x="8826" y="14661"/>
                  <a:pt x="8873" y="14428"/>
                  <a:pt x="8943" y="14171"/>
                </a:cubicBezTo>
                <a:close/>
                <a:moveTo>
                  <a:pt x="6538" y="13284"/>
                </a:moveTo>
                <a:cubicBezTo>
                  <a:pt x="6375" y="13891"/>
                  <a:pt x="6281" y="14498"/>
                  <a:pt x="6188" y="15105"/>
                </a:cubicBezTo>
                <a:cubicBezTo>
                  <a:pt x="6141" y="14918"/>
                  <a:pt x="6095" y="14731"/>
                  <a:pt x="6048" y="14521"/>
                </a:cubicBezTo>
                <a:cubicBezTo>
                  <a:pt x="6071" y="14358"/>
                  <a:pt x="6118" y="14194"/>
                  <a:pt x="6165" y="14031"/>
                </a:cubicBezTo>
                <a:lnTo>
                  <a:pt x="6165" y="14054"/>
                </a:lnTo>
                <a:cubicBezTo>
                  <a:pt x="6281" y="13798"/>
                  <a:pt x="6398" y="13541"/>
                  <a:pt x="6538" y="13284"/>
                </a:cubicBezTo>
                <a:close/>
                <a:moveTo>
                  <a:pt x="15037" y="13891"/>
                </a:moveTo>
                <a:cubicBezTo>
                  <a:pt x="15060" y="14311"/>
                  <a:pt x="15107" y="14708"/>
                  <a:pt x="15200" y="15082"/>
                </a:cubicBezTo>
                <a:lnTo>
                  <a:pt x="15200" y="15105"/>
                </a:lnTo>
                <a:cubicBezTo>
                  <a:pt x="15084" y="14731"/>
                  <a:pt x="15014" y="14335"/>
                  <a:pt x="15037" y="13938"/>
                </a:cubicBezTo>
                <a:lnTo>
                  <a:pt x="15014" y="13938"/>
                </a:lnTo>
                <a:lnTo>
                  <a:pt x="15037" y="13891"/>
                </a:lnTo>
                <a:close/>
                <a:moveTo>
                  <a:pt x="24516" y="14755"/>
                </a:moveTo>
                <a:lnTo>
                  <a:pt x="24586" y="14825"/>
                </a:lnTo>
                <a:cubicBezTo>
                  <a:pt x="24610" y="14895"/>
                  <a:pt x="24633" y="14942"/>
                  <a:pt x="24656" y="15012"/>
                </a:cubicBezTo>
                <a:lnTo>
                  <a:pt x="24540" y="15105"/>
                </a:lnTo>
                <a:cubicBezTo>
                  <a:pt x="24540" y="14988"/>
                  <a:pt x="24540" y="14872"/>
                  <a:pt x="24516" y="14755"/>
                </a:cubicBezTo>
                <a:close/>
                <a:moveTo>
                  <a:pt x="13076" y="13004"/>
                </a:moveTo>
                <a:lnTo>
                  <a:pt x="13076" y="13471"/>
                </a:lnTo>
                <a:cubicBezTo>
                  <a:pt x="12842" y="14008"/>
                  <a:pt x="12702" y="14568"/>
                  <a:pt x="12632" y="15128"/>
                </a:cubicBezTo>
                <a:cubicBezTo>
                  <a:pt x="12562" y="14802"/>
                  <a:pt x="12492" y="14451"/>
                  <a:pt x="12445" y="14101"/>
                </a:cubicBezTo>
                <a:cubicBezTo>
                  <a:pt x="12492" y="13914"/>
                  <a:pt x="12515" y="13681"/>
                  <a:pt x="12562" y="13471"/>
                </a:cubicBezTo>
                <a:lnTo>
                  <a:pt x="12562" y="13471"/>
                </a:lnTo>
                <a:lnTo>
                  <a:pt x="12539" y="13494"/>
                </a:lnTo>
                <a:cubicBezTo>
                  <a:pt x="12655" y="13354"/>
                  <a:pt x="12772" y="13237"/>
                  <a:pt x="12889" y="13144"/>
                </a:cubicBezTo>
                <a:cubicBezTo>
                  <a:pt x="12959" y="13097"/>
                  <a:pt x="13029" y="13050"/>
                  <a:pt x="13076" y="13004"/>
                </a:cubicBezTo>
                <a:close/>
                <a:moveTo>
                  <a:pt x="21948" y="14825"/>
                </a:moveTo>
                <a:cubicBezTo>
                  <a:pt x="21995" y="14848"/>
                  <a:pt x="22018" y="14872"/>
                  <a:pt x="22065" y="14895"/>
                </a:cubicBezTo>
                <a:lnTo>
                  <a:pt x="22088" y="14895"/>
                </a:lnTo>
                <a:cubicBezTo>
                  <a:pt x="22111" y="14988"/>
                  <a:pt x="22135" y="15058"/>
                  <a:pt x="22135" y="15128"/>
                </a:cubicBezTo>
                <a:cubicBezTo>
                  <a:pt x="22088" y="15012"/>
                  <a:pt x="22018" y="14918"/>
                  <a:pt x="21948" y="14825"/>
                </a:cubicBezTo>
                <a:close/>
                <a:moveTo>
                  <a:pt x="31871" y="12397"/>
                </a:moveTo>
                <a:cubicBezTo>
                  <a:pt x="32408" y="13074"/>
                  <a:pt x="32875" y="13798"/>
                  <a:pt x="33295" y="14568"/>
                </a:cubicBezTo>
                <a:cubicBezTo>
                  <a:pt x="33272" y="14825"/>
                  <a:pt x="33248" y="15082"/>
                  <a:pt x="33225" y="15339"/>
                </a:cubicBezTo>
                <a:cubicBezTo>
                  <a:pt x="33015" y="14778"/>
                  <a:pt x="32735" y="14241"/>
                  <a:pt x="32408" y="13751"/>
                </a:cubicBezTo>
                <a:lnTo>
                  <a:pt x="32361" y="13681"/>
                </a:lnTo>
                <a:cubicBezTo>
                  <a:pt x="32221" y="13237"/>
                  <a:pt x="32058" y="12817"/>
                  <a:pt x="31871" y="12397"/>
                </a:cubicBezTo>
                <a:close/>
                <a:moveTo>
                  <a:pt x="9854" y="12794"/>
                </a:moveTo>
                <a:cubicBezTo>
                  <a:pt x="9854" y="12910"/>
                  <a:pt x="9877" y="13027"/>
                  <a:pt x="9900" y="13167"/>
                </a:cubicBezTo>
                <a:cubicBezTo>
                  <a:pt x="9854" y="13401"/>
                  <a:pt x="9830" y="13657"/>
                  <a:pt x="9807" y="13914"/>
                </a:cubicBezTo>
                <a:cubicBezTo>
                  <a:pt x="9737" y="14335"/>
                  <a:pt x="9714" y="14755"/>
                  <a:pt x="9714" y="15198"/>
                </a:cubicBezTo>
                <a:cubicBezTo>
                  <a:pt x="9714" y="15268"/>
                  <a:pt x="9690" y="15362"/>
                  <a:pt x="9690" y="15432"/>
                </a:cubicBezTo>
                <a:cubicBezTo>
                  <a:pt x="9550" y="14988"/>
                  <a:pt x="9433" y="14521"/>
                  <a:pt x="9340" y="14054"/>
                </a:cubicBezTo>
                <a:cubicBezTo>
                  <a:pt x="9387" y="13751"/>
                  <a:pt x="9457" y="13471"/>
                  <a:pt x="9527" y="13191"/>
                </a:cubicBezTo>
                <a:cubicBezTo>
                  <a:pt x="9527" y="13167"/>
                  <a:pt x="9550" y="13144"/>
                  <a:pt x="9550" y="13097"/>
                </a:cubicBezTo>
                <a:lnTo>
                  <a:pt x="9854" y="12794"/>
                </a:lnTo>
                <a:close/>
                <a:moveTo>
                  <a:pt x="19590" y="15059"/>
                </a:moveTo>
                <a:lnTo>
                  <a:pt x="19590" y="15059"/>
                </a:lnTo>
                <a:cubicBezTo>
                  <a:pt x="19660" y="15152"/>
                  <a:pt x="19730" y="15269"/>
                  <a:pt x="19800" y="15385"/>
                </a:cubicBezTo>
                <a:lnTo>
                  <a:pt x="19800" y="15432"/>
                </a:lnTo>
                <a:lnTo>
                  <a:pt x="19613" y="15339"/>
                </a:lnTo>
                <a:cubicBezTo>
                  <a:pt x="19613" y="15232"/>
                  <a:pt x="19594" y="15145"/>
                  <a:pt x="19590" y="15059"/>
                </a:cubicBezTo>
                <a:close/>
                <a:moveTo>
                  <a:pt x="27038" y="15058"/>
                </a:moveTo>
                <a:lnTo>
                  <a:pt x="27225" y="15292"/>
                </a:lnTo>
                <a:lnTo>
                  <a:pt x="27225" y="15432"/>
                </a:lnTo>
                <a:cubicBezTo>
                  <a:pt x="27155" y="15339"/>
                  <a:pt x="27084" y="15222"/>
                  <a:pt x="27038" y="15128"/>
                </a:cubicBezTo>
                <a:lnTo>
                  <a:pt x="27038" y="15105"/>
                </a:lnTo>
                <a:lnTo>
                  <a:pt x="27038" y="15058"/>
                </a:lnTo>
                <a:close/>
                <a:moveTo>
                  <a:pt x="20804" y="14545"/>
                </a:moveTo>
                <a:lnTo>
                  <a:pt x="20827" y="14568"/>
                </a:lnTo>
                <a:cubicBezTo>
                  <a:pt x="20944" y="14872"/>
                  <a:pt x="21061" y="15175"/>
                  <a:pt x="21154" y="15479"/>
                </a:cubicBezTo>
                <a:lnTo>
                  <a:pt x="21014" y="15385"/>
                </a:lnTo>
                <a:cubicBezTo>
                  <a:pt x="20991" y="15362"/>
                  <a:pt x="20967" y="15339"/>
                  <a:pt x="20944" y="15315"/>
                </a:cubicBezTo>
                <a:cubicBezTo>
                  <a:pt x="20851" y="15082"/>
                  <a:pt x="20757" y="14872"/>
                  <a:pt x="20640" y="14638"/>
                </a:cubicBezTo>
                <a:cubicBezTo>
                  <a:pt x="20687" y="14615"/>
                  <a:pt x="20734" y="14568"/>
                  <a:pt x="20804" y="14545"/>
                </a:cubicBezTo>
                <a:close/>
                <a:moveTo>
                  <a:pt x="27808" y="15082"/>
                </a:moveTo>
                <a:cubicBezTo>
                  <a:pt x="27855" y="15175"/>
                  <a:pt x="27902" y="15245"/>
                  <a:pt x="27925" y="15339"/>
                </a:cubicBezTo>
                <a:cubicBezTo>
                  <a:pt x="27925" y="15409"/>
                  <a:pt x="27925" y="15479"/>
                  <a:pt x="27902" y="15549"/>
                </a:cubicBezTo>
                <a:lnTo>
                  <a:pt x="27878" y="15549"/>
                </a:lnTo>
                <a:cubicBezTo>
                  <a:pt x="27855" y="15385"/>
                  <a:pt x="27832" y="15245"/>
                  <a:pt x="27808" y="15082"/>
                </a:cubicBezTo>
                <a:close/>
                <a:moveTo>
                  <a:pt x="30750" y="14778"/>
                </a:moveTo>
                <a:cubicBezTo>
                  <a:pt x="30844" y="14988"/>
                  <a:pt x="30914" y="15198"/>
                  <a:pt x="31007" y="15409"/>
                </a:cubicBezTo>
                <a:lnTo>
                  <a:pt x="30984" y="15549"/>
                </a:lnTo>
                <a:cubicBezTo>
                  <a:pt x="30914" y="15339"/>
                  <a:pt x="30844" y="15152"/>
                  <a:pt x="30750" y="14965"/>
                </a:cubicBezTo>
                <a:cubicBezTo>
                  <a:pt x="30750" y="14895"/>
                  <a:pt x="30750" y="14825"/>
                  <a:pt x="30750" y="14778"/>
                </a:cubicBezTo>
                <a:close/>
                <a:moveTo>
                  <a:pt x="33669" y="14124"/>
                </a:moveTo>
                <a:lnTo>
                  <a:pt x="33692" y="14148"/>
                </a:lnTo>
                <a:cubicBezTo>
                  <a:pt x="33902" y="14615"/>
                  <a:pt x="34089" y="15105"/>
                  <a:pt x="34229" y="15595"/>
                </a:cubicBezTo>
                <a:cubicBezTo>
                  <a:pt x="34066" y="15198"/>
                  <a:pt x="33879" y="14825"/>
                  <a:pt x="33669" y="14451"/>
                </a:cubicBezTo>
                <a:cubicBezTo>
                  <a:pt x="33669" y="14358"/>
                  <a:pt x="33669" y="14241"/>
                  <a:pt x="33669" y="14124"/>
                </a:cubicBezTo>
                <a:close/>
                <a:moveTo>
                  <a:pt x="7449" y="15012"/>
                </a:moveTo>
                <a:cubicBezTo>
                  <a:pt x="7449" y="15152"/>
                  <a:pt x="7472" y="15315"/>
                  <a:pt x="7495" y="15432"/>
                </a:cubicBezTo>
                <a:cubicBezTo>
                  <a:pt x="7449" y="15525"/>
                  <a:pt x="7402" y="15595"/>
                  <a:pt x="7355" y="15689"/>
                </a:cubicBezTo>
                <a:cubicBezTo>
                  <a:pt x="7379" y="15479"/>
                  <a:pt x="7402" y="15268"/>
                  <a:pt x="7425" y="15058"/>
                </a:cubicBezTo>
                <a:cubicBezTo>
                  <a:pt x="7425" y="15058"/>
                  <a:pt x="7425" y="15035"/>
                  <a:pt x="7449" y="15012"/>
                </a:cubicBezTo>
                <a:close/>
                <a:moveTo>
                  <a:pt x="18189" y="14078"/>
                </a:moveTo>
                <a:lnTo>
                  <a:pt x="18189" y="14101"/>
                </a:lnTo>
                <a:cubicBezTo>
                  <a:pt x="18236" y="14428"/>
                  <a:pt x="18376" y="14755"/>
                  <a:pt x="18609" y="15012"/>
                </a:cubicBezTo>
                <a:cubicBezTo>
                  <a:pt x="18609" y="15035"/>
                  <a:pt x="18632" y="15082"/>
                  <a:pt x="18656" y="15128"/>
                </a:cubicBezTo>
                <a:cubicBezTo>
                  <a:pt x="18492" y="15292"/>
                  <a:pt x="18376" y="15479"/>
                  <a:pt x="18329" y="15712"/>
                </a:cubicBezTo>
                <a:cubicBezTo>
                  <a:pt x="18259" y="15700"/>
                  <a:pt x="18189" y="15695"/>
                  <a:pt x="18119" y="15695"/>
                </a:cubicBezTo>
                <a:cubicBezTo>
                  <a:pt x="18049" y="15695"/>
                  <a:pt x="17979" y="15700"/>
                  <a:pt x="17909" y="15712"/>
                </a:cubicBezTo>
                <a:cubicBezTo>
                  <a:pt x="17815" y="15549"/>
                  <a:pt x="17769" y="15385"/>
                  <a:pt x="17722" y="15198"/>
                </a:cubicBezTo>
                <a:cubicBezTo>
                  <a:pt x="17629" y="14591"/>
                  <a:pt x="17839" y="14241"/>
                  <a:pt x="18189" y="14078"/>
                </a:cubicBezTo>
                <a:close/>
                <a:moveTo>
                  <a:pt x="24750" y="15502"/>
                </a:moveTo>
                <a:cubicBezTo>
                  <a:pt x="24750" y="15572"/>
                  <a:pt x="24773" y="15665"/>
                  <a:pt x="24796" y="15735"/>
                </a:cubicBezTo>
                <a:cubicBezTo>
                  <a:pt x="24750" y="15689"/>
                  <a:pt x="24703" y="15619"/>
                  <a:pt x="24656" y="15572"/>
                </a:cubicBezTo>
                <a:lnTo>
                  <a:pt x="24750" y="15502"/>
                </a:lnTo>
                <a:close/>
                <a:moveTo>
                  <a:pt x="20244" y="15315"/>
                </a:moveTo>
                <a:cubicBezTo>
                  <a:pt x="20407" y="15455"/>
                  <a:pt x="20547" y="15595"/>
                  <a:pt x="20734" y="15712"/>
                </a:cubicBezTo>
                <a:lnTo>
                  <a:pt x="20781" y="15829"/>
                </a:lnTo>
                <a:cubicBezTo>
                  <a:pt x="20617" y="15782"/>
                  <a:pt x="20454" y="15735"/>
                  <a:pt x="20314" y="15689"/>
                </a:cubicBezTo>
                <a:cubicBezTo>
                  <a:pt x="20290" y="15619"/>
                  <a:pt x="20290" y="15595"/>
                  <a:pt x="20267" y="15549"/>
                </a:cubicBezTo>
                <a:lnTo>
                  <a:pt x="20244" y="15572"/>
                </a:lnTo>
                <a:lnTo>
                  <a:pt x="20244" y="15315"/>
                </a:lnTo>
                <a:close/>
                <a:moveTo>
                  <a:pt x="21434" y="15152"/>
                </a:moveTo>
                <a:cubicBezTo>
                  <a:pt x="21598" y="15362"/>
                  <a:pt x="21738" y="15595"/>
                  <a:pt x="21831" y="15852"/>
                </a:cubicBezTo>
                <a:cubicBezTo>
                  <a:pt x="21784" y="15805"/>
                  <a:pt x="21691" y="15782"/>
                  <a:pt x="21621" y="15735"/>
                </a:cubicBezTo>
                <a:lnTo>
                  <a:pt x="21621" y="15759"/>
                </a:lnTo>
                <a:cubicBezTo>
                  <a:pt x="21551" y="15549"/>
                  <a:pt x="21504" y="15339"/>
                  <a:pt x="21434" y="15152"/>
                </a:cubicBezTo>
                <a:close/>
                <a:moveTo>
                  <a:pt x="22919" y="15540"/>
                </a:moveTo>
                <a:lnTo>
                  <a:pt x="23092" y="15712"/>
                </a:lnTo>
                <a:lnTo>
                  <a:pt x="23139" y="15829"/>
                </a:lnTo>
                <a:lnTo>
                  <a:pt x="22999" y="15852"/>
                </a:lnTo>
                <a:cubicBezTo>
                  <a:pt x="22978" y="15748"/>
                  <a:pt x="22957" y="15644"/>
                  <a:pt x="22919" y="15540"/>
                </a:cubicBezTo>
                <a:close/>
                <a:moveTo>
                  <a:pt x="18773" y="15502"/>
                </a:moveTo>
                <a:cubicBezTo>
                  <a:pt x="18819" y="15619"/>
                  <a:pt x="18866" y="15735"/>
                  <a:pt x="18913" y="15876"/>
                </a:cubicBezTo>
                <a:lnTo>
                  <a:pt x="18889" y="15876"/>
                </a:lnTo>
                <a:cubicBezTo>
                  <a:pt x="18819" y="15852"/>
                  <a:pt x="18726" y="15805"/>
                  <a:pt x="18632" y="15782"/>
                </a:cubicBezTo>
                <a:cubicBezTo>
                  <a:pt x="18679" y="15689"/>
                  <a:pt x="18703" y="15595"/>
                  <a:pt x="18773" y="15502"/>
                </a:cubicBezTo>
                <a:close/>
                <a:moveTo>
                  <a:pt x="27505" y="15665"/>
                </a:moveTo>
                <a:cubicBezTo>
                  <a:pt x="27505" y="15805"/>
                  <a:pt x="27505" y="15922"/>
                  <a:pt x="27528" y="16039"/>
                </a:cubicBezTo>
                <a:lnTo>
                  <a:pt x="27458" y="15922"/>
                </a:lnTo>
                <a:cubicBezTo>
                  <a:pt x="27458" y="15829"/>
                  <a:pt x="27505" y="15759"/>
                  <a:pt x="27505" y="15665"/>
                </a:cubicBezTo>
                <a:close/>
                <a:moveTo>
                  <a:pt x="35630" y="10202"/>
                </a:moveTo>
                <a:cubicBezTo>
                  <a:pt x="35700" y="10295"/>
                  <a:pt x="35770" y="10389"/>
                  <a:pt x="35840" y="10482"/>
                </a:cubicBezTo>
                <a:cubicBezTo>
                  <a:pt x="36891" y="12046"/>
                  <a:pt x="37381" y="13938"/>
                  <a:pt x="37218" y="15805"/>
                </a:cubicBezTo>
                <a:cubicBezTo>
                  <a:pt x="37171" y="15899"/>
                  <a:pt x="37148" y="15969"/>
                  <a:pt x="37101" y="16062"/>
                </a:cubicBezTo>
                <a:cubicBezTo>
                  <a:pt x="37007" y="14381"/>
                  <a:pt x="36564" y="12747"/>
                  <a:pt x="35863" y="11253"/>
                </a:cubicBezTo>
                <a:cubicBezTo>
                  <a:pt x="35793" y="10902"/>
                  <a:pt x="35723" y="10552"/>
                  <a:pt x="35630" y="10202"/>
                </a:cubicBezTo>
                <a:close/>
                <a:moveTo>
                  <a:pt x="26921" y="15549"/>
                </a:moveTo>
                <a:lnTo>
                  <a:pt x="27061" y="15805"/>
                </a:lnTo>
                <a:cubicBezTo>
                  <a:pt x="27014" y="15899"/>
                  <a:pt x="26968" y="15992"/>
                  <a:pt x="26921" y="16086"/>
                </a:cubicBezTo>
                <a:cubicBezTo>
                  <a:pt x="26898" y="16016"/>
                  <a:pt x="26874" y="15922"/>
                  <a:pt x="26851" y="15852"/>
                </a:cubicBezTo>
                <a:cubicBezTo>
                  <a:pt x="26874" y="15759"/>
                  <a:pt x="26898" y="15665"/>
                  <a:pt x="26921" y="15549"/>
                </a:cubicBezTo>
                <a:close/>
                <a:moveTo>
                  <a:pt x="12399" y="15619"/>
                </a:moveTo>
                <a:cubicBezTo>
                  <a:pt x="12445" y="15805"/>
                  <a:pt x="12492" y="15969"/>
                  <a:pt x="12539" y="16156"/>
                </a:cubicBezTo>
                <a:cubicBezTo>
                  <a:pt x="12492" y="16039"/>
                  <a:pt x="12445" y="15922"/>
                  <a:pt x="12399" y="15829"/>
                </a:cubicBezTo>
                <a:cubicBezTo>
                  <a:pt x="12399" y="15759"/>
                  <a:pt x="12399" y="15689"/>
                  <a:pt x="12399" y="15619"/>
                </a:cubicBezTo>
                <a:close/>
                <a:moveTo>
                  <a:pt x="14663" y="15268"/>
                </a:moveTo>
                <a:lnTo>
                  <a:pt x="14663" y="15268"/>
                </a:lnTo>
                <a:cubicBezTo>
                  <a:pt x="14710" y="15409"/>
                  <a:pt x="14780" y="15572"/>
                  <a:pt x="14873" y="15712"/>
                </a:cubicBezTo>
                <a:cubicBezTo>
                  <a:pt x="14803" y="15876"/>
                  <a:pt x="14757" y="16016"/>
                  <a:pt x="14710" y="16179"/>
                </a:cubicBezTo>
                <a:cubicBezTo>
                  <a:pt x="14663" y="15876"/>
                  <a:pt x="14663" y="15572"/>
                  <a:pt x="14663" y="15268"/>
                </a:cubicBezTo>
                <a:close/>
                <a:moveTo>
                  <a:pt x="19216" y="15525"/>
                </a:moveTo>
                <a:lnTo>
                  <a:pt x="19310" y="15619"/>
                </a:lnTo>
                <a:cubicBezTo>
                  <a:pt x="19356" y="15805"/>
                  <a:pt x="19403" y="16016"/>
                  <a:pt x="19450" y="16202"/>
                </a:cubicBezTo>
                <a:lnTo>
                  <a:pt x="19380" y="16156"/>
                </a:lnTo>
                <a:cubicBezTo>
                  <a:pt x="19356" y="16062"/>
                  <a:pt x="19310" y="15969"/>
                  <a:pt x="19286" y="15876"/>
                </a:cubicBezTo>
                <a:cubicBezTo>
                  <a:pt x="19263" y="15759"/>
                  <a:pt x="19216" y="15642"/>
                  <a:pt x="19216" y="15525"/>
                </a:cubicBezTo>
                <a:close/>
                <a:moveTo>
                  <a:pt x="5884" y="15479"/>
                </a:moveTo>
                <a:cubicBezTo>
                  <a:pt x="5931" y="15595"/>
                  <a:pt x="5954" y="15689"/>
                  <a:pt x="6001" y="15805"/>
                </a:cubicBezTo>
                <a:cubicBezTo>
                  <a:pt x="5931" y="16016"/>
                  <a:pt x="5884" y="16249"/>
                  <a:pt x="5838" y="16459"/>
                </a:cubicBezTo>
                <a:lnTo>
                  <a:pt x="5814" y="16459"/>
                </a:lnTo>
                <a:cubicBezTo>
                  <a:pt x="5814" y="16132"/>
                  <a:pt x="5861" y="15805"/>
                  <a:pt x="5884" y="15479"/>
                </a:cubicBezTo>
                <a:close/>
                <a:moveTo>
                  <a:pt x="32758" y="15128"/>
                </a:moveTo>
                <a:cubicBezTo>
                  <a:pt x="32875" y="15409"/>
                  <a:pt x="32992" y="15712"/>
                  <a:pt x="33085" y="16016"/>
                </a:cubicBezTo>
                <a:cubicBezTo>
                  <a:pt x="33085" y="16156"/>
                  <a:pt x="33062" y="16296"/>
                  <a:pt x="33015" y="16436"/>
                </a:cubicBezTo>
                <a:lnTo>
                  <a:pt x="33015" y="16459"/>
                </a:lnTo>
                <a:cubicBezTo>
                  <a:pt x="32945" y="16016"/>
                  <a:pt x="32851" y="15572"/>
                  <a:pt x="32758" y="15128"/>
                </a:cubicBezTo>
                <a:close/>
                <a:moveTo>
                  <a:pt x="15947" y="15759"/>
                </a:moveTo>
                <a:cubicBezTo>
                  <a:pt x="15971" y="16016"/>
                  <a:pt x="16018" y="16249"/>
                  <a:pt x="16088" y="16483"/>
                </a:cubicBezTo>
                <a:lnTo>
                  <a:pt x="16041" y="16436"/>
                </a:lnTo>
                <a:cubicBezTo>
                  <a:pt x="15994" y="16343"/>
                  <a:pt x="15947" y="16272"/>
                  <a:pt x="15901" y="16202"/>
                </a:cubicBezTo>
                <a:cubicBezTo>
                  <a:pt x="15901" y="16062"/>
                  <a:pt x="15877" y="15946"/>
                  <a:pt x="15877" y="15829"/>
                </a:cubicBezTo>
                <a:lnTo>
                  <a:pt x="15947" y="15759"/>
                </a:lnTo>
                <a:close/>
                <a:moveTo>
                  <a:pt x="13169" y="14405"/>
                </a:moveTo>
                <a:cubicBezTo>
                  <a:pt x="13216" y="14568"/>
                  <a:pt x="13239" y="14708"/>
                  <a:pt x="13286" y="14872"/>
                </a:cubicBezTo>
                <a:cubicBezTo>
                  <a:pt x="13286" y="15082"/>
                  <a:pt x="13309" y="15292"/>
                  <a:pt x="13309" y="15502"/>
                </a:cubicBezTo>
                <a:cubicBezTo>
                  <a:pt x="13192" y="15829"/>
                  <a:pt x="13076" y="16156"/>
                  <a:pt x="13006" y="16506"/>
                </a:cubicBezTo>
                <a:lnTo>
                  <a:pt x="13006" y="16483"/>
                </a:lnTo>
                <a:cubicBezTo>
                  <a:pt x="13006" y="16389"/>
                  <a:pt x="13006" y="16319"/>
                  <a:pt x="12982" y="16249"/>
                </a:cubicBezTo>
                <a:cubicBezTo>
                  <a:pt x="12959" y="15619"/>
                  <a:pt x="13029" y="15012"/>
                  <a:pt x="13169" y="14405"/>
                </a:cubicBezTo>
                <a:close/>
                <a:moveTo>
                  <a:pt x="36003" y="12607"/>
                </a:moveTo>
                <a:cubicBezTo>
                  <a:pt x="36190" y="13097"/>
                  <a:pt x="36354" y="13611"/>
                  <a:pt x="36470" y="14148"/>
                </a:cubicBezTo>
                <a:cubicBezTo>
                  <a:pt x="36634" y="14988"/>
                  <a:pt x="36751" y="15852"/>
                  <a:pt x="36774" y="16739"/>
                </a:cubicBezTo>
                <a:cubicBezTo>
                  <a:pt x="36681" y="16016"/>
                  <a:pt x="36517" y="15292"/>
                  <a:pt x="36284" y="14591"/>
                </a:cubicBezTo>
                <a:lnTo>
                  <a:pt x="36284" y="14615"/>
                </a:lnTo>
                <a:cubicBezTo>
                  <a:pt x="36214" y="14358"/>
                  <a:pt x="36120" y="14101"/>
                  <a:pt x="36003" y="13868"/>
                </a:cubicBezTo>
                <a:cubicBezTo>
                  <a:pt x="36027" y="13447"/>
                  <a:pt x="36003" y="13027"/>
                  <a:pt x="36003" y="12607"/>
                </a:cubicBezTo>
                <a:close/>
                <a:moveTo>
                  <a:pt x="30773" y="16132"/>
                </a:moveTo>
                <a:cubicBezTo>
                  <a:pt x="30797" y="16226"/>
                  <a:pt x="30820" y="16319"/>
                  <a:pt x="30844" y="16436"/>
                </a:cubicBezTo>
                <a:cubicBezTo>
                  <a:pt x="30820" y="16576"/>
                  <a:pt x="30797" y="16716"/>
                  <a:pt x="30750" y="16856"/>
                </a:cubicBezTo>
                <a:cubicBezTo>
                  <a:pt x="30750" y="16669"/>
                  <a:pt x="30750" y="16483"/>
                  <a:pt x="30750" y="16296"/>
                </a:cubicBezTo>
                <a:lnTo>
                  <a:pt x="30773" y="16296"/>
                </a:lnTo>
                <a:lnTo>
                  <a:pt x="30773" y="16132"/>
                </a:lnTo>
                <a:close/>
                <a:moveTo>
                  <a:pt x="11558" y="15268"/>
                </a:moveTo>
                <a:lnTo>
                  <a:pt x="11558" y="15268"/>
                </a:lnTo>
                <a:cubicBezTo>
                  <a:pt x="11511" y="15805"/>
                  <a:pt x="11511" y="16343"/>
                  <a:pt x="11581" y="16880"/>
                </a:cubicBezTo>
                <a:cubicBezTo>
                  <a:pt x="11488" y="16693"/>
                  <a:pt x="11395" y="16529"/>
                  <a:pt x="11301" y="16343"/>
                </a:cubicBezTo>
                <a:cubicBezTo>
                  <a:pt x="11371" y="15969"/>
                  <a:pt x="11441" y="15619"/>
                  <a:pt x="11558" y="15268"/>
                </a:cubicBezTo>
                <a:close/>
                <a:moveTo>
                  <a:pt x="27948" y="16343"/>
                </a:moveTo>
                <a:lnTo>
                  <a:pt x="27948" y="16343"/>
                </a:lnTo>
                <a:cubicBezTo>
                  <a:pt x="27995" y="16413"/>
                  <a:pt x="28042" y="16483"/>
                  <a:pt x="28088" y="16553"/>
                </a:cubicBezTo>
                <a:lnTo>
                  <a:pt x="28065" y="16739"/>
                </a:lnTo>
                <a:cubicBezTo>
                  <a:pt x="28065" y="16786"/>
                  <a:pt x="28042" y="16833"/>
                  <a:pt x="28018" y="16903"/>
                </a:cubicBezTo>
                <a:lnTo>
                  <a:pt x="27972" y="16926"/>
                </a:lnTo>
                <a:cubicBezTo>
                  <a:pt x="27972" y="16739"/>
                  <a:pt x="27972" y="16529"/>
                  <a:pt x="27948" y="16343"/>
                </a:cubicBezTo>
                <a:close/>
                <a:moveTo>
                  <a:pt x="25800" y="15409"/>
                </a:moveTo>
                <a:cubicBezTo>
                  <a:pt x="25987" y="15782"/>
                  <a:pt x="26151" y="16156"/>
                  <a:pt x="26291" y="16529"/>
                </a:cubicBezTo>
                <a:cubicBezTo>
                  <a:pt x="26244" y="16669"/>
                  <a:pt x="26197" y="16833"/>
                  <a:pt x="26151" y="16950"/>
                </a:cubicBezTo>
                <a:cubicBezTo>
                  <a:pt x="26151" y="16880"/>
                  <a:pt x="26127" y="16833"/>
                  <a:pt x="26104" y="16763"/>
                </a:cubicBezTo>
                <a:cubicBezTo>
                  <a:pt x="26034" y="16459"/>
                  <a:pt x="25940" y="16132"/>
                  <a:pt x="25824" y="15852"/>
                </a:cubicBezTo>
                <a:cubicBezTo>
                  <a:pt x="25824" y="15712"/>
                  <a:pt x="25800" y="15595"/>
                  <a:pt x="25777" y="15479"/>
                </a:cubicBezTo>
                <a:cubicBezTo>
                  <a:pt x="25777" y="15455"/>
                  <a:pt x="25777" y="15432"/>
                  <a:pt x="25800" y="15409"/>
                </a:cubicBezTo>
                <a:close/>
                <a:moveTo>
                  <a:pt x="29956" y="14311"/>
                </a:moveTo>
                <a:cubicBezTo>
                  <a:pt x="30096" y="14545"/>
                  <a:pt x="30213" y="14778"/>
                  <a:pt x="30330" y="15012"/>
                </a:cubicBezTo>
                <a:cubicBezTo>
                  <a:pt x="30377" y="15362"/>
                  <a:pt x="30400" y="15712"/>
                  <a:pt x="30423" y="16039"/>
                </a:cubicBezTo>
                <a:cubicBezTo>
                  <a:pt x="30447" y="16389"/>
                  <a:pt x="30353" y="16669"/>
                  <a:pt x="30330" y="16973"/>
                </a:cubicBezTo>
                <a:cubicBezTo>
                  <a:pt x="30330" y="16950"/>
                  <a:pt x="30330" y="16950"/>
                  <a:pt x="30307" y="16926"/>
                </a:cubicBezTo>
                <a:cubicBezTo>
                  <a:pt x="30260" y="16809"/>
                  <a:pt x="30190" y="16716"/>
                  <a:pt x="30120" y="16599"/>
                </a:cubicBezTo>
                <a:cubicBezTo>
                  <a:pt x="30073" y="16109"/>
                  <a:pt x="30003" y="15642"/>
                  <a:pt x="29886" y="15152"/>
                </a:cubicBezTo>
                <a:cubicBezTo>
                  <a:pt x="29863" y="15012"/>
                  <a:pt x="29863" y="14872"/>
                  <a:pt x="29840" y="14755"/>
                </a:cubicBezTo>
                <a:cubicBezTo>
                  <a:pt x="29886" y="14591"/>
                  <a:pt x="29910" y="14451"/>
                  <a:pt x="29956" y="14311"/>
                </a:cubicBezTo>
                <a:close/>
                <a:moveTo>
                  <a:pt x="8173" y="15876"/>
                </a:moveTo>
                <a:cubicBezTo>
                  <a:pt x="8196" y="15946"/>
                  <a:pt x="8219" y="16016"/>
                  <a:pt x="8243" y="16086"/>
                </a:cubicBezTo>
                <a:cubicBezTo>
                  <a:pt x="8219" y="16296"/>
                  <a:pt x="8196" y="16529"/>
                  <a:pt x="8173" y="16716"/>
                </a:cubicBezTo>
                <a:lnTo>
                  <a:pt x="8173" y="17020"/>
                </a:lnTo>
                <a:cubicBezTo>
                  <a:pt x="8126" y="16716"/>
                  <a:pt x="8102" y="16389"/>
                  <a:pt x="8126" y="16086"/>
                </a:cubicBezTo>
                <a:lnTo>
                  <a:pt x="8126" y="16039"/>
                </a:lnTo>
                <a:cubicBezTo>
                  <a:pt x="8126" y="16016"/>
                  <a:pt x="8149" y="15946"/>
                  <a:pt x="8173" y="15876"/>
                </a:cubicBezTo>
                <a:close/>
                <a:moveTo>
                  <a:pt x="20127" y="16599"/>
                </a:moveTo>
                <a:cubicBezTo>
                  <a:pt x="20173" y="16763"/>
                  <a:pt x="20244" y="16926"/>
                  <a:pt x="20337" y="17066"/>
                </a:cubicBezTo>
                <a:lnTo>
                  <a:pt x="20267" y="16973"/>
                </a:lnTo>
                <a:lnTo>
                  <a:pt x="20150" y="16833"/>
                </a:lnTo>
                <a:cubicBezTo>
                  <a:pt x="20150" y="16763"/>
                  <a:pt x="20127" y="16669"/>
                  <a:pt x="20127" y="16599"/>
                </a:cubicBezTo>
                <a:close/>
                <a:moveTo>
                  <a:pt x="35023" y="15829"/>
                </a:moveTo>
                <a:cubicBezTo>
                  <a:pt x="35070" y="16039"/>
                  <a:pt x="35116" y="16249"/>
                  <a:pt x="35140" y="16459"/>
                </a:cubicBezTo>
                <a:cubicBezTo>
                  <a:pt x="35093" y="16693"/>
                  <a:pt x="35046" y="16926"/>
                  <a:pt x="34999" y="17160"/>
                </a:cubicBezTo>
                <a:cubicBezTo>
                  <a:pt x="34976" y="17043"/>
                  <a:pt x="34953" y="16950"/>
                  <a:pt x="34929" y="16833"/>
                </a:cubicBezTo>
                <a:cubicBezTo>
                  <a:pt x="34976" y="16506"/>
                  <a:pt x="34999" y="16179"/>
                  <a:pt x="35023" y="15829"/>
                </a:cubicBezTo>
                <a:close/>
                <a:moveTo>
                  <a:pt x="24680" y="16413"/>
                </a:moveTo>
                <a:cubicBezTo>
                  <a:pt x="24726" y="16483"/>
                  <a:pt x="24796" y="16553"/>
                  <a:pt x="24866" y="16623"/>
                </a:cubicBezTo>
                <a:lnTo>
                  <a:pt x="24866" y="16716"/>
                </a:lnTo>
                <a:cubicBezTo>
                  <a:pt x="24825" y="16882"/>
                  <a:pt x="24784" y="17029"/>
                  <a:pt x="24726" y="17174"/>
                </a:cubicBezTo>
                <a:lnTo>
                  <a:pt x="24726" y="17174"/>
                </a:lnTo>
                <a:cubicBezTo>
                  <a:pt x="24723" y="16915"/>
                  <a:pt x="24701" y="16674"/>
                  <a:pt x="24680" y="16413"/>
                </a:cubicBezTo>
                <a:close/>
                <a:moveTo>
                  <a:pt x="23349" y="16366"/>
                </a:moveTo>
                <a:lnTo>
                  <a:pt x="23349" y="16366"/>
                </a:lnTo>
                <a:cubicBezTo>
                  <a:pt x="23395" y="16669"/>
                  <a:pt x="23325" y="16973"/>
                  <a:pt x="23185" y="17253"/>
                </a:cubicBezTo>
                <a:cubicBezTo>
                  <a:pt x="23185" y="16973"/>
                  <a:pt x="23162" y="16669"/>
                  <a:pt x="23139" y="16389"/>
                </a:cubicBezTo>
                <a:cubicBezTo>
                  <a:pt x="23209" y="16389"/>
                  <a:pt x="23279" y="16389"/>
                  <a:pt x="23349" y="16366"/>
                </a:cubicBezTo>
                <a:close/>
                <a:moveTo>
                  <a:pt x="21995" y="16343"/>
                </a:moveTo>
                <a:cubicBezTo>
                  <a:pt x="22041" y="16413"/>
                  <a:pt x="22041" y="16459"/>
                  <a:pt x="22041" y="16529"/>
                </a:cubicBezTo>
                <a:cubicBezTo>
                  <a:pt x="22088" y="16763"/>
                  <a:pt x="22088" y="17020"/>
                  <a:pt x="22041" y="17276"/>
                </a:cubicBezTo>
                <a:cubicBezTo>
                  <a:pt x="22018" y="17300"/>
                  <a:pt x="22018" y="17323"/>
                  <a:pt x="21995" y="17346"/>
                </a:cubicBezTo>
                <a:cubicBezTo>
                  <a:pt x="21925" y="17020"/>
                  <a:pt x="21855" y="16693"/>
                  <a:pt x="21784" y="16343"/>
                </a:cubicBezTo>
                <a:close/>
                <a:moveTo>
                  <a:pt x="18585" y="16253"/>
                </a:moveTo>
                <a:cubicBezTo>
                  <a:pt x="18739" y="16277"/>
                  <a:pt x="18872" y="16322"/>
                  <a:pt x="19006" y="16389"/>
                </a:cubicBezTo>
                <a:cubicBezTo>
                  <a:pt x="19029" y="16389"/>
                  <a:pt x="19076" y="16413"/>
                  <a:pt x="19123" y="16436"/>
                </a:cubicBezTo>
                <a:cubicBezTo>
                  <a:pt x="19263" y="16763"/>
                  <a:pt x="19426" y="17066"/>
                  <a:pt x="19613" y="17370"/>
                </a:cubicBezTo>
                <a:lnTo>
                  <a:pt x="19473" y="17323"/>
                </a:lnTo>
                <a:cubicBezTo>
                  <a:pt x="19169" y="17113"/>
                  <a:pt x="18866" y="16856"/>
                  <a:pt x="18586" y="16599"/>
                </a:cubicBezTo>
                <a:cubicBezTo>
                  <a:pt x="18563" y="16484"/>
                  <a:pt x="18562" y="16368"/>
                  <a:pt x="18585" y="16253"/>
                </a:cubicBezTo>
                <a:close/>
                <a:moveTo>
                  <a:pt x="27388" y="16389"/>
                </a:moveTo>
                <a:lnTo>
                  <a:pt x="27505" y="16669"/>
                </a:lnTo>
                <a:cubicBezTo>
                  <a:pt x="27411" y="16833"/>
                  <a:pt x="27341" y="16996"/>
                  <a:pt x="27295" y="17160"/>
                </a:cubicBezTo>
                <a:cubicBezTo>
                  <a:pt x="27248" y="17253"/>
                  <a:pt x="27201" y="17346"/>
                  <a:pt x="27155" y="17417"/>
                </a:cubicBezTo>
                <a:lnTo>
                  <a:pt x="27108" y="17230"/>
                </a:lnTo>
                <a:cubicBezTo>
                  <a:pt x="27225" y="16950"/>
                  <a:pt x="27318" y="16669"/>
                  <a:pt x="27388" y="16389"/>
                </a:cubicBezTo>
                <a:close/>
                <a:moveTo>
                  <a:pt x="10367" y="16833"/>
                </a:moveTo>
                <a:cubicBezTo>
                  <a:pt x="10391" y="16926"/>
                  <a:pt x="10461" y="17043"/>
                  <a:pt x="10507" y="17160"/>
                </a:cubicBezTo>
                <a:cubicBezTo>
                  <a:pt x="10554" y="17253"/>
                  <a:pt x="10554" y="17417"/>
                  <a:pt x="10577" y="17557"/>
                </a:cubicBezTo>
                <a:cubicBezTo>
                  <a:pt x="10461" y="17370"/>
                  <a:pt x="10367" y="17183"/>
                  <a:pt x="10274" y="16973"/>
                </a:cubicBezTo>
                <a:cubicBezTo>
                  <a:pt x="10297" y="16926"/>
                  <a:pt x="10344" y="16856"/>
                  <a:pt x="10367" y="16833"/>
                </a:cubicBezTo>
                <a:close/>
                <a:moveTo>
                  <a:pt x="20500" y="16132"/>
                </a:moveTo>
                <a:lnTo>
                  <a:pt x="20594" y="16179"/>
                </a:lnTo>
                <a:lnTo>
                  <a:pt x="20874" y="16249"/>
                </a:lnTo>
                <a:cubicBezTo>
                  <a:pt x="20991" y="16669"/>
                  <a:pt x="21061" y="17090"/>
                  <a:pt x="21107" y="17533"/>
                </a:cubicBezTo>
                <a:lnTo>
                  <a:pt x="21107" y="17557"/>
                </a:lnTo>
                <a:cubicBezTo>
                  <a:pt x="20991" y="17440"/>
                  <a:pt x="20897" y="17323"/>
                  <a:pt x="20827" y="17206"/>
                </a:cubicBezTo>
                <a:cubicBezTo>
                  <a:pt x="20734" y="16833"/>
                  <a:pt x="20617" y="16483"/>
                  <a:pt x="20500" y="16132"/>
                </a:cubicBezTo>
                <a:close/>
                <a:moveTo>
                  <a:pt x="14103" y="16833"/>
                </a:moveTo>
                <a:lnTo>
                  <a:pt x="14173" y="16973"/>
                </a:lnTo>
                <a:lnTo>
                  <a:pt x="14196" y="17066"/>
                </a:lnTo>
                <a:cubicBezTo>
                  <a:pt x="14196" y="17206"/>
                  <a:pt x="14220" y="17346"/>
                  <a:pt x="14243" y="17487"/>
                </a:cubicBezTo>
                <a:cubicBezTo>
                  <a:pt x="14220" y="17533"/>
                  <a:pt x="14173" y="17603"/>
                  <a:pt x="14150" y="17673"/>
                </a:cubicBezTo>
                <a:cubicBezTo>
                  <a:pt x="14150" y="17627"/>
                  <a:pt x="14126" y="17603"/>
                  <a:pt x="14126" y="17580"/>
                </a:cubicBezTo>
                <a:cubicBezTo>
                  <a:pt x="14080" y="17323"/>
                  <a:pt x="14080" y="17090"/>
                  <a:pt x="14103" y="16833"/>
                </a:cubicBezTo>
                <a:close/>
                <a:moveTo>
                  <a:pt x="9153" y="15012"/>
                </a:moveTo>
                <a:cubicBezTo>
                  <a:pt x="9270" y="15479"/>
                  <a:pt x="9433" y="15922"/>
                  <a:pt x="9620" y="16366"/>
                </a:cubicBezTo>
                <a:cubicBezTo>
                  <a:pt x="9620" y="16739"/>
                  <a:pt x="9620" y="17113"/>
                  <a:pt x="9643" y="17463"/>
                </a:cubicBezTo>
                <a:cubicBezTo>
                  <a:pt x="9620" y="17557"/>
                  <a:pt x="9597" y="17650"/>
                  <a:pt x="9573" y="17743"/>
                </a:cubicBezTo>
                <a:cubicBezTo>
                  <a:pt x="9340" y="17160"/>
                  <a:pt x="9153" y="16599"/>
                  <a:pt x="9013" y="15992"/>
                </a:cubicBezTo>
                <a:cubicBezTo>
                  <a:pt x="9036" y="15665"/>
                  <a:pt x="9083" y="15339"/>
                  <a:pt x="9153" y="15012"/>
                </a:cubicBezTo>
                <a:close/>
                <a:moveTo>
                  <a:pt x="15644" y="16973"/>
                </a:moveTo>
                <a:lnTo>
                  <a:pt x="15644" y="16973"/>
                </a:lnTo>
                <a:cubicBezTo>
                  <a:pt x="15691" y="17230"/>
                  <a:pt x="15761" y="17510"/>
                  <a:pt x="15807" y="17767"/>
                </a:cubicBezTo>
                <a:cubicBezTo>
                  <a:pt x="15737" y="17510"/>
                  <a:pt x="15691" y="17253"/>
                  <a:pt x="15644" y="16973"/>
                </a:cubicBezTo>
                <a:close/>
                <a:moveTo>
                  <a:pt x="36027" y="15222"/>
                </a:moveTo>
                <a:cubicBezTo>
                  <a:pt x="36237" y="15969"/>
                  <a:pt x="36377" y="16739"/>
                  <a:pt x="36447" y="17510"/>
                </a:cubicBezTo>
                <a:cubicBezTo>
                  <a:pt x="36400" y="17603"/>
                  <a:pt x="36354" y="17697"/>
                  <a:pt x="36307" y="17813"/>
                </a:cubicBezTo>
                <a:cubicBezTo>
                  <a:pt x="36284" y="17113"/>
                  <a:pt x="36190" y="16413"/>
                  <a:pt x="36027" y="15712"/>
                </a:cubicBezTo>
                <a:lnTo>
                  <a:pt x="36027" y="15222"/>
                </a:lnTo>
                <a:close/>
                <a:moveTo>
                  <a:pt x="26547" y="17417"/>
                </a:moveTo>
                <a:cubicBezTo>
                  <a:pt x="26571" y="17487"/>
                  <a:pt x="26594" y="17557"/>
                  <a:pt x="26594" y="17627"/>
                </a:cubicBezTo>
                <a:cubicBezTo>
                  <a:pt x="26571" y="17697"/>
                  <a:pt x="26524" y="17767"/>
                  <a:pt x="26501" y="17813"/>
                </a:cubicBezTo>
                <a:lnTo>
                  <a:pt x="26501" y="17837"/>
                </a:lnTo>
                <a:lnTo>
                  <a:pt x="26454" y="17743"/>
                </a:lnTo>
                <a:cubicBezTo>
                  <a:pt x="26501" y="17627"/>
                  <a:pt x="26524" y="17510"/>
                  <a:pt x="26547" y="17417"/>
                </a:cubicBezTo>
                <a:close/>
                <a:moveTo>
                  <a:pt x="30166" y="17417"/>
                </a:moveTo>
                <a:lnTo>
                  <a:pt x="30213" y="17533"/>
                </a:lnTo>
                <a:cubicBezTo>
                  <a:pt x="30213" y="17650"/>
                  <a:pt x="30190" y="17743"/>
                  <a:pt x="30166" y="17837"/>
                </a:cubicBezTo>
                <a:lnTo>
                  <a:pt x="30166" y="17417"/>
                </a:lnTo>
                <a:close/>
                <a:moveTo>
                  <a:pt x="22625" y="17206"/>
                </a:moveTo>
                <a:cubicBezTo>
                  <a:pt x="22648" y="17417"/>
                  <a:pt x="22648" y="17603"/>
                  <a:pt x="22625" y="17813"/>
                </a:cubicBezTo>
                <a:lnTo>
                  <a:pt x="22532" y="17860"/>
                </a:lnTo>
                <a:cubicBezTo>
                  <a:pt x="22555" y="17650"/>
                  <a:pt x="22602" y="17417"/>
                  <a:pt x="22625" y="17206"/>
                </a:cubicBezTo>
                <a:close/>
                <a:moveTo>
                  <a:pt x="31217" y="16016"/>
                </a:moveTo>
                <a:cubicBezTo>
                  <a:pt x="31381" y="16576"/>
                  <a:pt x="31497" y="17136"/>
                  <a:pt x="31567" y="17720"/>
                </a:cubicBezTo>
                <a:cubicBezTo>
                  <a:pt x="31567" y="17790"/>
                  <a:pt x="31544" y="17883"/>
                  <a:pt x="31521" y="17977"/>
                </a:cubicBezTo>
                <a:cubicBezTo>
                  <a:pt x="31474" y="17510"/>
                  <a:pt x="31381" y="17066"/>
                  <a:pt x="31264" y="16623"/>
                </a:cubicBezTo>
                <a:cubicBezTo>
                  <a:pt x="31240" y="16459"/>
                  <a:pt x="31194" y="16343"/>
                  <a:pt x="31170" y="16202"/>
                </a:cubicBezTo>
                <a:lnTo>
                  <a:pt x="31217" y="16016"/>
                </a:lnTo>
                <a:close/>
                <a:moveTo>
                  <a:pt x="8546" y="16833"/>
                </a:moveTo>
                <a:cubicBezTo>
                  <a:pt x="8546" y="16880"/>
                  <a:pt x="8593" y="16903"/>
                  <a:pt x="8593" y="16950"/>
                </a:cubicBezTo>
                <a:cubicBezTo>
                  <a:pt x="8569" y="17300"/>
                  <a:pt x="8569" y="17650"/>
                  <a:pt x="8569" y="18000"/>
                </a:cubicBezTo>
                <a:cubicBezTo>
                  <a:pt x="8523" y="17627"/>
                  <a:pt x="8523" y="17230"/>
                  <a:pt x="8546" y="16833"/>
                </a:cubicBezTo>
                <a:close/>
                <a:moveTo>
                  <a:pt x="16298" y="15409"/>
                </a:moveTo>
                <a:lnTo>
                  <a:pt x="16298" y="15409"/>
                </a:lnTo>
                <a:cubicBezTo>
                  <a:pt x="16555" y="15735"/>
                  <a:pt x="16811" y="16039"/>
                  <a:pt x="17115" y="16343"/>
                </a:cubicBezTo>
                <a:cubicBezTo>
                  <a:pt x="17138" y="16436"/>
                  <a:pt x="17185" y="16553"/>
                  <a:pt x="17232" y="16646"/>
                </a:cubicBezTo>
                <a:cubicBezTo>
                  <a:pt x="17208" y="16973"/>
                  <a:pt x="17232" y="17276"/>
                  <a:pt x="17302" y="17580"/>
                </a:cubicBezTo>
                <a:cubicBezTo>
                  <a:pt x="17325" y="17720"/>
                  <a:pt x="17372" y="17860"/>
                  <a:pt x="17418" y="18000"/>
                </a:cubicBezTo>
                <a:cubicBezTo>
                  <a:pt x="17325" y="17930"/>
                  <a:pt x="17208" y="17860"/>
                  <a:pt x="17092" y="17767"/>
                </a:cubicBezTo>
                <a:cubicBezTo>
                  <a:pt x="16998" y="17627"/>
                  <a:pt x="16905" y="17487"/>
                  <a:pt x="16835" y="17346"/>
                </a:cubicBezTo>
                <a:cubicBezTo>
                  <a:pt x="16765" y="17183"/>
                  <a:pt x="16695" y="17043"/>
                  <a:pt x="16625" y="16880"/>
                </a:cubicBezTo>
                <a:cubicBezTo>
                  <a:pt x="16648" y="16833"/>
                  <a:pt x="16625" y="16763"/>
                  <a:pt x="16578" y="16739"/>
                </a:cubicBezTo>
                <a:cubicBezTo>
                  <a:pt x="16414" y="16319"/>
                  <a:pt x="16321" y="15876"/>
                  <a:pt x="16298" y="15409"/>
                </a:cubicBezTo>
                <a:close/>
                <a:moveTo>
                  <a:pt x="29419" y="16156"/>
                </a:moveTo>
                <a:cubicBezTo>
                  <a:pt x="29513" y="16296"/>
                  <a:pt x="29606" y="16436"/>
                  <a:pt x="29676" y="16576"/>
                </a:cubicBezTo>
                <a:cubicBezTo>
                  <a:pt x="29676" y="17066"/>
                  <a:pt x="29629" y="17580"/>
                  <a:pt x="29559" y="18070"/>
                </a:cubicBezTo>
                <a:cubicBezTo>
                  <a:pt x="29536" y="17537"/>
                  <a:pt x="29444" y="17028"/>
                  <a:pt x="29351" y="16495"/>
                </a:cubicBezTo>
                <a:lnTo>
                  <a:pt x="29351" y="16495"/>
                </a:lnTo>
                <a:cubicBezTo>
                  <a:pt x="29374" y="16382"/>
                  <a:pt x="29397" y="16269"/>
                  <a:pt x="29419" y="16156"/>
                </a:cubicBezTo>
                <a:close/>
                <a:moveTo>
                  <a:pt x="24353" y="17417"/>
                </a:moveTo>
                <a:cubicBezTo>
                  <a:pt x="24353" y="17440"/>
                  <a:pt x="24376" y="17487"/>
                  <a:pt x="24376" y="17533"/>
                </a:cubicBezTo>
                <a:cubicBezTo>
                  <a:pt x="24353" y="17720"/>
                  <a:pt x="24329" y="17883"/>
                  <a:pt x="24306" y="18070"/>
                </a:cubicBezTo>
                <a:lnTo>
                  <a:pt x="24236" y="18094"/>
                </a:lnTo>
                <a:cubicBezTo>
                  <a:pt x="24259" y="17954"/>
                  <a:pt x="24283" y="17813"/>
                  <a:pt x="24306" y="17650"/>
                </a:cubicBezTo>
                <a:cubicBezTo>
                  <a:pt x="24306" y="17627"/>
                  <a:pt x="24306" y="17603"/>
                  <a:pt x="24306" y="17580"/>
                </a:cubicBezTo>
                <a:cubicBezTo>
                  <a:pt x="24329" y="17533"/>
                  <a:pt x="24329" y="17463"/>
                  <a:pt x="24353" y="17417"/>
                </a:cubicBezTo>
                <a:close/>
                <a:moveTo>
                  <a:pt x="12609" y="17136"/>
                </a:moveTo>
                <a:lnTo>
                  <a:pt x="12749" y="17417"/>
                </a:lnTo>
                <a:cubicBezTo>
                  <a:pt x="12795" y="17603"/>
                  <a:pt x="12842" y="17813"/>
                  <a:pt x="12912" y="18024"/>
                </a:cubicBezTo>
                <a:lnTo>
                  <a:pt x="12912" y="18117"/>
                </a:lnTo>
                <a:cubicBezTo>
                  <a:pt x="12795" y="17790"/>
                  <a:pt x="12702" y="17463"/>
                  <a:pt x="12609" y="17136"/>
                </a:cubicBezTo>
                <a:close/>
                <a:moveTo>
                  <a:pt x="15294" y="16506"/>
                </a:moveTo>
                <a:cubicBezTo>
                  <a:pt x="15317" y="17090"/>
                  <a:pt x="15434" y="17697"/>
                  <a:pt x="15667" y="18257"/>
                </a:cubicBezTo>
                <a:cubicBezTo>
                  <a:pt x="15527" y="18140"/>
                  <a:pt x="15387" y="18000"/>
                  <a:pt x="15270" y="17860"/>
                </a:cubicBezTo>
                <a:cubicBezTo>
                  <a:pt x="15130" y="17510"/>
                  <a:pt x="15060" y="17160"/>
                  <a:pt x="15060" y="16786"/>
                </a:cubicBezTo>
                <a:cubicBezTo>
                  <a:pt x="15154" y="16693"/>
                  <a:pt x="15224" y="16599"/>
                  <a:pt x="15294" y="16506"/>
                </a:cubicBezTo>
                <a:close/>
                <a:moveTo>
                  <a:pt x="11838" y="15292"/>
                </a:moveTo>
                <a:lnTo>
                  <a:pt x="11838" y="15315"/>
                </a:lnTo>
                <a:cubicBezTo>
                  <a:pt x="11838" y="15432"/>
                  <a:pt x="11862" y="15549"/>
                  <a:pt x="11862" y="15689"/>
                </a:cubicBezTo>
                <a:cubicBezTo>
                  <a:pt x="11978" y="16576"/>
                  <a:pt x="12188" y="17440"/>
                  <a:pt x="12445" y="18304"/>
                </a:cubicBezTo>
                <a:cubicBezTo>
                  <a:pt x="12375" y="18187"/>
                  <a:pt x="12282" y="18070"/>
                  <a:pt x="12188" y="17954"/>
                </a:cubicBezTo>
                <a:cubicBezTo>
                  <a:pt x="12118" y="17813"/>
                  <a:pt x="12025" y="17650"/>
                  <a:pt x="11932" y="17510"/>
                </a:cubicBezTo>
                <a:cubicBezTo>
                  <a:pt x="11791" y="16786"/>
                  <a:pt x="11745" y="16016"/>
                  <a:pt x="11838" y="15292"/>
                </a:cubicBezTo>
                <a:close/>
                <a:moveTo>
                  <a:pt x="13426" y="16413"/>
                </a:moveTo>
                <a:cubicBezTo>
                  <a:pt x="13449" y="17066"/>
                  <a:pt x="13566" y="17697"/>
                  <a:pt x="13776" y="18304"/>
                </a:cubicBezTo>
                <a:cubicBezTo>
                  <a:pt x="13613" y="17954"/>
                  <a:pt x="13449" y="17603"/>
                  <a:pt x="13286" y="17253"/>
                </a:cubicBezTo>
                <a:cubicBezTo>
                  <a:pt x="13309" y="16973"/>
                  <a:pt x="13356" y="16693"/>
                  <a:pt x="13426" y="16413"/>
                </a:cubicBezTo>
                <a:close/>
                <a:moveTo>
                  <a:pt x="23956" y="17253"/>
                </a:moveTo>
                <a:lnTo>
                  <a:pt x="23956" y="17323"/>
                </a:lnTo>
                <a:lnTo>
                  <a:pt x="23933" y="17440"/>
                </a:lnTo>
                <a:cubicBezTo>
                  <a:pt x="23909" y="17533"/>
                  <a:pt x="23886" y="17650"/>
                  <a:pt x="23862" y="17743"/>
                </a:cubicBezTo>
                <a:cubicBezTo>
                  <a:pt x="23792" y="17977"/>
                  <a:pt x="23629" y="18164"/>
                  <a:pt x="23419" y="18304"/>
                </a:cubicBezTo>
                <a:lnTo>
                  <a:pt x="23302" y="18304"/>
                </a:lnTo>
                <a:cubicBezTo>
                  <a:pt x="23395" y="18117"/>
                  <a:pt x="23489" y="17954"/>
                  <a:pt x="23559" y="17767"/>
                </a:cubicBezTo>
                <a:cubicBezTo>
                  <a:pt x="23699" y="17603"/>
                  <a:pt x="23839" y="17440"/>
                  <a:pt x="23956" y="17253"/>
                </a:cubicBezTo>
                <a:close/>
                <a:moveTo>
                  <a:pt x="17605" y="17323"/>
                </a:moveTo>
                <a:cubicBezTo>
                  <a:pt x="17652" y="17370"/>
                  <a:pt x="17675" y="17417"/>
                  <a:pt x="17722" y="17487"/>
                </a:cubicBezTo>
                <a:cubicBezTo>
                  <a:pt x="17792" y="17650"/>
                  <a:pt x="17885" y="17813"/>
                  <a:pt x="17979" y="17954"/>
                </a:cubicBezTo>
                <a:cubicBezTo>
                  <a:pt x="18095" y="18117"/>
                  <a:pt x="18189" y="18280"/>
                  <a:pt x="18329" y="18444"/>
                </a:cubicBezTo>
                <a:cubicBezTo>
                  <a:pt x="18189" y="18374"/>
                  <a:pt x="18049" y="18327"/>
                  <a:pt x="17932" y="18257"/>
                </a:cubicBezTo>
                <a:cubicBezTo>
                  <a:pt x="17815" y="18024"/>
                  <a:pt x="17722" y="17743"/>
                  <a:pt x="17652" y="17487"/>
                </a:cubicBezTo>
                <a:cubicBezTo>
                  <a:pt x="17652" y="17440"/>
                  <a:pt x="17605" y="17370"/>
                  <a:pt x="17605" y="17323"/>
                </a:cubicBezTo>
                <a:close/>
                <a:moveTo>
                  <a:pt x="30984" y="17206"/>
                </a:moveTo>
                <a:lnTo>
                  <a:pt x="30984" y="17206"/>
                </a:lnTo>
                <a:cubicBezTo>
                  <a:pt x="31007" y="17627"/>
                  <a:pt x="31007" y="18047"/>
                  <a:pt x="30960" y="18491"/>
                </a:cubicBezTo>
                <a:cubicBezTo>
                  <a:pt x="30914" y="18304"/>
                  <a:pt x="30844" y="18117"/>
                  <a:pt x="30773" y="17954"/>
                </a:cubicBezTo>
                <a:cubicBezTo>
                  <a:pt x="30844" y="17697"/>
                  <a:pt x="30914" y="17463"/>
                  <a:pt x="30984" y="17206"/>
                </a:cubicBezTo>
                <a:close/>
                <a:moveTo>
                  <a:pt x="35933" y="18000"/>
                </a:moveTo>
                <a:cubicBezTo>
                  <a:pt x="35933" y="18047"/>
                  <a:pt x="35957" y="18094"/>
                  <a:pt x="35980" y="18140"/>
                </a:cubicBezTo>
                <a:lnTo>
                  <a:pt x="35980" y="18444"/>
                </a:lnTo>
                <a:lnTo>
                  <a:pt x="35910" y="18537"/>
                </a:lnTo>
                <a:lnTo>
                  <a:pt x="35910" y="18444"/>
                </a:lnTo>
                <a:cubicBezTo>
                  <a:pt x="35910" y="18280"/>
                  <a:pt x="35933" y="18140"/>
                  <a:pt x="35933" y="18000"/>
                </a:cubicBezTo>
                <a:close/>
                <a:moveTo>
                  <a:pt x="11231" y="17136"/>
                </a:moveTo>
                <a:cubicBezTo>
                  <a:pt x="11348" y="17300"/>
                  <a:pt x="11465" y="17487"/>
                  <a:pt x="11558" y="17650"/>
                </a:cubicBezTo>
                <a:cubicBezTo>
                  <a:pt x="11628" y="17743"/>
                  <a:pt x="11675" y="17813"/>
                  <a:pt x="11745" y="17907"/>
                </a:cubicBezTo>
                <a:cubicBezTo>
                  <a:pt x="11791" y="18117"/>
                  <a:pt x="11838" y="18304"/>
                  <a:pt x="11862" y="18491"/>
                </a:cubicBezTo>
                <a:cubicBezTo>
                  <a:pt x="11885" y="18537"/>
                  <a:pt x="11885" y="18584"/>
                  <a:pt x="11908" y="18654"/>
                </a:cubicBezTo>
                <a:cubicBezTo>
                  <a:pt x="11675" y="18350"/>
                  <a:pt x="11441" y="18070"/>
                  <a:pt x="11254" y="17743"/>
                </a:cubicBezTo>
                <a:cubicBezTo>
                  <a:pt x="11254" y="17697"/>
                  <a:pt x="11231" y="17627"/>
                  <a:pt x="11231" y="17557"/>
                </a:cubicBezTo>
                <a:lnTo>
                  <a:pt x="11231" y="17136"/>
                </a:lnTo>
                <a:close/>
                <a:moveTo>
                  <a:pt x="27551" y="17627"/>
                </a:moveTo>
                <a:lnTo>
                  <a:pt x="27551" y="18187"/>
                </a:lnTo>
                <a:cubicBezTo>
                  <a:pt x="27458" y="18350"/>
                  <a:pt x="27365" y="18514"/>
                  <a:pt x="27295" y="18677"/>
                </a:cubicBezTo>
                <a:cubicBezTo>
                  <a:pt x="27295" y="18444"/>
                  <a:pt x="27248" y="18210"/>
                  <a:pt x="27225" y="17954"/>
                </a:cubicBezTo>
                <a:lnTo>
                  <a:pt x="27341" y="17767"/>
                </a:lnTo>
                <a:lnTo>
                  <a:pt x="27551" y="17627"/>
                </a:lnTo>
                <a:close/>
                <a:moveTo>
                  <a:pt x="33318" y="16856"/>
                </a:moveTo>
                <a:cubicBezTo>
                  <a:pt x="33435" y="17533"/>
                  <a:pt x="33459" y="18210"/>
                  <a:pt x="33412" y="18911"/>
                </a:cubicBezTo>
                <a:lnTo>
                  <a:pt x="33412" y="18934"/>
                </a:lnTo>
                <a:cubicBezTo>
                  <a:pt x="33365" y="18747"/>
                  <a:pt x="33318" y="18584"/>
                  <a:pt x="33248" y="18397"/>
                </a:cubicBezTo>
                <a:cubicBezTo>
                  <a:pt x="33225" y="18070"/>
                  <a:pt x="33202" y="17767"/>
                  <a:pt x="33155" y="17440"/>
                </a:cubicBezTo>
                <a:cubicBezTo>
                  <a:pt x="33225" y="17253"/>
                  <a:pt x="33272" y="17043"/>
                  <a:pt x="33318" y="16856"/>
                </a:cubicBezTo>
                <a:close/>
                <a:moveTo>
                  <a:pt x="6095" y="16599"/>
                </a:moveTo>
                <a:lnTo>
                  <a:pt x="6095" y="16809"/>
                </a:lnTo>
                <a:cubicBezTo>
                  <a:pt x="6095" y="17440"/>
                  <a:pt x="6141" y="18047"/>
                  <a:pt x="6211" y="18654"/>
                </a:cubicBezTo>
                <a:lnTo>
                  <a:pt x="6211" y="19028"/>
                </a:lnTo>
                <a:cubicBezTo>
                  <a:pt x="6071" y="18584"/>
                  <a:pt x="5978" y="18117"/>
                  <a:pt x="5908" y="17650"/>
                </a:cubicBezTo>
                <a:cubicBezTo>
                  <a:pt x="5954" y="17300"/>
                  <a:pt x="6001" y="16950"/>
                  <a:pt x="6095" y="16599"/>
                </a:cubicBezTo>
                <a:close/>
                <a:moveTo>
                  <a:pt x="6865" y="17860"/>
                </a:moveTo>
                <a:cubicBezTo>
                  <a:pt x="6865" y="17860"/>
                  <a:pt x="6865" y="17860"/>
                  <a:pt x="6865" y="17883"/>
                </a:cubicBezTo>
                <a:cubicBezTo>
                  <a:pt x="6818" y="18070"/>
                  <a:pt x="6795" y="18257"/>
                  <a:pt x="6772" y="18467"/>
                </a:cubicBezTo>
                <a:cubicBezTo>
                  <a:pt x="6772" y="18514"/>
                  <a:pt x="6748" y="18561"/>
                  <a:pt x="6748" y="18631"/>
                </a:cubicBezTo>
                <a:cubicBezTo>
                  <a:pt x="6702" y="18747"/>
                  <a:pt x="6678" y="18887"/>
                  <a:pt x="6655" y="19028"/>
                </a:cubicBezTo>
                <a:lnTo>
                  <a:pt x="6655" y="18958"/>
                </a:lnTo>
                <a:cubicBezTo>
                  <a:pt x="6678" y="18817"/>
                  <a:pt x="6678" y="18701"/>
                  <a:pt x="6702" y="18584"/>
                </a:cubicBezTo>
                <a:cubicBezTo>
                  <a:pt x="6748" y="18327"/>
                  <a:pt x="6795" y="18094"/>
                  <a:pt x="6865" y="17860"/>
                </a:cubicBezTo>
                <a:close/>
                <a:moveTo>
                  <a:pt x="36494" y="18327"/>
                </a:moveTo>
                <a:lnTo>
                  <a:pt x="36494" y="18911"/>
                </a:lnTo>
                <a:lnTo>
                  <a:pt x="36424" y="19051"/>
                </a:lnTo>
                <a:cubicBezTo>
                  <a:pt x="36400" y="18887"/>
                  <a:pt x="36377" y="18724"/>
                  <a:pt x="36354" y="18584"/>
                </a:cubicBezTo>
                <a:cubicBezTo>
                  <a:pt x="36400" y="18491"/>
                  <a:pt x="36447" y="18397"/>
                  <a:pt x="36494" y="18327"/>
                </a:cubicBezTo>
                <a:close/>
                <a:moveTo>
                  <a:pt x="18516" y="18864"/>
                </a:moveTo>
                <a:lnTo>
                  <a:pt x="18516" y="18864"/>
                </a:lnTo>
                <a:cubicBezTo>
                  <a:pt x="18609" y="18887"/>
                  <a:pt x="18703" y="18911"/>
                  <a:pt x="18796" y="18934"/>
                </a:cubicBezTo>
                <a:lnTo>
                  <a:pt x="18959" y="19074"/>
                </a:lnTo>
                <a:cubicBezTo>
                  <a:pt x="18796" y="19004"/>
                  <a:pt x="18656" y="18934"/>
                  <a:pt x="18516" y="18864"/>
                </a:cubicBezTo>
                <a:close/>
                <a:moveTo>
                  <a:pt x="13496" y="18537"/>
                </a:moveTo>
                <a:lnTo>
                  <a:pt x="13543" y="18607"/>
                </a:lnTo>
                <a:cubicBezTo>
                  <a:pt x="13589" y="18724"/>
                  <a:pt x="13683" y="18864"/>
                  <a:pt x="13753" y="18981"/>
                </a:cubicBezTo>
                <a:lnTo>
                  <a:pt x="13753" y="19121"/>
                </a:lnTo>
                <a:cubicBezTo>
                  <a:pt x="13659" y="18934"/>
                  <a:pt x="13566" y="18724"/>
                  <a:pt x="13496" y="18537"/>
                </a:cubicBezTo>
                <a:close/>
                <a:moveTo>
                  <a:pt x="21481" y="18981"/>
                </a:moveTo>
                <a:cubicBezTo>
                  <a:pt x="21551" y="18981"/>
                  <a:pt x="21621" y="19004"/>
                  <a:pt x="21714" y="19028"/>
                </a:cubicBezTo>
                <a:cubicBezTo>
                  <a:pt x="21644" y="19098"/>
                  <a:pt x="21598" y="19168"/>
                  <a:pt x="21551" y="19238"/>
                </a:cubicBezTo>
                <a:cubicBezTo>
                  <a:pt x="21481" y="19168"/>
                  <a:pt x="21388" y="19098"/>
                  <a:pt x="21318" y="19028"/>
                </a:cubicBezTo>
                <a:cubicBezTo>
                  <a:pt x="21318" y="19028"/>
                  <a:pt x="21318" y="19004"/>
                  <a:pt x="21318" y="19004"/>
                </a:cubicBezTo>
                <a:lnTo>
                  <a:pt x="21481" y="18981"/>
                </a:lnTo>
                <a:close/>
                <a:moveTo>
                  <a:pt x="8896" y="17533"/>
                </a:moveTo>
                <a:lnTo>
                  <a:pt x="8896" y="17533"/>
                </a:lnTo>
                <a:cubicBezTo>
                  <a:pt x="9036" y="17837"/>
                  <a:pt x="9200" y="18094"/>
                  <a:pt x="9363" y="18374"/>
                </a:cubicBezTo>
                <a:cubicBezTo>
                  <a:pt x="9270" y="18654"/>
                  <a:pt x="9177" y="18958"/>
                  <a:pt x="9083" y="19261"/>
                </a:cubicBezTo>
                <a:cubicBezTo>
                  <a:pt x="9013" y="19168"/>
                  <a:pt x="8966" y="19051"/>
                  <a:pt x="8920" y="18934"/>
                </a:cubicBezTo>
                <a:cubicBezTo>
                  <a:pt x="8873" y="18467"/>
                  <a:pt x="8873" y="18000"/>
                  <a:pt x="8896" y="17533"/>
                </a:cubicBezTo>
                <a:close/>
                <a:moveTo>
                  <a:pt x="20524" y="19121"/>
                </a:moveTo>
                <a:lnTo>
                  <a:pt x="20594" y="19144"/>
                </a:lnTo>
                <a:lnTo>
                  <a:pt x="20734" y="19214"/>
                </a:lnTo>
                <a:cubicBezTo>
                  <a:pt x="20734" y="19238"/>
                  <a:pt x="20734" y="19261"/>
                  <a:pt x="20734" y="19284"/>
                </a:cubicBezTo>
                <a:cubicBezTo>
                  <a:pt x="20547" y="19238"/>
                  <a:pt x="20384" y="19191"/>
                  <a:pt x="20244" y="19121"/>
                </a:cubicBezTo>
                <a:close/>
                <a:moveTo>
                  <a:pt x="32058" y="17487"/>
                </a:moveTo>
                <a:lnTo>
                  <a:pt x="32058" y="17487"/>
                </a:lnTo>
                <a:cubicBezTo>
                  <a:pt x="32174" y="17767"/>
                  <a:pt x="32268" y="18094"/>
                  <a:pt x="32338" y="18397"/>
                </a:cubicBezTo>
                <a:cubicBezTo>
                  <a:pt x="32338" y="18421"/>
                  <a:pt x="32361" y="18467"/>
                  <a:pt x="32361" y="18491"/>
                </a:cubicBezTo>
                <a:lnTo>
                  <a:pt x="32385" y="18677"/>
                </a:lnTo>
                <a:cubicBezTo>
                  <a:pt x="32291" y="18864"/>
                  <a:pt x="32221" y="19074"/>
                  <a:pt x="32128" y="19284"/>
                </a:cubicBezTo>
                <a:cubicBezTo>
                  <a:pt x="32128" y="18911"/>
                  <a:pt x="32128" y="18561"/>
                  <a:pt x="32081" y="18210"/>
                </a:cubicBezTo>
                <a:cubicBezTo>
                  <a:pt x="32081" y="17954"/>
                  <a:pt x="32081" y="17720"/>
                  <a:pt x="32058" y="17487"/>
                </a:cubicBezTo>
                <a:close/>
                <a:moveTo>
                  <a:pt x="16204" y="17930"/>
                </a:moveTo>
                <a:cubicBezTo>
                  <a:pt x="16484" y="18444"/>
                  <a:pt x="16835" y="18911"/>
                  <a:pt x="17232" y="19331"/>
                </a:cubicBezTo>
                <a:cubicBezTo>
                  <a:pt x="16975" y="19214"/>
                  <a:pt x="16741" y="19051"/>
                  <a:pt x="16508" y="18911"/>
                </a:cubicBezTo>
                <a:cubicBezTo>
                  <a:pt x="16391" y="18584"/>
                  <a:pt x="16274" y="18257"/>
                  <a:pt x="16204" y="17930"/>
                </a:cubicBezTo>
                <a:close/>
                <a:moveTo>
                  <a:pt x="23395" y="19074"/>
                </a:moveTo>
                <a:cubicBezTo>
                  <a:pt x="23349" y="19144"/>
                  <a:pt x="23325" y="19214"/>
                  <a:pt x="23279" y="19284"/>
                </a:cubicBezTo>
                <a:lnTo>
                  <a:pt x="23022" y="19378"/>
                </a:lnTo>
                <a:cubicBezTo>
                  <a:pt x="23045" y="19284"/>
                  <a:pt x="23069" y="19191"/>
                  <a:pt x="23069" y="19121"/>
                </a:cubicBezTo>
                <a:cubicBezTo>
                  <a:pt x="23185" y="19121"/>
                  <a:pt x="23279" y="19098"/>
                  <a:pt x="23395" y="19074"/>
                </a:cubicBezTo>
                <a:close/>
                <a:moveTo>
                  <a:pt x="10274" y="18654"/>
                </a:moveTo>
                <a:cubicBezTo>
                  <a:pt x="10367" y="18887"/>
                  <a:pt x="10437" y="19168"/>
                  <a:pt x="10554" y="19401"/>
                </a:cubicBezTo>
                <a:lnTo>
                  <a:pt x="10531" y="19401"/>
                </a:lnTo>
                <a:lnTo>
                  <a:pt x="10391" y="19214"/>
                </a:lnTo>
                <a:cubicBezTo>
                  <a:pt x="10344" y="19028"/>
                  <a:pt x="10297" y="18841"/>
                  <a:pt x="10274" y="18654"/>
                </a:cubicBezTo>
                <a:close/>
                <a:moveTo>
                  <a:pt x="25263" y="18537"/>
                </a:moveTo>
                <a:cubicBezTo>
                  <a:pt x="25147" y="18887"/>
                  <a:pt x="25007" y="19191"/>
                  <a:pt x="24820" y="19518"/>
                </a:cubicBezTo>
                <a:cubicBezTo>
                  <a:pt x="24913" y="19238"/>
                  <a:pt x="24960" y="18981"/>
                  <a:pt x="25030" y="18724"/>
                </a:cubicBezTo>
                <a:lnTo>
                  <a:pt x="25053" y="18677"/>
                </a:lnTo>
                <a:cubicBezTo>
                  <a:pt x="25123" y="18654"/>
                  <a:pt x="25170" y="18584"/>
                  <a:pt x="25240" y="18537"/>
                </a:cubicBezTo>
                <a:close/>
                <a:moveTo>
                  <a:pt x="22765" y="19121"/>
                </a:moveTo>
                <a:cubicBezTo>
                  <a:pt x="22742" y="19238"/>
                  <a:pt x="22718" y="19354"/>
                  <a:pt x="22695" y="19471"/>
                </a:cubicBezTo>
                <a:cubicBezTo>
                  <a:pt x="22532" y="19495"/>
                  <a:pt x="22392" y="19518"/>
                  <a:pt x="22251" y="19541"/>
                </a:cubicBezTo>
                <a:lnTo>
                  <a:pt x="22251" y="19424"/>
                </a:lnTo>
                <a:cubicBezTo>
                  <a:pt x="22298" y="19378"/>
                  <a:pt x="22368" y="19331"/>
                  <a:pt x="22415" y="19284"/>
                </a:cubicBezTo>
                <a:lnTo>
                  <a:pt x="22532" y="19214"/>
                </a:lnTo>
                <a:lnTo>
                  <a:pt x="22625" y="19121"/>
                </a:lnTo>
                <a:close/>
                <a:moveTo>
                  <a:pt x="7822" y="17253"/>
                </a:moveTo>
                <a:cubicBezTo>
                  <a:pt x="7892" y="17767"/>
                  <a:pt x="8032" y="18280"/>
                  <a:pt x="8219" y="18771"/>
                </a:cubicBezTo>
                <a:cubicBezTo>
                  <a:pt x="8266" y="19051"/>
                  <a:pt x="8289" y="19331"/>
                  <a:pt x="8336" y="19588"/>
                </a:cubicBezTo>
                <a:cubicBezTo>
                  <a:pt x="8102" y="19261"/>
                  <a:pt x="7892" y="18911"/>
                  <a:pt x="7682" y="18561"/>
                </a:cubicBezTo>
                <a:cubicBezTo>
                  <a:pt x="7706" y="18117"/>
                  <a:pt x="7752" y="17673"/>
                  <a:pt x="7822" y="17253"/>
                </a:cubicBezTo>
                <a:close/>
                <a:moveTo>
                  <a:pt x="12188" y="18537"/>
                </a:moveTo>
                <a:cubicBezTo>
                  <a:pt x="12212" y="18584"/>
                  <a:pt x="12235" y="18607"/>
                  <a:pt x="12258" y="18631"/>
                </a:cubicBezTo>
                <a:cubicBezTo>
                  <a:pt x="12469" y="18934"/>
                  <a:pt x="12702" y="19214"/>
                  <a:pt x="12936" y="19518"/>
                </a:cubicBezTo>
                <a:cubicBezTo>
                  <a:pt x="12959" y="19588"/>
                  <a:pt x="12982" y="19681"/>
                  <a:pt x="13029" y="19751"/>
                </a:cubicBezTo>
                <a:cubicBezTo>
                  <a:pt x="12795" y="19565"/>
                  <a:pt x="12585" y="19354"/>
                  <a:pt x="12375" y="19144"/>
                </a:cubicBezTo>
                <a:cubicBezTo>
                  <a:pt x="12305" y="18958"/>
                  <a:pt x="12235" y="18747"/>
                  <a:pt x="12188" y="18537"/>
                </a:cubicBezTo>
                <a:close/>
                <a:moveTo>
                  <a:pt x="14733" y="18724"/>
                </a:moveTo>
                <a:cubicBezTo>
                  <a:pt x="14850" y="19098"/>
                  <a:pt x="15014" y="19471"/>
                  <a:pt x="15200" y="19821"/>
                </a:cubicBezTo>
                <a:lnTo>
                  <a:pt x="15130" y="19751"/>
                </a:lnTo>
                <a:cubicBezTo>
                  <a:pt x="15037" y="19588"/>
                  <a:pt x="14943" y="19424"/>
                  <a:pt x="14850" y="19284"/>
                </a:cubicBezTo>
                <a:cubicBezTo>
                  <a:pt x="14803" y="19098"/>
                  <a:pt x="14780" y="18911"/>
                  <a:pt x="14733" y="18724"/>
                </a:cubicBezTo>
                <a:close/>
                <a:moveTo>
                  <a:pt x="28672" y="19121"/>
                </a:moveTo>
                <a:cubicBezTo>
                  <a:pt x="28672" y="19261"/>
                  <a:pt x="28672" y="19378"/>
                  <a:pt x="28649" y="19518"/>
                </a:cubicBezTo>
                <a:cubicBezTo>
                  <a:pt x="28602" y="19658"/>
                  <a:pt x="28579" y="19751"/>
                  <a:pt x="28532" y="19845"/>
                </a:cubicBezTo>
                <a:lnTo>
                  <a:pt x="28532" y="19635"/>
                </a:lnTo>
                <a:cubicBezTo>
                  <a:pt x="28579" y="19471"/>
                  <a:pt x="28625" y="19284"/>
                  <a:pt x="28672" y="19121"/>
                </a:cubicBezTo>
                <a:close/>
                <a:moveTo>
                  <a:pt x="16438" y="17673"/>
                </a:moveTo>
                <a:lnTo>
                  <a:pt x="16438" y="17673"/>
                </a:lnTo>
                <a:cubicBezTo>
                  <a:pt x="16555" y="17767"/>
                  <a:pt x="16648" y="17860"/>
                  <a:pt x="16788" y="17954"/>
                </a:cubicBezTo>
                <a:cubicBezTo>
                  <a:pt x="17255" y="18724"/>
                  <a:pt x="17909" y="19401"/>
                  <a:pt x="18679" y="19915"/>
                </a:cubicBezTo>
                <a:lnTo>
                  <a:pt x="18539" y="19868"/>
                </a:lnTo>
                <a:cubicBezTo>
                  <a:pt x="17652" y="19331"/>
                  <a:pt x="16928" y="18584"/>
                  <a:pt x="16438" y="17673"/>
                </a:cubicBezTo>
                <a:close/>
                <a:moveTo>
                  <a:pt x="18586" y="19261"/>
                </a:moveTo>
                <a:lnTo>
                  <a:pt x="18586" y="19261"/>
                </a:lnTo>
                <a:cubicBezTo>
                  <a:pt x="19123" y="19518"/>
                  <a:pt x="19683" y="19705"/>
                  <a:pt x="20290" y="19821"/>
                </a:cubicBezTo>
                <a:lnTo>
                  <a:pt x="20337" y="19821"/>
                </a:lnTo>
                <a:cubicBezTo>
                  <a:pt x="20197" y="19891"/>
                  <a:pt x="20033" y="19938"/>
                  <a:pt x="19870" y="19938"/>
                </a:cubicBezTo>
                <a:lnTo>
                  <a:pt x="19683" y="19938"/>
                </a:lnTo>
                <a:cubicBezTo>
                  <a:pt x="19450" y="19868"/>
                  <a:pt x="19263" y="19798"/>
                  <a:pt x="19053" y="19681"/>
                </a:cubicBezTo>
                <a:cubicBezTo>
                  <a:pt x="18889" y="19565"/>
                  <a:pt x="18726" y="19424"/>
                  <a:pt x="18586" y="19261"/>
                </a:cubicBezTo>
                <a:close/>
                <a:moveTo>
                  <a:pt x="15574" y="18607"/>
                </a:moveTo>
                <a:lnTo>
                  <a:pt x="15574" y="18607"/>
                </a:lnTo>
                <a:cubicBezTo>
                  <a:pt x="15691" y="18701"/>
                  <a:pt x="15807" y="18794"/>
                  <a:pt x="15947" y="18887"/>
                </a:cubicBezTo>
                <a:cubicBezTo>
                  <a:pt x="16111" y="19214"/>
                  <a:pt x="16298" y="19495"/>
                  <a:pt x="16531" y="19775"/>
                </a:cubicBezTo>
                <a:cubicBezTo>
                  <a:pt x="16555" y="19821"/>
                  <a:pt x="16601" y="19891"/>
                  <a:pt x="16625" y="19961"/>
                </a:cubicBezTo>
                <a:cubicBezTo>
                  <a:pt x="16204" y="19565"/>
                  <a:pt x="15831" y="19121"/>
                  <a:pt x="15574" y="18607"/>
                </a:cubicBezTo>
                <a:close/>
                <a:moveTo>
                  <a:pt x="26337" y="19354"/>
                </a:moveTo>
                <a:cubicBezTo>
                  <a:pt x="26337" y="19378"/>
                  <a:pt x="26337" y="19401"/>
                  <a:pt x="26361" y="19448"/>
                </a:cubicBezTo>
                <a:cubicBezTo>
                  <a:pt x="26361" y="19471"/>
                  <a:pt x="26291" y="19588"/>
                  <a:pt x="26267" y="19658"/>
                </a:cubicBezTo>
                <a:cubicBezTo>
                  <a:pt x="26244" y="19728"/>
                  <a:pt x="26197" y="19821"/>
                  <a:pt x="26174" y="19891"/>
                </a:cubicBezTo>
                <a:lnTo>
                  <a:pt x="25964" y="19961"/>
                </a:lnTo>
                <a:cubicBezTo>
                  <a:pt x="25987" y="19868"/>
                  <a:pt x="26010" y="19775"/>
                  <a:pt x="26057" y="19681"/>
                </a:cubicBezTo>
                <a:lnTo>
                  <a:pt x="26057" y="19681"/>
                </a:lnTo>
                <a:lnTo>
                  <a:pt x="26034" y="19705"/>
                </a:lnTo>
                <a:cubicBezTo>
                  <a:pt x="26127" y="19588"/>
                  <a:pt x="26221" y="19471"/>
                  <a:pt x="26337" y="19354"/>
                </a:cubicBezTo>
                <a:close/>
                <a:moveTo>
                  <a:pt x="24329" y="19495"/>
                </a:moveTo>
                <a:lnTo>
                  <a:pt x="24329" y="19495"/>
                </a:lnTo>
                <a:cubicBezTo>
                  <a:pt x="24306" y="19611"/>
                  <a:pt x="24259" y="19705"/>
                  <a:pt x="24189" y="19821"/>
                </a:cubicBezTo>
                <a:cubicBezTo>
                  <a:pt x="24143" y="19891"/>
                  <a:pt x="24073" y="19961"/>
                  <a:pt x="24026" y="20032"/>
                </a:cubicBezTo>
                <a:lnTo>
                  <a:pt x="24003" y="20055"/>
                </a:lnTo>
                <a:lnTo>
                  <a:pt x="23933" y="20055"/>
                </a:lnTo>
                <a:cubicBezTo>
                  <a:pt x="24003" y="19915"/>
                  <a:pt x="24073" y="19775"/>
                  <a:pt x="24143" y="19658"/>
                </a:cubicBezTo>
                <a:cubicBezTo>
                  <a:pt x="24213" y="19588"/>
                  <a:pt x="24283" y="19541"/>
                  <a:pt x="24329" y="19495"/>
                </a:cubicBezTo>
                <a:close/>
                <a:moveTo>
                  <a:pt x="11395" y="18561"/>
                </a:moveTo>
                <a:cubicBezTo>
                  <a:pt x="11605" y="18841"/>
                  <a:pt x="11862" y="19098"/>
                  <a:pt x="12118" y="19354"/>
                </a:cubicBezTo>
                <a:cubicBezTo>
                  <a:pt x="12212" y="19611"/>
                  <a:pt x="12282" y="19868"/>
                  <a:pt x="12399" y="20125"/>
                </a:cubicBezTo>
                <a:cubicBezTo>
                  <a:pt x="12142" y="19845"/>
                  <a:pt x="11908" y="19541"/>
                  <a:pt x="11675" y="19261"/>
                </a:cubicBezTo>
                <a:cubicBezTo>
                  <a:pt x="11558" y="19028"/>
                  <a:pt x="11488" y="18794"/>
                  <a:pt x="11395" y="18584"/>
                </a:cubicBezTo>
                <a:lnTo>
                  <a:pt x="11395" y="18561"/>
                </a:lnTo>
                <a:close/>
                <a:moveTo>
                  <a:pt x="29186" y="18794"/>
                </a:moveTo>
                <a:cubicBezTo>
                  <a:pt x="29209" y="18841"/>
                  <a:pt x="29233" y="18911"/>
                  <a:pt x="29256" y="18958"/>
                </a:cubicBezTo>
                <a:cubicBezTo>
                  <a:pt x="29256" y="19144"/>
                  <a:pt x="29256" y="19308"/>
                  <a:pt x="29256" y="19495"/>
                </a:cubicBezTo>
                <a:cubicBezTo>
                  <a:pt x="29162" y="19705"/>
                  <a:pt x="29069" y="19891"/>
                  <a:pt x="28952" y="20078"/>
                </a:cubicBezTo>
                <a:lnTo>
                  <a:pt x="28906" y="20148"/>
                </a:lnTo>
                <a:cubicBezTo>
                  <a:pt x="28929" y="19961"/>
                  <a:pt x="28952" y="19775"/>
                  <a:pt x="28976" y="19588"/>
                </a:cubicBezTo>
                <a:cubicBezTo>
                  <a:pt x="29069" y="19331"/>
                  <a:pt x="29139" y="19051"/>
                  <a:pt x="29186" y="18794"/>
                </a:cubicBezTo>
                <a:close/>
                <a:moveTo>
                  <a:pt x="21341" y="19915"/>
                </a:moveTo>
                <a:cubicBezTo>
                  <a:pt x="21458" y="20008"/>
                  <a:pt x="21551" y="20125"/>
                  <a:pt x="21668" y="20218"/>
                </a:cubicBezTo>
                <a:cubicBezTo>
                  <a:pt x="21551" y="20218"/>
                  <a:pt x="21434" y="20242"/>
                  <a:pt x="21318" y="20242"/>
                </a:cubicBezTo>
                <a:lnTo>
                  <a:pt x="20944" y="20242"/>
                </a:lnTo>
                <a:lnTo>
                  <a:pt x="20967" y="20125"/>
                </a:lnTo>
                <a:cubicBezTo>
                  <a:pt x="21084" y="20055"/>
                  <a:pt x="21201" y="19985"/>
                  <a:pt x="21318" y="19915"/>
                </a:cubicBezTo>
                <a:close/>
                <a:moveTo>
                  <a:pt x="27411" y="19868"/>
                </a:moveTo>
                <a:lnTo>
                  <a:pt x="27365" y="20032"/>
                </a:lnTo>
                <a:cubicBezTo>
                  <a:pt x="27295" y="20102"/>
                  <a:pt x="27248" y="20172"/>
                  <a:pt x="27178" y="20265"/>
                </a:cubicBezTo>
                <a:lnTo>
                  <a:pt x="27178" y="20242"/>
                </a:lnTo>
                <a:cubicBezTo>
                  <a:pt x="27248" y="20125"/>
                  <a:pt x="27341" y="19985"/>
                  <a:pt x="27411" y="19868"/>
                </a:cubicBezTo>
                <a:close/>
                <a:moveTo>
                  <a:pt x="26804" y="19961"/>
                </a:moveTo>
                <a:lnTo>
                  <a:pt x="26781" y="20265"/>
                </a:lnTo>
                <a:lnTo>
                  <a:pt x="26664" y="20428"/>
                </a:lnTo>
                <a:cubicBezTo>
                  <a:pt x="26711" y="20288"/>
                  <a:pt x="26734" y="20125"/>
                  <a:pt x="26734" y="19985"/>
                </a:cubicBezTo>
                <a:lnTo>
                  <a:pt x="26804" y="19961"/>
                </a:lnTo>
                <a:close/>
                <a:moveTo>
                  <a:pt x="33599" y="15128"/>
                </a:moveTo>
                <a:cubicBezTo>
                  <a:pt x="33949" y="15805"/>
                  <a:pt x="34229" y="16529"/>
                  <a:pt x="34462" y="17253"/>
                </a:cubicBezTo>
                <a:lnTo>
                  <a:pt x="34462" y="17276"/>
                </a:lnTo>
                <a:lnTo>
                  <a:pt x="34462" y="17487"/>
                </a:lnTo>
                <a:cubicBezTo>
                  <a:pt x="34346" y="18514"/>
                  <a:pt x="34089" y="19518"/>
                  <a:pt x="33715" y="20498"/>
                </a:cubicBezTo>
                <a:cubicBezTo>
                  <a:pt x="33692" y="20288"/>
                  <a:pt x="33669" y="20078"/>
                  <a:pt x="33622" y="19868"/>
                </a:cubicBezTo>
                <a:cubicBezTo>
                  <a:pt x="33879" y="18607"/>
                  <a:pt x="33809" y="17300"/>
                  <a:pt x="33459" y="16062"/>
                </a:cubicBezTo>
                <a:cubicBezTo>
                  <a:pt x="33529" y="15759"/>
                  <a:pt x="33575" y="15455"/>
                  <a:pt x="33599" y="15128"/>
                </a:cubicBezTo>
                <a:close/>
                <a:moveTo>
                  <a:pt x="10554" y="18257"/>
                </a:moveTo>
                <a:lnTo>
                  <a:pt x="10554" y="18257"/>
                </a:lnTo>
                <a:cubicBezTo>
                  <a:pt x="10647" y="18397"/>
                  <a:pt x="10764" y="18584"/>
                  <a:pt x="10858" y="18724"/>
                </a:cubicBezTo>
                <a:lnTo>
                  <a:pt x="10858" y="18747"/>
                </a:lnTo>
                <a:cubicBezTo>
                  <a:pt x="10998" y="19214"/>
                  <a:pt x="11161" y="19658"/>
                  <a:pt x="11371" y="20125"/>
                </a:cubicBezTo>
                <a:cubicBezTo>
                  <a:pt x="11418" y="20242"/>
                  <a:pt x="11465" y="20382"/>
                  <a:pt x="11535" y="20522"/>
                </a:cubicBezTo>
                <a:lnTo>
                  <a:pt x="11395" y="20382"/>
                </a:lnTo>
                <a:cubicBezTo>
                  <a:pt x="11208" y="20032"/>
                  <a:pt x="11044" y="19658"/>
                  <a:pt x="10904" y="19284"/>
                </a:cubicBezTo>
                <a:cubicBezTo>
                  <a:pt x="10788" y="18958"/>
                  <a:pt x="10671" y="18607"/>
                  <a:pt x="10554" y="18257"/>
                </a:cubicBezTo>
                <a:close/>
                <a:moveTo>
                  <a:pt x="26034" y="20242"/>
                </a:moveTo>
                <a:lnTo>
                  <a:pt x="25707" y="20522"/>
                </a:lnTo>
                <a:cubicBezTo>
                  <a:pt x="25754" y="20452"/>
                  <a:pt x="25777" y="20358"/>
                  <a:pt x="25824" y="20288"/>
                </a:cubicBezTo>
                <a:cubicBezTo>
                  <a:pt x="25894" y="20288"/>
                  <a:pt x="25964" y="20265"/>
                  <a:pt x="26034" y="20242"/>
                </a:cubicBezTo>
                <a:close/>
                <a:moveTo>
                  <a:pt x="9667" y="18934"/>
                </a:moveTo>
                <a:cubicBezTo>
                  <a:pt x="9690" y="19028"/>
                  <a:pt x="9737" y="19121"/>
                  <a:pt x="9784" y="19214"/>
                </a:cubicBezTo>
                <a:cubicBezTo>
                  <a:pt x="9830" y="19728"/>
                  <a:pt x="9924" y="20242"/>
                  <a:pt x="10040" y="20732"/>
                </a:cubicBezTo>
                <a:cubicBezTo>
                  <a:pt x="9877" y="20522"/>
                  <a:pt x="9714" y="20288"/>
                  <a:pt x="9573" y="20055"/>
                </a:cubicBezTo>
                <a:cubicBezTo>
                  <a:pt x="9550" y="19938"/>
                  <a:pt x="9573" y="19821"/>
                  <a:pt x="9573" y="19705"/>
                </a:cubicBezTo>
                <a:cubicBezTo>
                  <a:pt x="9597" y="19448"/>
                  <a:pt x="9620" y="19191"/>
                  <a:pt x="9667" y="18934"/>
                </a:cubicBezTo>
                <a:close/>
                <a:moveTo>
                  <a:pt x="9177" y="20428"/>
                </a:moveTo>
                <a:cubicBezTo>
                  <a:pt x="9200" y="20475"/>
                  <a:pt x="9247" y="20522"/>
                  <a:pt x="9270" y="20569"/>
                </a:cubicBezTo>
                <a:cubicBezTo>
                  <a:pt x="9270" y="20662"/>
                  <a:pt x="9293" y="20755"/>
                  <a:pt x="9293" y="20849"/>
                </a:cubicBezTo>
                <a:lnTo>
                  <a:pt x="9200" y="20732"/>
                </a:lnTo>
                <a:lnTo>
                  <a:pt x="9153" y="20545"/>
                </a:lnTo>
                <a:cubicBezTo>
                  <a:pt x="9153" y="20522"/>
                  <a:pt x="9153" y="20475"/>
                  <a:pt x="9177" y="20428"/>
                </a:cubicBezTo>
                <a:close/>
                <a:moveTo>
                  <a:pt x="31614" y="19191"/>
                </a:moveTo>
                <a:lnTo>
                  <a:pt x="31614" y="19191"/>
                </a:lnTo>
                <a:cubicBezTo>
                  <a:pt x="31591" y="19728"/>
                  <a:pt x="31521" y="20242"/>
                  <a:pt x="31404" y="20779"/>
                </a:cubicBezTo>
                <a:lnTo>
                  <a:pt x="31357" y="20849"/>
                </a:lnTo>
                <a:cubicBezTo>
                  <a:pt x="31357" y="20825"/>
                  <a:pt x="31357" y="20825"/>
                  <a:pt x="31357" y="20802"/>
                </a:cubicBezTo>
                <a:cubicBezTo>
                  <a:pt x="31474" y="20335"/>
                  <a:pt x="31544" y="19868"/>
                  <a:pt x="31567" y="19401"/>
                </a:cubicBezTo>
                <a:cubicBezTo>
                  <a:pt x="31591" y="19331"/>
                  <a:pt x="31591" y="19261"/>
                  <a:pt x="31614" y="19191"/>
                </a:cubicBezTo>
                <a:close/>
                <a:moveTo>
                  <a:pt x="5441" y="16249"/>
                </a:moveTo>
                <a:lnTo>
                  <a:pt x="5441" y="16249"/>
                </a:lnTo>
                <a:cubicBezTo>
                  <a:pt x="5394" y="17020"/>
                  <a:pt x="5441" y="17813"/>
                  <a:pt x="5558" y="18584"/>
                </a:cubicBezTo>
                <a:cubicBezTo>
                  <a:pt x="5534" y="19354"/>
                  <a:pt x="5581" y="20125"/>
                  <a:pt x="5721" y="20872"/>
                </a:cubicBezTo>
                <a:cubicBezTo>
                  <a:pt x="5604" y="20662"/>
                  <a:pt x="5511" y="20428"/>
                  <a:pt x="5417" y="20195"/>
                </a:cubicBezTo>
                <a:cubicBezTo>
                  <a:pt x="5347" y="19845"/>
                  <a:pt x="5301" y="19471"/>
                  <a:pt x="5254" y="19121"/>
                </a:cubicBezTo>
                <a:cubicBezTo>
                  <a:pt x="5207" y="18467"/>
                  <a:pt x="5207" y="17837"/>
                  <a:pt x="5231" y="17206"/>
                </a:cubicBezTo>
                <a:lnTo>
                  <a:pt x="5231" y="17206"/>
                </a:lnTo>
                <a:lnTo>
                  <a:pt x="5254" y="17230"/>
                </a:lnTo>
                <a:cubicBezTo>
                  <a:pt x="5301" y="16903"/>
                  <a:pt x="5347" y="16576"/>
                  <a:pt x="5441" y="16249"/>
                </a:cubicBezTo>
                <a:close/>
                <a:moveTo>
                  <a:pt x="14056" y="19505"/>
                </a:moveTo>
                <a:cubicBezTo>
                  <a:pt x="14305" y="19867"/>
                  <a:pt x="14555" y="20229"/>
                  <a:pt x="14827" y="20569"/>
                </a:cubicBezTo>
                <a:cubicBezTo>
                  <a:pt x="14850" y="20685"/>
                  <a:pt x="14897" y="20802"/>
                  <a:pt x="14920" y="20895"/>
                </a:cubicBezTo>
                <a:lnTo>
                  <a:pt x="14803" y="20802"/>
                </a:lnTo>
                <a:cubicBezTo>
                  <a:pt x="14523" y="20452"/>
                  <a:pt x="14266" y="20078"/>
                  <a:pt x="14033" y="19705"/>
                </a:cubicBezTo>
                <a:cubicBezTo>
                  <a:pt x="14053" y="19626"/>
                  <a:pt x="14056" y="19564"/>
                  <a:pt x="14056" y="19505"/>
                </a:cubicBezTo>
                <a:close/>
                <a:moveTo>
                  <a:pt x="27995" y="20032"/>
                </a:moveTo>
                <a:lnTo>
                  <a:pt x="27995" y="20032"/>
                </a:lnTo>
                <a:cubicBezTo>
                  <a:pt x="27972" y="20102"/>
                  <a:pt x="27972" y="20148"/>
                  <a:pt x="27948" y="20218"/>
                </a:cubicBezTo>
                <a:cubicBezTo>
                  <a:pt x="27855" y="20452"/>
                  <a:pt x="27762" y="20709"/>
                  <a:pt x="27645" y="20919"/>
                </a:cubicBezTo>
                <a:cubicBezTo>
                  <a:pt x="27645" y="20802"/>
                  <a:pt x="27692" y="20639"/>
                  <a:pt x="27715" y="20498"/>
                </a:cubicBezTo>
                <a:lnTo>
                  <a:pt x="27715" y="20475"/>
                </a:lnTo>
                <a:cubicBezTo>
                  <a:pt x="27808" y="20335"/>
                  <a:pt x="27902" y="20195"/>
                  <a:pt x="27995" y="20032"/>
                </a:cubicBezTo>
                <a:close/>
                <a:moveTo>
                  <a:pt x="24680" y="20428"/>
                </a:moveTo>
                <a:cubicBezTo>
                  <a:pt x="24586" y="20592"/>
                  <a:pt x="24493" y="20732"/>
                  <a:pt x="24399" y="20872"/>
                </a:cubicBezTo>
                <a:lnTo>
                  <a:pt x="24236" y="20989"/>
                </a:lnTo>
                <a:lnTo>
                  <a:pt x="24213" y="20989"/>
                </a:lnTo>
                <a:cubicBezTo>
                  <a:pt x="24259" y="20895"/>
                  <a:pt x="24306" y="20802"/>
                  <a:pt x="24353" y="20685"/>
                </a:cubicBezTo>
                <a:lnTo>
                  <a:pt x="24470" y="20592"/>
                </a:lnTo>
                <a:cubicBezTo>
                  <a:pt x="24540" y="20545"/>
                  <a:pt x="24610" y="20498"/>
                  <a:pt x="24680" y="20428"/>
                </a:cubicBezTo>
                <a:close/>
                <a:moveTo>
                  <a:pt x="3013" y="14311"/>
                </a:moveTo>
                <a:cubicBezTo>
                  <a:pt x="3013" y="14545"/>
                  <a:pt x="3036" y="14778"/>
                  <a:pt x="3059" y="14988"/>
                </a:cubicBezTo>
                <a:cubicBezTo>
                  <a:pt x="2849" y="15782"/>
                  <a:pt x="2756" y="16599"/>
                  <a:pt x="2779" y="17440"/>
                </a:cubicBezTo>
                <a:cubicBezTo>
                  <a:pt x="2616" y="18654"/>
                  <a:pt x="2592" y="19915"/>
                  <a:pt x="2709" y="21152"/>
                </a:cubicBezTo>
                <a:cubicBezTo>
                  <a:pt x="1985" y="19938"/>
                  <a:pt x="1705" y="18491"/>
                  <a:pt x="1939" y="17090"/>
                </a:cubicBezTo>
                <a:cubicBezTo>
                  <a:pt x="2172" y="16109"/>
                  <a:pt x="2522" y="15175"/>
                  <a:pt x="3013" y="14311"/>
                </a:cubicBezTo>
                <a:close/>
                <a:moveTo>
                  <a:pt x="25147" y="20592"/>
                </a:moveTo>
                <a:lnTo>
                  <a:pt x="25147" y="20592"/>
                </a:lnTo>
                <a:cubicBezTo>
                  <a:pt x="25007" y="20779"/>
                  <a:pt x="24866" y="20965"/>
                  <a:pt x="24703" y="21152"/>
                </a:cubicBezTo>
                <a:lnTo>
                  <a:pt x="24680" y="21152"/>
                </a:lnTo>
                <a:cubicBezTo>
                  <a:pt x="24796" y="21012"/>
                  <a:pt x="24890" y="20872"/>
                  <a:pt x="24983" y="20755"/>
                </a:cubicBezTo>
                <a:cubicBezTo>
                  <a:pt x="25030" y="20685"/>
                  <a:pt x="25100" y="20639"/>
                  <a:pt x="25147" y="20592"/>
                </a:cubicBezTo>
                <a:close/>
                <a:moveTo>
                  <a:pt x="30633" y="18491"/>
                </a:moveTo>
                <a:cubicBezTo>
                  <a:pt x="30703" y="18747"/>
                  <a:pt x="30797" y="19028"/>
                  <a:pt x="30844" y="19284"/>
                </a:cubicBezTo>
                <a:cubicBezTo>
                  <a:pt x="30706" y="19948"/>
                  <a:pt x="30479" y="20590"/>
                  <a:pt x="30162" y="21186"/>
                </a:cubicBezTo>
                <a:lnTo>
                  <a:pt x="30162" y="21186"/>
                </a:lnTo>
                <a:cubicBezTo>
                  <a:pt x="30138" y="20988"/>
                  <a:pt x="30094" y="20790"/>
                  <a:pt x="30050" y="20592"/>
                </a:cubicBezTo>
                <a:cubicBezTo>
                  <a:pt x="30283" y="19961"/>
                  <a:pt x="30447" y="19308"/>
                  <a:pt x="30587" y="18654"/>
                </a:cubicBezTo>
                <a:cubicBezTo>
                  <a:pt x="30587" y="18607"/>
                  <a:pt x="30610" y="18537"/>
                  <a:pt x="30633" y="18491"/>
                </a:cubicBezTo>
                <a:close/>
                <a:moveTo>
                  <a:pt x="28882" y="20779"/>
                </a:moveTo>
                <a:cubicBezTo>
                  <a:pt x="28882" y="20802"/>
                  <a:pt x="28859" y="20825"/>
                  <a:pt x="28859" y="20849"/>
                </a:cubicBezTo>
                <a:cubicBezTo>
                  <a:pt x="28789" y="20965"/>
                  <a:pt x="28719" y="21082"/>
                  <a:pt x="28625" y="21199"/>
                </a:cubicBezTo>
                <a:lnTo>
                  <a:pt x="28672" y="21059"/>
                </a:lnTo>
                <a:lnTo>
                  <a:pt x="28882" y="20779"/>
                </a:lnTo>
                <a:close/>
                <a:moveTo>
                  <a:pt x="4203" y="20405"/>
                </a:moveTo>
                <a:lnTo>
                  <a:pt x="4203" y="20405"/>
                </a:lnTo>
                <a:cubicBezTo>
                  <a:pt x="4250" y="20522"/>
                  <a:pt x="4297" y="20639"/>
                  <a:pt x="4367" y="20755"/>
                </a:cubicBezTo>
                <a:cubicBezTo>
                  <a:pt x="4414" y="20872"/>
                  <a:pt x="4437" y="20989"/>
                  <a:pt x="4460" y="21106"/>
                </a:cubicBezTo>
                <a:lnTo>
                  <a:pt x="4484" y="21246"/>
                </a:lnTo>
                <a:cubicBezTo>
                  <a:pt x="4390" y="20965"/>
                  <a:pt x="4297" y="20685"/>
                  <a:pt x="4203" y="20405"/>
                </a:cubicBezTo>
                <a:close/>
                <a:moveTo>
                  <a:pt x="16695" y="19401"/>
                </a:moveTo>
                <a:lnTo>
                  <a:pt x="16695" y="19401"/>
                </a:lnTo>
                <a:cubicBezTo>
                  <a:pt x="17138" y="19658"/>
                  <a:pt x="17605" y="19891"/>
                  <a:pt x="18095" y="20078"/>
                </a:cubicBezTo>
                <a:cubicBezTo>
                  <a:pt x="18773" y="20545"/>
                  <a:pt x="19566" y="20849"/>
                  <a:pt x="20407" y="20942"/>
                </a:cubicBezTo>
                <a:cubicBezTo>
                  <a:pt x="20360" y="21082"/>
                  <a:pt x="20314" y="21199"/>
                  <a:pt x="20267" y="21339"/>
                </a:cubicBezTo>
                <a:cubicBezTo>
                  <a:pt x="18983" y="21269"/>
                  <a:pt x="17792" y="20709"/>
                  <a:pt x="16928" y="19775"/>
                </a:cubicBezTo>
                <a:cubicBezTo>
                  <a:pt x="16881" y="19728"/>
                  <a:pt x="16858" y="19681"/>
                  <a:pt x="16811" y="19635"/>
                </a:cubicBezTo>
                <a:cubicBezTo>
                  <a:pt x="16765" y="19565"/>
                  <a:pt x="16741" y="19471"/>
                  <a:pt x="16695" y="19401"/>
                </a:cubicBezTo>
                <a:close/>
                <a:moveTo>
                  <a:pt x="21901" y="20825"/>
                </a:moveTo>
                <a:lnTo>
                  <a:pt x="21901" y="20919"/>
                </a:lnTo>
                <a:cubicBezTo>
                  <a:pt x="21691" y="21082"/>
                  <a:pt x="21434" y="21222"/>
                  <a:pt x="21201" y="21316"/>
                </a:cubicBezTo>
                <a:cubicBezTo>
                  <a:pt x="21014" y="21339"/>
                  <a:pt x="20851" y="21339"/>
                  <a:pt x="20664" y="21339"/>
                </a:cubicBezTo>
                <a:cubicBezTo>
                  <a:pt x="20687" y="21222"/>
                  <a:pt x="20734" y="21082"/>
                  <a:pt x="20781" y="20942"/>
                </a:cubicBezTo>
                <a:cubicBezTo>
                  <a:pt x="20835" y="20949"/>
                  <a:pt x="20892" y="20952"/>
                  <a:pt x="20949" y="20952"/>
                </a:cubicBezTo>
                <a:cubicBezTo>
                  <a:pt x="21088" y="20952"/>
                  <a:pt x="21232" y="20935"/>
                  <a:pt x="21364" y="20919"/>
                </a:cubicBezTo>
                <a:cubicBezTo>
                  <a:pt x="21551" y="20895"/>
                  <a:pt x="21714" y="20872"/>
                  <a:pt x="21901" y="20825"/>
                </a:cubicBezTo>
                <a:close/>
                <a:moveTo>
                  <a:pt x="12632" y="19845"/>
                </a:moveTo>
                <a:lnTo>
                  <a:pt x="12632" y="19845"/>
                </a:lnTo>
                <a:cubicBezTo>
                  <a:pt x="12859" y="20027"/>
                  <a:pt x="13064" y="20208"/>
                  <a:pt x="13312" y="20390"/>
                </a:cubicBezTo>
                <a:lnTo>
                  <a:pt x="13312" y="20390"/>
                </a:lnTo>
                <a:cubicBezTo>
                  <a:pt x="13428" y="20737"/>
                  <a:pt x="13567" y="21061"/>
                  <a:pt x="13706" y="21386"/>
                </a:cubicBezTo>
                <a:cubicBezTo>
                  <a:pt x="13496" y="21199"/>
                  <a:pt x="13286" y="21012"/>
                  <a:pt x="13076" y="20825"/>
                </a:cubicBezTo>
                <a:cubicBezTo>
                  <a:pt x="13029" y="20709"/>
                  <a:pt x="12959" y="20592"/>
                  <a:pt x="12912" y="20475"/>
                </a:cubicBezTo>
                <a:cubicBezTo>
                  <a:pt x="12819" y="20288"/>
                  <a:pt x="12725" y="20078"/>
                  <a:pt x="12632" y="19845"/>
                </a:cubicBezTo>
                <a:close/>
                <a:moveTo>
                  <a:pt x="10725" y="20180"/>
                </a:moveTo>
                <a:lnTo>
                  <a:pt x="10725" y="20180"/>
                </a:lnTo>
                <a:cubicBezTo>
                  <a:pt x="10824" y="20284"/>
                  <a:pt x="10922" y="20400"/>
                  <a:pt x="11021" y="20498"/>
                </a:cubicBezTo>
                <a:cubicBezTo>
                  <a:pt x="11091" y="20615"/>
                  <a:pt x="11138" y="20732"/>
                  <a:pt x="11208" y="20872"/>
                </a:cubicBezTo>
                <a:cubicBezTo>
                  <a:pt x="11325" y="21082"/>
                  <a:pt x="11441" y="21316"/>
                  <a:pt x="11581" y="21526"/>
                </a:cubicBezTo>
                <a:cubicBezTo>
                  <a:pt x="11267" y="21100"/>
                  <a:pt x="10975" y="20631"/>
                  <a:pt x="10725" y="20180"/>
                </a:cubicBezTo>
                <a:close/>
                <a:moveTo>
                  <a:pt x="7145" y="20498"/>
                </a:moveTo>
                <a:cubicBezTo>
                  <a:pt x="7215" y="20849"/>
                  <a:pt x="7285" y="21199"/>
                  <a:pt x="7379" y="21549"/>
                </a:cubicBezTo>
                <a:lnTo>
                  <a:pt x="7309" y="21432"/>
                </a:lnTo>
                <a:cubicBezTo>
                  <a:pt x="7262" y="21152"/>
                  <a:pt x="7192" y="20872"/>
                  <a:pt x="7145" y="20592"/>
                </a:cubicBezTo>
                <a:lnTo>
                  <a:pt x="7145" y="20498"/>
                </a:lnTo>
                <a:close/>
                <a:moveTo>
                  <a:pt x="11955" y="20522"/>
                </a:moveTo>
                <a:lnTo>
                  <a:pt x="11955" y="20522"/>
                </a:lnTo>
                <a:cubicBezTo>
                  <a:pt x="12188" y="20872"/>
                  <a:pt x="12422" y="21222"/>
                  <a:pt x="12702" y="21549"/>
                </a:cubicBezTo>
                <a:cubicBezTo>
                  <a:pt x="12585" y="21456"/>
                  <a:pt x="12469" y="21362"/>
                  <a:pt x="12352" y="21269"/>
                </a:cubicBezTo>
                <a:cubicBezTo>
                  <a:pt x="12212" y="21012"/>
                  <a:pt x="12072" y="20779"/>
                  <a:pt x="11955" y="20522"/>
                </a:cubicBezTo>
                <a:close/>
                <a:moveTo>
                  <a:pt x="25987" y="21292"/>
                </a:moveTo>
                <a:lnTo>
                  <a:pt x="25987" y="21292"/>
                </a:lnTo>
                <a:cubicBezTo>
                  <a:pt x="25917" y="21362"/>
                  <a:pt x="25824" y="21456"/>
                  <a:pt x="25754" y="21526"/>
                </a:cubicBezTo>
                <a:lnTo>
                  <a:pt x="25707" y="21549"/>
                </a:lnTo>
                <a:lnTo>
                  <a:pt x="25847" y="21362"/>
                </a:lnTo>
                <a:cubicBezTo>
                  <a:pt x="25894" y="21339"/>
                  <a:pt x="25940" y="21316"/>
                  <a:pt x="25987" y="21292"/>
                </a:cubicBezTo>
                <a:close/>
                <a:moveTo>
                  <a:pt x="17535" y="20919"/>
                </a:moveTo>
                <a:lnTo>
                  <a:pt x="17535" y="20919"/>
                </a:lnTo>
                <a:cubicBezTo>
                  <a:pt x="18119" y="21222"/>
                  <a:pt x="18726" y="21432"/>
                  <a:pt x="19356" y="21573"/>
                </a:cubicBezTo>
                <a:cubicBezTo>
                  <a:pt x="18749" y="21502"/>
                  <a:pt x="18166" y="21339"/>
                  <a:pt x="17629" y="21035"/>
                </a:cubicBezTo>
                <a:cubicBezTo>
                  <a:pt x="17605" y="21012"/>
                  <a:pt x="17582" y="20965"/>
                  <a:pt x="17535" y="20919"/>
                </a:cubicBezTo>
                <a:close/>
                <a:moveTo>
                  <a:pt x="32711" y="21129"/>
                </a:moveTo>
                <a:cubicBezTo>
                  <a:pt x="32711" y="21246"/>
                  <a:pt x="32711" y="21409"/>
                  <a:pt x="32711" y="21573"/>
                </a:cubicBezTo>
                <a:lnTo>
                  <a:pt x="32711" y="21596"/>
                </a:lnTo>
                <a:lnTo>
                  <a:pt x="32665" y="21666"/>
                </a:lnTo>
                <a:cubicBezTo>
                  <a:pt x="32688" y="21479"/>
                  <a:pt x="32688" y="21316"/>
                  <a:pt x="32711" y="21129"/>
                </a:cubicBezTo>
                <a:close/>
                <a:moveTo>
                  <a:pt x="6025" y="20592"/>
                </a:moveTo>
                <a:cubicBezTo>
                  <a:pt x="6095" y="20825"/>
                  <a:pt x="6188" y="21059"/>
                  <a:pt x="6281" y="21292"/>
                </a:cubicBezTo>
                <a:cubicBezTo>
                  <a:pt x="6281" y="21456"/>
                  <a:pt x="6305" y="21619"/>
                  <a:pt x="6305" y="21806"/>
                </a:cubicBezTo>
                <a:cubicBezTo>
                  <a:pt x="6188" y="21409"/>
                  <a:pt x="6095" y="20989"/>
                  <a:pt x="6025" y="20592"/>
                </a:cubicBezTo>
                <a:close/>
                <a:moveTo>
                  <a:pt x="10987" y="21589"/>
                </a:moveTo>
                <a:lnTo>
                  <a:pt x="10987" y="21589"/>
                </a:lnTo>
                <a:cubicBezTo>
                  <a:pt x="11069" y="21726"/>
                  <a:pt x="11153" y="21851"/>
                  <a:pt x="11254" y="21993"/>
                </a:cubicBezTo>
                <a:lnTo>
                  <a:pt x="11161" y="21899"/>
                </a:lnTo>
                <a:cubicBezTo>
                  <a:pt x="11103" y="21803"/>
                  <a:pt x="11045" y="21691"/>
                  <a:pt x="10987" y="21589"/>
                </a:cubicBezTo>
                <a:close/>
                <a:moveTo>
                  <a:pt x="30703" y="21012"/>
                </a:moveTo>
                <a:lnTo>
                  <a:pt x="30703" y="21012"/>
                </a:lnTo>
                <a:cubicBezTo>
                  <a:pt x="30540" y="21386"/>
                  <a:pt x="30377" y="21736"/>
                  <a:pt x="30213" y="22110"/>
                </a:cubicBezTo>
                <a:lnTo>
                  <a:pt x="30213" y="21923"/>
                </a:lnTo>
                <a:cubicBezTo>
                  <a:pt x="30400" y="21643"/>
                  <a:pt x="30563" y="21316"/>
                  <a:pt x="30703" y="21012"/>
                </a:cubicBezTo>
                <a:close/>
                <a:moveTo>
                  <a:pt x="3013" y="19284"/>
                </a:moveTo>
                <a:cubicBezTo>
                  <a:pt x="3013" y="19495"/>
                  <a:pt x="3013" y="19681"/>
                  <a:pt x="3036" y="19868"/>
                </a:cubicBezTo>
                <a:cubicBezTo>
                  <a:pt x="3059" y="20639"/>
                  <a:pt x="3153" y="21386"/>
                  <a:pt x="3316" y="22133"/>
                </a:cubicBezTo>
                <a:lnTo>
                  <a:pt x="3176" y="21923"/>
                </a:lnTo>
                <a:cubicBezTo>
                  <a:pt x="3059" y="21176"/>
                  <a:pt x="2989" y="20452"/>
                  <a:pt x="3013" y="19705"/>
                </a:cubicBezTo>
                <a:lnTo>
                  <a:pt x="3013" y="19284"/>
                </a:lnTo>
                <a:close/>
                <a:moveTo>
                  <a:pt x="25380" y="21502"/>
                </a:moveTo>
                <a:cubicBezTo>
                  <a:pt x="25287" y="21643"/>
                  <a:pt x="25193" y="21806"/>
                  <a:pt x="25077" y="21969"/>
                </a:cubicBezTo>
                <a:cubicBezTo>
                  <a:pt x="24960" y="22016"/>
                  <a:pt x="24843" y="22086"/>
                  <a:pt x="24726" y="22133"/>
                </a:cubicBezTo>
                <a:cubicBezTo>
                  <a:pt x="24890" y="21946"/>
                  <a:pt x="25030" y="21713"/>
                  <a:pt x="25170" y="21502"/>
                </a:cubicBezTo>
                <a:close/>
                <a:moveTo>
                  <a:pt x="9620" y="20965"/>
                </a:moveTo>
                <a:lnTo>
                  <a:pt x="9620" y="20965"/>
                </a:lnTo>
                <a:cubicBezTo>
                  <a:pt x="9854" y="21246"/>
                  <a:pt x="10110" y="21479"/>
                  <a:pt x="10367" y="21736"/>
                </a:cubicBezTo>
                <a:cubicBezTo>
                  <a:pt x="10437" y="21923"/>
                  <a:pt x="10507" y="22110"/>
                  <a:pt x="10601" y="22273"/>
                </a:cubicBezTo>
                <a:cubicBezTo>
                  <a:pt x="10274" y="21969"/>
                  <a:pt x="9970" y="21619"/>
                  <a:pt x="9667" y="21292"/>
                </a:cubicBezTo>
                <a:cubicBezTo>
                  <a:pt x="9643" y="21176"/>
                  <a:pt x="9620" y="21082"/>
                  <a:pt x="9620" y="20965"/>
                </a:cubicBezTo>
                <a:close/>
                <a:moveTo>
                  <a:pt x="32408" y="19635"/>
                </a:moveTo>
                <a:cubicBezTo>
                  <a:pt x="32385" y="20008"/>
                  <a:pt x="32385" y="20428"/>
                  <a:pt x="32361" y="20825"/>
                </a:cubicBezTo>
                <a:lnTo>
                  <a:pt x="32361" y="20849"/>
                </a:lnTo>
                <a:cubicBezTo>
                  <a:pt x="32198" y="21409"/>
                  <a:pt x="31941" y="21969"/>
                  <a:pt x="31637" y="22483"/>
                </a:cubicBezTo>
                <a:cubicBezTo>
                  <a:pt x="31684" y="22343"/>
                  <a:pt x="31731" y="22180"/>
                  <a:pt x="31754" y="22039"/>
                </a:cubicBezTo>
                <a:cubicBezTo>
                  <a:pt x="31918" y="21479"/>
                  <a:pt x="32034" y="20895"/>
                  <a:pt x="32081" y="20312"/>
                </a:cubicBezTo>
                <a:cubicBezTo>
                  <a:pt x="32198" y="20102"/>
                  <a:pt x="32291" y="19868"/>
                  <a:pt x="32408" y="19635"/>
                </a:cubicBezTo>
                <a:close/>
                <a:moveTo>
                  <a:pt x="14523" y="21176"/>
                </a:moveTo>
                <a:cubicBezTo>
                  <a:pt x="14687" y="21339"/>
                  <a:pt x="14873" y="21479"/>
                  <a:pt x="15037" y="21619"/>
                </a:cubicBezTo>
                <a:lnTo>
                  <a:pt x="15340" y="21923"/>
                </a:lnTo>
                <a:cubicBezTo>
                  <a:pt x="15434" y="22133"/>
                  <a:pt x="15527" y="22343"/>
                  <a:pt x="15644" y="22553"/>
                </a:cubicBezTo>
                <a:cubicBezTo>
                  <a:pt x="15177" y="22180"/>
                  <a:pt x="14780" y="21713"/>
                  <a:pt x="14477" y="21176"/>
                </a:cubicBezTo>
                <a:close/>
                <a:moveTo>
                  <a:pt x="22718" y="22436"/>
                </a:moveTo>
                <a:cubicBezTo>
                  <a:pt x="22672" y="22483"/>
                  <a:pt x="22602" y="22553"/>
                  <a:pt x="22555" y="22600"/>
                </a:cubicBezTo>
                <a:cubicBezTo>
                  <a:pt x="22205" y="22740"/>
                  <a:pt x="21831" y="22810"/>
                  <a:pt x="21458" y="22857"/>
                </a:cubicBezTo>
                <a:lnTo>
                  <a:pt x="21481" y="22833"/>
                </a:lnTo>
                <a:cubicBezTo>
                  <a:pt x="21551" y="22787"/>
                  <a:pt x="21598" y="22717"/>
                  <a:pt x="21644" y="22647"/>
                </a:cubicBezTo>
                <a:cubicBezTo>
                  <a:pt x="21995" y="22600"/>
                  <a:pt x="22368" y="22530"/>
                  <a:pt x="22718" y="22436"/>
                </a:cubicBezTo>
                <a:close/>
                <a:moveTo>
                  <a:pt x="34626" y="21246"/>
                </a:moveTo>
                <a:cubicBezTo>
                  <a:pt x="34533" y="21619"/>
                  <a:pt x="34439" y="22016"/>
                  <a:pt x="34322" y="22390"/>
                </a:cubicBezTo>
                <a:cubicBezTo>
                  <a:pt x="34182" y="22553"/>
                  <a:pt x="34042" y="22693"/>
                  <a:pt x="33902" y="22857"/>
                </a:cubicBezTo>
                <a:cubicBezTo>
                  <a:pt x="34019" y="22553"/>
                  <a:pt x="34112" y="22273"/>
                  <a:pt x="34206" y="21969"/>
                </a:cubicBezTo>
                <a:cubicBezTo>
                  <a:pt x="34299" y="21783"/>
                  <a:pt x="34392" y="21596"/>
                  <a:pt x="34486" y="21409"/>
                </a:cubicBezTo>
                <a:lnTo>
                  <a:pt x="34626" y="21246"/>
                </a:lnTo>
                <a:close/>
                <a:moveTo>
                  <a:pt x="29816" y="21176"/>
                </a:moveTo>
                <a:cubicBezTo>
                  <a:pt x="29840" y="21362"/>
                  <a:pt x="29863" y="21526"/>
                  <a:pt x="29886" y="21713"/>
                </a:cubicBezTo>
                <a:cubicBezTo>
                  <a:pt x="29631" y="22130"/>
                  <a:pt x="29353" y="22548"/>
                  <a:pt x="29051" y="22920"/>
                </a:cubicBezTo>
                <a:lnTo>
                  <a:pt x="29051" y="22920"/>
                </a:lnTo>
                <a:cubicBezTo>
                  <a:pt x="29076" y="22790"/>
                  <a:pt x="29119" y="22660"/>
                  <a:pt x="29162" y="22530"/>
                </a:cubicBezTo>
                <a:cubicBezTo>
                  <a:pt x="29396" y="22086"/>
                  <a:pt x="29629" y="21643"/>
                  <a:pt x="29816" y="21176"/>
                </a:cubicBezTo>
                <a:close/>
                <a:moveTo>
                  <a:pt x="21084" y="22717"/>
                </a:moveTo>
                <a:cubicBezTo>
                  <a:pt x="21014" y="22763"/>
                  <a:pt x="20944" y="22833"/>
                  <a:pt x="20874" y="22880"/>
                </a:cubicBezTo>
                <a:lnTo>
                  <a:pt x="20781" y="22927"/>
                </a:lnTo>
                <a:cubicBezTo>
                  <a:pt x="20454" y="22927"/>
                  <a:pt x="20127" y="22903"/>
                  <a:pt x="19800" y="22857"/>
                </a:cubicBezTo>
                <a:lnTo>
                  <a:pt x="19870" y="22763"/>
                </a:lnTo>
                <a:cubicBezTo>
                  <a:pt x="20267" y="22763"/>
                  <a:pt x="20664" y="22763"/>
                  <a:pt x="21084" y="22717"/>
                </a:cubicBezTo>
                <a:close/>
                <a:moveTo>
                  <a:pt x="10998" y="22320"/>
                </a:moveTo>
                <a:lnTo>
                  <a:pt x="11044" y="22343"/>
                </a:lnTo>
                <a:cubicBezTo>
                  <a:pt x="11161" y="22600"/>
                  <a:pt x="11325" y="22857"/>
                  <a:pt x="11465" y="23090"/>
                </a:cubicBezTo>
                <a:cubicBezTo>
                  <a:pt x="11441" y="23067"/>
                  <a:pt x="11418" y="23043"/>
                  <a:pt x="11371" y="23020"/>
                </a:cubicBezTo>
                <a:cubicBezTo>
                  <a:pt x="11231" y="22787"/>
                  <a:pt x="11114" y="22553"/>
                  <a:pt x="10998" y="22320"/>
                </a:cubicBezTo>
                <a:close/>
                <a:moveTo>
                  <a:pt x="15971" y="22436"/>
                </a:moveTo>
                <a:lnTo>
                  <a:pt x="15971" y="22436"/>
                </a:lnTo>
                <a:cubicBezTo>
                  <a:pt x="16298" y="22693"/>
                  <a:pt x="16625" y="22903"/>
                  <a:pt x="16975" y="23090"/>
                </a:cubicBezTo>
                <a:cubicBezTo>
                  <a:pt x="16881" y="23113"/>
                  <a:pt x="16765" y="23137"/>
                  <a:pt x="16648" y="23137"/>
                </a:cubicBezTo>
                <a:lnTo>
                  <a:pt x="16368" y="23020"/>
                </a:lnTo>
                <a:lnTo>
                  <a:pt x="16298" y="22973"/>
                </a:lnTo>
                <a:lnTo>
                  <a:pt x="16274" y="22950"/>
                </a:lnTo>
                <a:cubicBezTo>
                  <a:pt x="16181" y="22787"/>
                  <a:pt x="16088" y="22600"/>
                  <a:pt x="15971" y="22436"/>
                </a:cubicBezTo>
                <a:close/>
                <a:moveTo>
                  <a:pt x="24329" y="22693"/>
                </a:moveTo>
                <a:cubicBezTo>
                  <a:pt x="24037" y="22881"/>
                  <a:pt x="23726" y="23050"/>
                  <a:pt x="23413" y="23201"/>
                </a:cubicBezTo>
                <a:lnTo>
                  <a:pt x="23413" y="23201"/>
                </a:lnTo>
                <a:cubicBezTo>
                  <a:pt x="23627" y="23095"/>
                  <a:pt x="23827" y="22973"/>
                  <a:pt x="24026" y="22833"/>
                </a:cubicBezTo>
                <a:lnTo>
                  <a:pt x="24026" y="22810"/>
                </a:lnTo>
                <a:lnTo>
                  <a:pt x="24049" y="22787"/>
                </a:lnTo>
                <a:lnTo>
                  <a:pt x="24329" y="22693"/>
                </a:lnTo>
                <a:close/>
                <a:moveTo>
                  <a:pt x="38432" y="12957"/>
                </a:moveTo>
                <a:lnTo>
                  <a:pt x="38432" y="12957"/>
                </a:lnTo>
                <a:cubicBezTo>
                  <a:pt x="38805" y="14872"/>
                  <a:pt x="38782" y="16856"/>
                  <a:pt x="38315" y="18747"/>
                </a:cubicBezTo>
                <a:cubicBezTo>
                  <a:pt x="37918" y="20382"/>
                  <a:pt x="37241" y="21946"/>
                  <a:pt x="36284" y="23347"/>
                </a:cubicBezTo>
                <a:cubicBezTo>
                  <a:pt x="36377" y="22997"/>
                  <a:pt x="36424" y="22670"/>
                  <a:pt x="36447" y="22320"/>
                </a:cubicBezTo>
                <a:cubicBezTo>
                  <a:pt x="36517" y="22063"/>
                  <a:pt x="36564" y="21829"/>
                  <a:pt x="36634" y="21573"/>
                </a:cubicBezTo>
                <a:cubicBezTo>
                  <a:pt x="36891" y="20452"/>
                  <a:pt x="37054" y="19284"/>
                  <a:pt x="37124" y="18117"/>
                </a:cubicBezTo>
                <a:cubicBezTo>
                  <a:pt x="37334" y="17417"/>
                  <a:pt x="37474" y="16693"/>
                  <a:pt x="37544" y="15969"/>
                </a:cubicBezTo>
                <a:cubicBezTo>
                  <a:pt x="37825" y="15245"/>
                  <a:pt x="38058" y="14498"/>
                  <a:pt x="38268" y="13728"/>
                </a:cubicBezTo>
                <a:cubicBezTo>
                  <a:pt x="38338" y="13471"/>
                  <a:pt x="38385" y="13214"/>
                  <a:pt x="38432" y="12957"/>
                </a:cubicBezTo>
                <a:close/>
                <a:moveTo>
                  <a:pt x="26034" y="22460"/>
                </a:moveTo>
                <a:cubicBezTo>
                  <a:pt x="25917" y="22647"/>
                  <a:pt x="25824" y="22833"/>
                  <a:pt x="25707" y="22997"/>
                </a:cubicBezTo>
                <a:lnTo>
                  <a:pt x="25684" y="22997"/>
                </a:lnTo>
                <a:cubicBezTo>
                  <a:pt x="25473" y="23160"/>
                  <a:pt x="25217" y="23277"/>
                  <a:pt x="24983" y="23394"/>
                </a:cubicBezTo>
                <a:lnTo>
                  <a:pt x="24960" y="23394"/>
                </a:lnTo>
                <a:cubicBezTo>
                  <a:pt x="25333" y="23090"/>
                  <a:pt x="25684" y="22787"/>
                  <a:pt x="26034" y="22460"/>
                </a:cubicBezTo>
                <a:close/>
                <a:moveTo>
                  <a:pt x="7659" y="19261"/>
                </a:moveTo>
                <a:lnTo>
                  <a:pt x="7659" y="19261"/>
                </a:lnTo>
                <a:cubicBezTo>
                  <a:pt x="7939" y="19681"/>
                  <a:pt x="8243" y="20078"/>
                  <a:pt x="8546" y="20475"/>
                </a:cubicBezTo>
                <a:cubicBezTo>
                  <a:pt x="8593" y="20685"/>
                  <a:pt x="8640" y="20872"/>
                  <a:pt x="8710" y="21082"/>
                </a:cubicBezTo>
                <a:cubicBezTo>
                  <a:pt x="8616" y="21853"/>
                  <a:pt x="8616" y="22647"/>
                  <a:pt x="8710" y="23440"/>
                </a:cubicBezTo>
                <a:cubicBezTo>
                  <a:pt x="8289" y="22506"/>
                  <a:pt x="7962" y="21526"/>
                  <a:pt x="7799" y="20545"/>
                </a:cubicBezTo>
                <a:cubicBezTo>
                  <a:pt x="7729" y="20102"/>
                  <a:pt x="7682" y="19681"/>
                  <a:pt x="7659" y="19261"/>
                </a:cubicBezTo>
                <a:close/>
                <a:moveTo>
                  <a:pt x="26641" y="22973"/>
                </a:moveTo>
                <a:lnTo>
                  <a:pt x="26641" y="23020"/>
                </a:lnTo>
                <a:cubicBezTo>
                  <a:pt x="26454" y="23160"/>
                  <a:pt x="26244" y="23324"/>
                  <a:pt x="26057" y="23440"/>
                </a:cubicBezTo>
                <a:lnTo>
                  <a:pt x="26081" y="23417"/>
                </a:lnTo>
                <a:cubicBezTo>
                  <a:pt x="26267" y="23277"/>
                  <a:pt x="26454" y="23137"/>
                  <a:pt x="26641" y="22973"/>
                </a:cubicBezTo>
                <a:close/>
                <a:moveTo>
                  <a:pt x="12867" y="22687"/>
                </a:moveTo>
                <a:cubicBezTo>
                  <a:pt x="12926" y="22751"/>
                  <a:pt x="12995" y="22816"/>
                  <a:pt x="13076" y="22880"/>
                </a:cubicBezTo>
                <a:cubicBezTo>
                  <a:pt x="13216" y="23090"/>
                  <a:pt x="13379" y="23277"/>
                  <a:pt x="13566" y="23464"/>
                </a:cubicBezTo>
                <a:lnTo>
                  <a:pt x="13543" y="23464"/>
                </a:lnTo>
                <a:cubicBezTo>
                  <a:pt x="13291" y="23212"/>
                  <a:pt x="13077" y="22942"/>
                  <a:pt x="12867" y="22687"/>
                </a:cubicBezTo>
                <a:close/>
                <a:moveTo>
                  <a:pt x="26501" y="21409"/>
                </a:moveTo>
                <a:cubicBezTo>
                  <a:pt x="26501" y="21456"/>
                  <a:pt x="26477" y="21479"/>
                  <a:pt x="26477" y="21526"/>
                </a:cubicBezTo>
                <a:cubicBezTo>
                  <a:pt x="25824" y="22273"/>
                  <a:pt x="25100" y="22927"/>
                  <a:pt x="24283" y="23487"/>
                </a:cubicBezTo>
                <a:lnTo>
                  <a:pt x="24470" y="23277"/>
                </a:lnTo>
                <a:cubicBezTo>
                  <a:pt x="24610" y="23090"/>
                  <a:pt x="24750" y="22927"/>
                  <a:pt x="24890" y="22740"/>
                </a:cubicBezTo>
                <a:cubicBezTo>
                  <a:pt x="25263" y="22483"/>
                  <a:pt x="25614" y="22180"/>
                  <a:pt x="25940" y="21853"/>
                </a:cubicBezTo>
                <a:lnTo>
                  <a:pt x="26010" y="21783"/>
                </a:lnTo>
                <a:cubicBezTo>
                  <a:pt x="26197" y="21666"/>
                  <a:pt x="26361" y="21549"/>
                  <a:pt x="26501" y="21409"/>
                </a:cubicBezTo>
                <a:close/>
                <a:moveTo>
                  <a:pt x="32244" y="22039"/>
                </a:moveTo>
                <a:cubicBezTo>
                  <a:pt x="32244" y="22180"/>
                  <a:pt x="32221" y="22343"/>
                  <a:pt x="32198" y="22506"/>
                </a:cubicBezTo>
                <a:lnTo>
                  <a:pt x="32174" y="22530"/>
                </a:lnTo>
                <a:lnTo>
                  <a:pt x="32034" y="22740"/>
                </a:lnTo>
                <a:cubicBezTo>
                  <a:pt x="31801" y="22997"/>
                  <a:pt x="31544" y="23254"/>
                  <a:pt x="31287" y="23487"/>
                </a:cubicBezTo>
                <a:cubicBezTo>
                  <a:pt x="31661" y="23043"/>
                  <a:pt x="31988" y="22553"/>
                  <a:pt x="32244" y="22039"/>
                </a:cubicBezTo>
                <a:close/>
                <a:moveTo>
                  <a:pt x="28345" y="22110"/>
                </a:moveTo>
                <a:cubicBezTo>
                  <a:pt x="28229" y="22343"/>
                  <a:pt x="28112" y="22553"/>
                  <a:pt x="27995" y="22787"/>
                </a:cubicBezTo>
                <a:cubicBezTo>
                  <a:pt x="27768" y="23059"/>
                  <a:pt x="27519" y="23353"/>
                  <a:pt x="27248" y="23627"/>
                </a:cubicBezTo>
                <a:lnTo>
                  <a:pt x="27248" y="23627"/>
                </a:lnTo>
                <a:cubicBezTo>
                  <a:pt x="27248" y="23619"/>
                  <a:pt x="27248" y="23612"/>
                  <a:pt x="27248" y="23604"/>
                </a:cubicBezTo>
                <a:cubicBezTo>
                  <a:pt x="27411" y="23417"/>
                  <a:pt x="27551" y="23230"/>
                  <a:pt x="27692" y="23020"/>
                </a:cubicBezTo>
                <a:cubicBezTo>
                  <a:pt x="27832" y="22810"/>
                  <a:pt x="27995" y="22576"/>
                  <a:pt x="28112" y="22343"/>
                </a:cubicBezTo>
                <a:lnTo>
                  <a:pt x="28345" y="22110"/>
                </a:lnTo>
                <a:close/>
                <a:moveTo>
                  <a:pt x="20570" y="23440"/>
                </a:moveTo>
                <a:lnTo>
                  <a:pt x="20664" y="23464"/>
                </a:lnTo>
                <a:cubicBezTo>
                  <a:pt x="20337" y="23557"/>
                  <a:pt x="20010" y="23604"/>
                  <a:pt x="19706" y="23627"/>
                </a:cubicBezTo>
                <a:lnTo>
                  <a:pt x="19566" y="23604"/>
                </a:lnTo>
                <a:cubicBezTo>
                  <a:pt x="19917" y="23604"/>
                  <a:pt x="20244" y="23557"/>
                  <a:pt x="20570" y="23440"/>
                </a:cubicBezTo>
                <a:close/>
                <a:moveTo>
                  <a:pt x="23139" y="23324"/>
                </a:moveTo>
                <a:lnTo>
                  <a:pt x="23139" y="23324"/>
                </a:lnTo>
                <a:cubicBezTo>
                  <a:pt x="22812" y="23464"/>
                  <a:pt x="22462" y="23604"/>
                  <a:pt x="22111" y="23697"/>
                </a:cubicBezTo>
                <a:lnTo>
                  <a:pt x="22135" y="23674"/>
                </a:lnTo>
                <a:cubicBezTo>
                  <a:pt x="22298" y="23627"/>
                  <a:pt x="22485" y="23557"/>
                  <a:pt x="22648" y="23464"/>
                </a:cubicBezTo>
                <a:cubicBezTo>
                  <a:pt x="22812" y="23417"/>
                  <a:pt x="22975" y="23370"/>
                  <a:pt x="23139" y="23324"/>
                </a:cubicBezTo>
                <a:close/>
                <a:moveTo>
                  <a:pt x="5231" y="23020"/>
                </a:moveTo>
                <a:cubicBezTo>
                  <a:pt x="5334" y="23248"/>
                  <a:pt x="5438" y="23476"/>
                  <a:pt x="5542" y="23721"/>
                </a:cubicBezTo>
                <a:lnTo>
                  <a:pt x="5542" y="23721"/>
                </a:lnTo>
                <a:cubicBezTo>
                  <a:pt x="5461" y="23575"/>
                  <a:pt x="5381" y="23414"/>
                  <a:pt x="5301" y="23254"/>
                </a:cubicBezTo>
                <a:lnTo>
                  <a:pt x="5231" y="23020"/>
                </a:lnTo>
                <a:close/>
                <a:moveTo>
                  <a:pt x="30935" y="22217"/>
                </a:moveTo>
                <a:cubicBezTo>
                  <a:pt x="30707" y="22755"/>
                  <a:pt x="30435" y="23271"/>
                  <a:pt x="30120" y="23744"/>
                </a:cubicBezTo>
                <a:cubicBezTo>
                  <a:pt x="30120" y="23674"/>
                  <a:pt x="30143" y="23604"/>
                  <a:pt x="30143" y="23510"/>
                </a:cubicBezTo>
                <a:cubicBezTo>
                  <a:pt x="30377" y="23160"/>
                  <a:pt x="30587" y="22787"/>
                  <a:pt x="30773" y="22413"/>
                </a:cubicBezTo>
                <a:cubicBezTo>
                  <a:pt x="30832" y="22355"/>
                  <a:pt x="30890" y="22280"/>
                  <a:pt x="30935" y="22217"/>
                </a:cubicBezTo>
                <a:close/>
                <a:moveTo>
                  <a:pt x="3531" y="21071"/>
                </a:moveTo>
                <a:cubicBezTo>
                  <a:pt x="3740" y="21557"/>
                  <a:pt x="3949" y="22043"/>
                  <a:pt x="4203" y="22506"/>
                </a:cubicBezTo>
                <a:lnTo>
                  <a:pt x="4320" y="22810"/>
                </a:lnTo>
                <a:cubicBezTo>
                  <a:pt x="4437" y="23160"/>
                  <a:pt x="4554" y="23534"/>
                  <a:pt x="4694" y="23884"/>
                </a:cubicBezTo>
                <a:cubicBezTo>
                  <a:pt x="4437" y="23604"/>
                  <a:pt x="4180" y="23300"/>
                  <a:pt x="3947" y="22973"/>
                </a:cubicBezTo>
                <a:cubicBezTo>
                  <a:pt x="3763" y="22354"/>
                  <a:pt x="3625" y="21713"/>
                  <a:pt x="3531" y="21071"/>
                </a:cubicBezTo>
                <a:close/>
                <a:moveTo>
                  <a:pt x="24073" y="23277"/>
                </a:moveTo>
                <a:cubicBezTo>
                  <a:pt x="23909" y="23464"/>
                  <a:pt x="23722" y="23650"/>
                  <a:pt x="23536" y="23837"/>
                </a:cubicBezTo>
                <a:cubicBezTo>
                  <a:pt x="23185" y="23907"/>
                  <a:pt x="22812" y="23931"/>
                  <a:pt x="22462" y="23954"/>
                </a:cubicBezTo>
                <a:lnTo>
                  <a:pt x="22625" y="23907"/>
                </a:lnTo>
                <a:cubicBezTo>
                  <a:pt x="23115" y="23744"/>
                  <a:pt x="23606" y="23534"/>
                  <a:pt x="24073" y="23277"/>
                </a:cubicBezTo>
                <a:close/>
                <a:moveTo>
                  <a:pt x="16695" y="23604"/>
                </a:moveTo>
                <a:lnTo>
                  <a:pt x="16695" y="23604"/>
                </a:lnTo>
                <a:cubicBezTo>
                  <a:pt x="17092" y="23767"/>
                  <a:pt x="17488" y="23884"/>
                  <a:pt x="17909" y="24001"/>
                </a:cubicBezTo>
                <a:lnTo>
                  <a:pt x="17792" y="24047"/>
                </a:lnTo>
                <a:cubicBezTo>
                  <a:pt x="17488" y="23977"/>
                  <a:pt x="17185" y="23907"/>
                  <a:pt x="16881" y="23791"/>
                </a:cubicBezTo>
                <a:lnTo>
                  <a:pt x="16811" y="23744"/>
                </a:lnTo>
                <a:lnTo>
                  <a:pt x="16695" y="23604"/>
                </a:lnTo>
                <a:close/>
                <a:moveTo>
                  <a:pt x="30727" y="23464"/>
                </a:moveTo>
                <a:lnTo>
                  <a:pt x="30727" y="23464"/>
                </a:lnTo>
                <a:cubicBezTo>
                  <a:pt x="30703" y="23534"/>
                  <a:pt x="30680" y="23604"/>
                  <a:pt x="30657" y="23697"/>
                </a:cubicBezTo>
                <a:lnTo>
                  <a:pt x="30587" y="23791"/>
                </a:lnTo>
                <a:lnTo>
                  <a:pt x="30330" y="24071"/>
                </a:lnTo>
                <a:cubicBezTo>
                  <a:pt x="30470" y="23861"/>
                  <a:pt x="30587" y="23674"/>
                  <a:pt x="30727" y="23464"/>
                </a:cubicBezTo>
                <a:close/>
                <a:moveTo>
                  <a:pt x="13052" y="22226"/>
                </a:moveTo>
                <a:lnTo>
                  <a:pt x="13052" y="22226"/>
                </a:lnTo>
                <a:cubicBezTo>
                  <a:pt x="13403" y="22483"/>
                  <a:pt x="13753" y="22717"/>
                  <a:pt x="14150" y="22927"/>
                </a:cubicBezTo>
                <a:cubicBezTo>
                  <a:pt x="14430" y="23160"/>
                  <a:pt x="14757" y="23370"/>
                  <a:pt x="15060" y="23580"/>
                </a:cubicBezTo>
                <a:cubicBezTo>
                  <a:pt x="15154" y="23674"/>
                  <a:pt x="15224" y="23767"/>
                  <a:pt x="15317" y="23861"/>
                </a:cubicBezTo>
                <a:cubicBezTo>
                  <a:pt x="15387" y="23977"/>
                  <a:pt x="15480" y="24071"/>
                  <a:pt x="15574" y="24164"/>
                </a:cubicBezTo>
                <a:cubicBezTo>
                  <a:pt x="14593" y="23721"/>
                  <a:pt x="13729" y="23067"/>
                  <a:pt x="13052" y="22226"/>
                </a:cubicBezTo>
                <a:close/>
                <a:moveTo>
                  <a:pt x="29910" y="22413"/>
                </a:moveTo>
                <a:cubicBezTo>
                  <a:pt x="29910" y="22506"/>
                  <a:pt x="29910" y="22623"/>
                  <a:pt x="29910" y="22717"/>
                </a:cubicBezTo>
                <a:cubicBezTo>
                  <a:pt x="29793" y="22927"/>
                  <a:pt x="29676" y="23137"/>
                  <a:pt x="29559" y="23347"/>
                </a:cubicBezTo>
                <a:cubicBezTo>
                  <a:pt x="29233" y="23674"/>
                  <a:pt x="28906" y="24001"/>
                  <a:pt x="28555" y="24304"/>
                </a:cubicBezTo>
                <a:cubicBezTo>
                  <a:pt x="28625" y="24164"/>
                  <a:pt x="28672" y="24024"/>
                  <a:pt x="28719" y="23884"/>
                </a:cubicBezTo>
                <a:cubicBezTo>
                  <a:pt x="29162" y="23440"/>
                  <a:pt x="29559" y="22950"/>
                  <a:pt x="29910" y="22413"/>
                </a:cubicBezTo>
                <a:close/>
                <a:moveTo>
                  <a:pt x="21084" y="24234"/>
                </a:moveTo>
                <a:cubicBezTo>
                  <a:pt x="21318" y="24258"/>
                  <a:pt x="21528" y="24281"/>
                  <a:pt x="21738" y="24281"/>
                </a:cubicBezTo>
                <a:lnTo>
                  <a:pt x="21271" y="24328"/>
                </a:lnTo>
                <a:lnTo>
                  <a:pt x="20991" y="24281"/>
                </a:lnTo>
                <a:lnTo>
                  <a:pt x="21084" y="24234"/>
                </a:lnTo>
                <a:close/>
                <a:moveTo>
                  <a:pt x="18959" y="24188"/>
                </a:moveTo>
                <a:cubicBezTo>
                  <a:pt x="19240" y="24234"/>
                  <a:pt x="19496" y="24258"/>
                  <a:pt x="19777" y="24258"/>
                </a:cubicBezTo>
                <a:lnTo>
                  <a:pt x="19917" y="24304"/>
                </a:lnTo>
                <a:lnTo>
                  <a:pt x="19777" y="24351"/>
                </a:lnTo>
                <a:cubicBezTo>
                  <a:pt x="19566" y="24351"/>
                  <a:pt x="19333" y="24304"/>
                  <a:pt x="19123" y="24281"/>
                </a:cubicBezTo>
                <a:lnTo>
                  <a:pt x="18959" y="24188"/>
                </a:lnTo>
                <a:close/>
                <a:moveTo>
                  <a:pt x="24096" y="24117"/>
                </a:moveTo>
                <a:lnTo>
                  <a:pt x="24096" y="24117"/>
                </a:lnTo>
                <a:cubicBezTo>
                  <a:pt x="23839" y="24211"/>
                  <a:pt x="23606" y="24304"/>
                  <a:pt x="23349" y="24398"/>
                </a:cubicBezTo>
                <a:lnTo>
                  <a:pt x="23325" y="24398"/>
                </a:lnTo>
                <a:lnTo>
                  <a:pt x="23395" y="24328"/>
                </a:lnTo>
                <a:lnTo>
                  <a:pt x="23512" y="24281"/>
                </a:lnTo>
                <a:cubicBezTo>
                  <a:pt x="23699" y="24234"/>
                  <a:pt x="23886" y="24164"/>
                  <a:pt x="24096" y="24117"/>
                </a:cubicBezTo>
                <a:close/>
                <a:moveTo>
                  <a:pt x="16088" y="24117"/>
                </a:moveTo>
                <a:lnTo>
                  <a:pt x="16088" y="24117"/>
                </a:lnTo>
                <a:cubicBezTo>
                  <a:pt x="16281" y="24225"/>
                  <a:pt x="16455" y="24313"/>
                  <a:pt x="16664" y="24399"/>
                </a:cubicBezTo>
                <a:lnTo>
                  <a:pt x="16664" y="24399"/>
                </a:lnTo>
                <a:cubicBezTo>
                  <a:pt x="16604" y="24404"/>
                  <a:pt x="16544" y="24421"/>
                  <a:pt x="16484" y="24421"/>
                </a:cubicBezTo>
                <a:lnTo>
                  <a:pt x="16414" y="24421"/>
                </a:lnTo>
                <a:cubicBezTo>
                  <a:pt x="16298" y="24328"/>
                  <a:pt x="16181" y="24234"/>
                  <a:pt x="16088" y="24117"/>
                </a:cubicBezTo>
                <a:close/>
                <a:moveTo>
                  <a:pt x="12212" y="24164"/>
                </a:moveTo>
                <a:lnTo>
                  <a:pt x="12305" y="24234"/>
                </a:lnTo>
                <a:cubicBezTo>
                  <a:pt x="12422" y="24374"/>
                  <a:pt x="12515" y="24514"/>
                  <a:pt x="12655" y="24654"/>
                </a:cubicBezTo>
                <a:cubicBezTo>
                  <a:pt x="12515" y="24514"/>
                  <a:pt x="12375" y="24351"/>
                  <a:pt x="12235" y="24211"/>
                </a:cubicBezTo>
                <a:cubicBezTo>
                  <a:pt x="12235" y="24188"/>
                  <a:pt x="12212" y="24188"/>
                  <a:pt x="12212" y="24164"/>
                </a:cubicBezTo>
                <a:close/>
                <a:moveTo>
                  <a:pt x="21271" y="24701"/>
                </a:moveTo>
                <a:lnTo>
                  <a:pt x="21388" y="24725"/>
                </a:lnTo>
                <a:cubicBezTo>
                  <a:pt x="21084" y="24771"/>
                  <a:pt x="20781" y="24818"/>
                  <a:pt x="20477" y="24818"/>
                </a:cubicBezTo>
                <a:lnTo>
                  <a:pt x="20103" y="24818"/>
                </a:lnTo>
                <a:lnTo>
                  <a:pt x="19870" y="24701"/>
                </a:lnTo>
                <a:lnTo>
                  <a:pt x="19893" y="24701"/>
                </a:lnTo>
                <a:cubicBezTo>
                  <a:pt x="20127" y="24713"/>
                  <a:pt x="20360" y="24719"/>
                  <a:pt x="20591" y="24719"/>
                </a:cubicBezTo>
                <a:cubicBezTo>
                  <a:pt x="20821" y="24719"/>
                  <a:pt x="21049" y="24713"/>
                  <a:pt x="21271" y="24701"/>
                </a:cubicBezTo>
                <a:close/>
                <a:moveTo>
                  <a:pt x="38688" y="11066"/>
                </a:moveTo>
                <a:cubicBezTo>
                  <a:pt x="39716" y="13027"/>
                  <a:pt x="40113" y="15268"/>
                  <a:pt x="39786" y="17487"/>
                </a:cubicBezTo>
                <a:cubicBezTo>
                  <a:pt x="39436" y="20375"/>
                  <a:pt x="37925" y="22985"/>
                  <a:pt x="35877" y="25061"/>
                </a:cubicBezTo>
                <a:lnTo>
                  <a:pt x="35877" y="25061"/>
                </a:lnTo>
                <a:cubicBezTo>
                  <a:pt x="35940" y="24887"/>
                  <a:pt x="35983" y="24712"/>
                  <a:pt x="36027" y="24538"/>
                </a:cubicBezTo>
                <a:cubicBezTo>
                  <a:pt x="36120" y="24398"/>
                  <a:pt x="36237" y="24281"/>
                  <a:pt x="36330" y="24164"/>
                </a:cubicBezTo>
                <a:cubicBezTo>
                  <a:pt x="38899" y="20755"/>
                  <a:pt x="40440" y="15829"/>
                  <a:pt x="38735" y="11696"/>
                </a:cubicBezTo>
                <a:cubicBezTo>
                  <a:pt x="38712" y="11650"/>
                  <a:pt x="38688" y="11579"/>
                  <a:pt x="38665" y="11533"/>
                </a:cubicBezTo>
                <a:cubicBezTo>
                  <a:pt x="38688" y="11369"/>
                  <a:pt x="38688" y="11206"/>
                  <a:pt x="38688" y="11066"/>
                </a:cubicBezTo>
                <a:close/>
                <a:moveTo>
                  <a:pt x="33949" y="23394"/>
                </a:moveTo>
                <a:lnTo>
                  <a:pt x="33879" y="23534"/>
                </a:lnTo>
                <a:cubicBezTo>
                  <a:pt x="33622" y="24071"/>
                  <a:pt x="33318" y="24584"/>
                  <a:pt x="32992" y="25075"/>
                </a:cubicBezTo>
                <a:lnTo>
                  <a:pt x="32992" y="25051"/>
                </a:lnTo>
                <a:cubicBezTo>
                  <a:pt x="33085" y="24865"/>
                  <a:pt x="33155" y="24654"/>
                  <a:pt x="33225" y="24444"/>
                </a:cubicBezTo>
                <a:cubicBezTo>
                  <a:pt x="33295" y="24258"/>
                  <a:pt x="33435" y="24024"/>
                  <a:pt x="33505" y="23814"/>
                </a:cubicBezTo>
                <a:cubicBezTo>
                  <a:pt x="33669" y="23674"/>
                  <a:pt x="33809" y="23510"/>
                  <a:pt x="33949" y="23394"/>
                </a:cubicBezTo>
                <a:close/>
                <a:moveTo>
                  <a:pt x="18656" y="24981"/>
                </a:moveTo>
                <a:cubicBezTo>
                  <a:pt x="18889" y="25028"/>
                  <a:pt x="19123" y="25075"/>
                  <a:pt x="19356" y="25098"/>
                </a:cubicBezTo>
                <a:cubicBezTo>
                  <a:pt x="18936" y="25098"/>
                  <a:pt x="18492" y="25075"/>
                  <a:pt x="18072" y="25028"/>
                </a:cubicBezTo>
                <a:cubicBezTo>
                  <a:pt x="18259" y="25028"/>
                  <a:pt x="18446" y="25005"/>
                  <a:pt x="18656" y="24981"/>
                </a:cubicBezTo>
                <a:close/>
                <a:moveTo>
                  <a:pt x="24236" y="24701"/>
                </a:moveTo>
                <a:lnTo>
                  <a:pt x="24189" y="24748"/>
                </a:lnTo>
                <a:cubicBezTo>
                  <a:pt x="24003" y="24841"/>
                  <a:pt x="23792" y="24935"/>
                  <a:pt x="23559" y="25028"/>
                </a:cubicBezTo>
                <a:lnTo>
                  <a:pt x="23582" y="25028"/>
                </a:lnTo>
                <a:cubicBezTo>
                  <a:pt x="23115" y="25191"/>
                  <a:pt x="22648" y="25262"/>
                  <a:pt x="22181" y="25262"/>
                </a:cubicBezTo>
                <a:cubicBezTo>
                  <a:pt x="22251" y="25215"/>
                  <a:pt x="22345" y="25168"/>
                  <a:pt x="22438" y="25098"/>
                </a:cubicBezTo>
                <a:cubicBezTo>
                  <a:pt x="22765" y="25051"/>
                  <a:pt x="23115" y="25005"/>
                  <a:pt x="23442" y="24935"/>
                </a:cubicBezTo>
                <a:cubicBezTo>
                  <a:pt x="23722" y="24865"/>
                  <a:pt x="23979" y="24795"/>
                  <a:pt x="24236" y="24701"/>
                </a:cubicBezTo>
                <a:close/>
                <a:moveTo>
                  <a:pt x="28462" y="24911"/>
                </a:moveTo>
                <a:lnTo>
                  <a:pt x="28462" y="24911"/>
                </a:lnTo>
                <a:cubicBezTo>
                  <a:pt x="28392" y="25005"/>
                  <a:pt x="28322" y="25075"/>
                  <a:pt x="28252" y="25168"/>
                </a:cubicBezTo>
                <a:lnTo>
                  <a:pt x="28112" y="25262"/>
                </a:lnTo>
                <a:cubicBezTo>
                  <a:pt x="28135" y="25215"/>
                  <a:pt x="28159" y="25168"/>
                  <a:pt x="28182" y="25121"/>
                </a:cubicBezTo>
                <a:lnTo>
                  <a:pt x="28462" y="24911"/>
                </a:lnTo>
                <a:close/>
                <a:moveTo>
                  <a:pt x="29746" y="24094"/>
                </a:moveTo>
                <a:lnTo>
                  <a:pt x="29746" y="24094"/>
                </a:lnTo>
                <a:cubicBezTo>
                  <a:pt x="29723" y="24164"/>
                  <a:pt x="29699" y="24258"/>
                  <a:pt x="29676" y="24328"/>
                </a:cubicBezTo>
                <a:cubicBezTo>
                  <a:pt x="29513" y="24561"/>
                  <a:pt x="29303" y="24795"/>
                  <a:pt x="29092" y="25005"/>
                </a:cubicBezTo>
                <a:cubicBezTo>
                  <a:pt x="28929" y="25145"/>
                  <a:pt x="28719" y="25262"/>
                  <a:pt x="28509" y="25378"/>
                </a:cubicBezTo>
                <a:lnTo>
                  <a:pt x="28579" y="25308"/>
                </a:lnTo>
                <a:cubicBezTo>
                  <a:pt x="28999" y="24935"/>
                  <a:pt x="29396" y="24514"/>
                  <a:pt x="29746" y="24094"/>
                </a:cubicBezTo>
                <a:close/>
                <a:moveTo>
                  <a:pt x="32735" y="24561"/>
                </a:moveTo>
                <a:lnTo>
                  <a:pt x="32735" y="24561"/>
                </a:lnTo>
                <a:cubicBezTo>
                  <a:pt x="32571" y="24865"/>
                  <a:pt x="32408" y="25145"/>
                  <a:pt x="32221" y="25448"/>
                </a:cubicBezTo>
                <a:cubicBezTo>
                  <a:pt x="32314" y="25215"/>
                  <a:pt x="32408" y="25005"/>
                  <a:pt x="32478" y="24771"/>
                </a:cubicBezTo>
                <a:lnTo>
                  <a:pt x="32501" y="24771"/>
                </a:lnTo>
                <a:cubicBezTo>
                  <a:pt x="32571" y="24701"/>
                  <a:pt x="32641" y="24631"/>
                  <a:pt x="32735" y="24561"/>
                </a:cubicBezTo>
                <a:close/>
                <a:moveTo>
                  <a:pt x="3363" y="22717"/>
                </a:moveTo>
                <a:lnTo>
                  <a:pt x="3526" y="22927"/>
                </a:lnTo>
                <a:cubicBezTo>
                  <a:pt x="3760" y="23791"/>
                  <a:pt x="4063" y="24654"/>
                  <a:pt x="4437" y="25472"/>
                </a:cubicBezTo>
                <a:cubicBezTo>
                  <a:pt x="3970" y="24608"/>
                  <a:pt x="3596" y="23674"/>
                  <a:pt x="3363" y="22717"/>
                </a:cubicBezTo>
                <a:close/>
                <a:moveTo>
                  <a:pt x="34743" y="22460"/>
                </a:moveTo>
                <a:lnTo>
                  <a:pt x="34743" y="22460"/>
                </a:lnTo>
                <a:cubicBezTo>
                  <a:pt x="34439" y="23440"/>
                  <a:pt x="34042" y="24398"/>
                  <a:pt x="33575" y="25308"/>
                </a:cubicBezTo>
                <a:lnTo>
                  <a:pt x="33459" y="25472"/>
                </a:lnTo>
                <a:cubicBezTo>
                  <a:pt x="33855" y="24701"/>
                  <a:pt x="34182" y="23907"/>
                  <a:pt x="34486" y="23113"/>
                </a:cubicBezTo>
                <a:cubicBezTo>
                  <a:pt x="34579" y="22903"/>
                  <a:pt x="34649" y="22693"/>
                  <a:pt x="34719" y="22483"/>
                </a:cubicBezTo>
                <a:cubicBezTo>
                  <a:pt x="34719" y="22483"/>
                  <a:pt x="34743" y="22460"/>
                  <a:pt x="34743" y="22460"/>
                </a:cubicBezTo>
                <a:close/>
                <a:moveTo>
                  <a:pt x="20710" y="25402"/>
                </a:moveTo>
                <a:cubicBezTo>
                  <a:pt x="20781" y="25425"/>
                  <a:pt x="20827" y="25448"/>
                  <a:pt x="20897" y="25448"/>
                </a:cubicBezTo>
                <a:cubicBezTo>
                  <a:pt x="20480" y="25578"/>
                  <a:pt x="20046" y="25645"/>
                  <a:pt x="19604" y="25645"/>
                </a:cubicBezTo>
                <a:cubicBezTo>
                  <a:pt x="19329" y="25645"/>
                  <a:pt x="19051" y="25619"/>
                  <a:pt x="18773" y="25565"/>
                </a:cubicBezTo>
                <a:cubicBezTo>
                  <a:pt x="18726" y="25518"/>
                  <a:pt x="18679" y="25472"/>
                  <a:pt x="18632" y="25448"/>
                </a:cubicBezTo>
                <a:lnTo>
                  <a:pt x="18632" y="25448"/>
                </a:lnTo>
                <a:cubicBezTo>
                  <a:pt x="18872" y="25465"/>
                  <a:pt x="19115" y="25473"/>
                  <a:pt x="19360" y="25473"/>
                </a:cubicBezTo>
                <a:cubicBezTo>
                  <a:pt x="19806" y="25473"/>
                  <a:pt x="20258" y="25447"/>
                  <a:pt x="20710" y="25402"/>
                </a:cubicBezTo>
                <a:close/>
                <a:moveTo>
                  <a:pt x="15844" y="25322"/>
                </a:moveTo>
                <a:lnTo>
                  <a:pt x="15844" y="25322"/>
                </a:lnTo>
                <a:cubicBezTo>
                  <a:pt x="16053" y="25443"/>
                  <a:pt x="16269" y="25551"/>
                  <a:pt x="16484" y="25658"/>
                </a:cubicBezTo>
                <a:lnTo>
                  <a:pt x="16298" y="25588"/>
                </a:lnTo>
                <a:cubicBezTo>
                  <a:pt x="16147" y="25506"/>
                  <a:pt x="15995" y="25415"/>
                  <a:pt x="15844" y="25322"/>
                </a:cubicBezTo>
                <a:close/>
                <a:moveTo>
                  <a:pt x="28159" y="24421"/>
                </a:moveTo>
                <a:cubicBezTo>
                  <a:pt x="28112" y="24514"/>
                  <a:pt x="28065" y="24631"/>
                  <a:pt x="28018" y="24725"/>
                </a:cubicBezTo>
                <a:cubicBezTo>
                  <a:pt x="27505" y="25121"/>
                  <a:pt x="26968" y="25472"/>
                  <a:pt x="26431" y="25775"/>
                </a:cubicBezTo>
                <a:lnTo>
                  <a:pt x="26431" y="25752"/>
                </a:lnTo>
                <a:cubicBezTo>
                  <a:pt x="26431" y="25752"/>
                  <a:pt x="26431" y="25752"/>
                  <a:pt x="26454" y="25728"/>
                </a:cubicBezTo>
                <a:cubicBezTo>
                  <a:pt x="26501" y="25682"/>
                  <a:pt x="26571" y="25635"/>
                  <a:pt x="26641" y="25565"/>
                </a:cubicBezTo>
                <a:cubicBezTo>
                  <a:pt x="27178" y="25238"/>
                  <a:pt x="27692" y="24841"/>
                  <a:pt x="28159" y="24421"/>
                </a:cubicBezTo>
                <a:close/>
                <a:moveTo>
                  <a:pt x="35443" y="25215"/>
                </a:moveTo>
                <a:lnTo>
                  <a:pt x="35443" y="25215"/>
                </a:lnTo>
                <a:cubicBezTo>
                  <a:pt x="35396" y="25355"/>
                  <a:pt x="35350" y="25495"/>
                  <a:pt x="35303" y="25635"/>
                </a:cubicBezTo>
                <a:lnTo>
                  <a:pt x="35070" y="25845"/>
                </a:lnTo>
                <a:cubicBezTo>
                  <a:pt x="35140" y="25682"/>
                  <a:pt x="35233" y="25542"/>
                  <a:pt x="35303" y="25378"/>
                </a:cubicBezTo>
                <a:cubicBezTo>
                  <a:pt x="35350" y="25332"/>
                  <a:pt x="35396" y="25285"/>
                  <a:pt x="35443" y="25215"/>
                </a:cubicBezTo>
                <a:close/>
                <a:moveTo>
                  <a:pt x="36167" y="20405"/>
                </a:moveTo>
                <a:lnTo>
                  <a:pt x="36167" y="21292"/>
                </a:lnTo>
                <a:cubicBezTo>
                  <a:pt x="35817" y="22833"/>
                  <a:pt x="35210" y="24328"/>
                  <a:pt x="34369" y="25682"/>
                </a:cubicBezTo>
                <a:cubicBezTo>
                  <a:pt x="34299" y="25752"/>
                  <a:pt x="34229" y="25799"/>
                  <a:pt x="34159" y="25869"/>
                </a:cubicBezTo>
                <a:lnTo>
                  <a:pt x="34182" y="25822"/>
                </a:lnTo>
                <a:cubicBezTo>
                  <a:pt x="35093" y="24188"/>
                  <a:pt x="35723" y="22413"/>
                  <a:pt x="36074" y="20569"/>
                </a:cubicBezTo>
                <a:lnTo>
                  <a:pt x="36167" y="20405"/>
                </a:lnTo>
                <a:close/>
                <a:moveTo>
                  <a:pt x="16064" y="25051"/>
                </a:moveTo>
                <a:lnTo>
                  <a:pt x="16064" y="25051"/>
                </a:lnTo>
                <a:cubicBezTo>
                  <a:pt x="16321" y="25098"/>
                  <a:pt x="16555" y="25168"/>
                  <a:pt x="16811" y="25215"/>
                </a:cubicBezTo>
                <a:lnTo>
                  <a:pt x="16835" y="25238"/>
                </a:lnTo>
                <a:lnTo>
                  <a:pt x="17021" y="25262"/>
                </a:lnTo>
                <a:cubicBezTo>
                  <a:pt x="17512" y="25565"/>
                  <a:pt x="18049" y="25775"/>
                  <a:pt x="18632" y="25892"/>
                </a:cubicBezTo>
                <a:cubicBezTo>
                  <a:pt x="18749" y="25985"/>
                  <a:pt x="18889" y="26055"/>
                  <a:pt x="19006" y="26125"/>
                </a:cubicBezTo>
                <a:cubicBezTo>
                  <a:pt x="17979" y="25962"/>
                  <a:pt x="16975" y="25588"/>
                  <a:pt x="16064" y="25051"/>
                </a:cubicBezTo>
                <a:close/>
                <a:moveTo>
                  <a:pt x="11745" y="22927"/>
                </a:moveTo>
                <a:cubicBezTo>
                  <a:pt x="11955" y="23090"/>
                  <a:pt x="12142" y="23230"/>
                  <a:pt x="12352" y="23370"/>
                </a:cubicBezTo>
                <a:cubicBezTo>
                  <a:pt x="13006" y="24024"/>
                  <a:pt x="13729" y="24584"/>
                  <a:pt x="14523" y="25051"/>
                </a:cubicBezTo>
                <a:cubicBezTo>
                  <a:pt x="15014" y="25472"/>
                  <a:pt x="15551" y="25845"/>
                  <a:pt x="16134" y="26149"/>
                </a:cubicBezTo>
                <a:cubicBezTo>
                  <a:pt x="15597" y="25892"/>
                  <a:pt x="15084" y="25635"/>
                  <a:pt x="14617" y="25355"/>
                </a:cubicBezTo>
                <a:cubicBezTo>
                  <a:pt x="13869" y="24911"/>
                  <a:pt x="13146" y="24444"/>
                  <a:pt x="12469" y="23907"/>
                </a:cubicBezTo>
                <a:lnTo>
                  <a:pt x="12469" y="23931"/>
                </a:lnTo>
                <a:cubicBezTo>
                  <a:pt x="12212" y="23604"/>
                  <a:pt x="11978" y="23277"/>
                  <a:pt x="11745" y="22927"/>
                </a:cubicBezTo>
                <a:close/>
                <a:moveTo>
                  <a:pt x="31871" y="24211"/>
                </a:moveTo>
                <a:lnTo>
                  <a:pt x="31801" y="24514"/>
                </a:lnTo>
                <a:cubicBezTo>
                  <a:pt x="31637" y="24725"/>
                  <a:pt x="31474" y="24958"/>
                  <a:pt x="31310" y="25168"/>
                </a:cubicBezTo>
                <a:cubicBezTo>
                  <a:pt x="30820" y="25542"/>
                  <a:pt x="30330" y="25869"/>
                  <a:pt x="29816" y="26195"/>
                </a:cubicBezTo>
                <a:cubicBezTo>
                  <a:pt x="29956" y="26032"/>
                  <a:pt x="30050" y="25869"/>
                  <a:pt x="30143" y="25682"/>
                </a:cubicBezTo>
                <a:lnTo>
                  <a:pt x="30120" y="25682"/>
                </a:lnTo>
                <a:cubicBezTo>
                  <a:pt x="30727" y="25215"/>
                  <a:pt x="31310" y="24725"/>
                  <a:pt x="31871" y="24211"/>
                </a:cubicBezTo>
                <a:close/>
                <a:moveTo>
                  <a:pt x="22952" y="25542"/>
                </a:moveTo>
                <a:lnTo>
                  <a:pt x="22952" y="25542"/>
                </a:lnTo>
                <a:cubicBezTo>
                  <a:pt x="22181" y="25939"/>
                  <a:pt x="21318" y="26172"/>
                  <a:pt x="20454" y="26219"/>
                </a:cubicBezTo>
                <a:lnTo>
                  <a:pt x="20057" y="26219"/>
                </a:lnTo>
                <a:cubicBezTo>
                  <a:pt x="19870" y="26149"/>
                  <a:pt x="19706" y="26079"/>
                  <a:pt x="19543" y="25985"/>
                </a:cubicBezTo>
                <a:lnTo>
                  <a:pt x="19917" y="25985"/>
                </a:lnTo>
                <a:cubicBezTo>
                  <a:pt x="20477" y="25939"/>
                  <a:pt x="21037" y="25799"/>
                  <a:pt x="21574" y="25588"/>
                </a:cubicBezTo>
                <a:cubicBezTo>
                  <a:pt x="21758" y="25608"/>
                  <a:pt x="21950" y="25619"/>
                  <a:pt x="22143" y="25619"/>
                </a:cubicBezTo>
                <a:cubicBezTo>
                  <a:pt x="22416" y="25619"/>
                  <a:pt x="22692" y="25596"/>
                  <a:pt x="22952" y="25542"/>
                </a:cubicBezTo>
                <a:close/>
                <a:moveTo>
                  <a:pt x="27598" y="25542"/>
                </a:moveTo>
                <a:cubicBezTo>
                  <a:pt x="27575" y="25565"/>
                  <a:pt x="27551" y="25612"/>
                  <a:pt x="27528" y="25658"/>
                </a:cubicBezTo>
                <a:cubicBezTo>
                  <a:pt x="27201" y="25869"/>
                  <a:pt x="26828" y="26079"/>
                  <a:pt x="26454" y="26242"/>
                </a:cubicBezTo>
                <a:cubicBezTo>
                  <a:pt x="26734" y="26079"/>
                  <a:pt x="27061" y="25915"/>
                  <a:pt x="27341" y="25705"/>
                </a:cubicBezTo>
                <a:cubicBezTo>
                  <a:pt x="27435" y="25658"/>
                  <a:pt x="27528" y="25588"/>
                  <a:pt x="27598" y="25542"/>
                </a:cubicBezTo>
                <a:close/>
                <a:moveTo>
                  <a:pt x="26291" y="23767"/>
                </a:moveTo>
                <a:cubicBezTo>
                  <a:pt x="26267" y="23837"/>
                  <a:pt x="26244" y="23884"/>
                  <a:pt x="26221" y="23931"/>
                </a:cubicBezTo>
                <a:cubicBezTo>
                  <a:pt x="26104" y="24141"/>
                  <a:pt x="25964" y="24351"/>
                  <a:pt x="25824" y="24561"/>
                </a:cubicBezTo>
                <a:cubicBezTo>
                  <a:pt x="24843" y="25448"/>
                  <a:pt x="23699" y="26172"/>
                  <a:pt x="22462" y="26662"/>
                </a:cubicBezTo>
                <a:cubicBezTo>
                  <a:pt x="22275" y="26686"/>
                  <a:pt x="22088" y="26732"/>
                  <a:pt x="21878" y="26756"/>
                </a:cubicBezTo>
                <a:cubicBezTo>
                  <a:pt x="21738" y="26732"/>
                  <a:pt x="21574" y="26709"/>
                  <a:pt x="21458" y="26686"/>
                </a:cubicBezTo>
                <a:cubicBezTo>
                  <a:pt x="23045" y="26359"/>
                  <a:pt x="24470" y="25472"/>
                  <a:pt x="25473" y="24211"/>
                </a:cubicBezTo>
                <a:cubicBezTo>
                  <a:pt x="25754" y="24094"/>
                  <a:pt x="26034" y="23931"/>
                  <a:pt x="26291" y="23767"/>
                </a:cubicBezTo>
                <a:close/>
                <a:moveTo>
                  <a:pt x="32268" y="26476"/>
                </a:moveTo>
                <a:lnTo>
                  <a:pt x="32268" y="26476"/>
                </a:lnTo>
                <a:cubicBezTo>
                  <a:pt x="32244" y="26569"/>
                  <a:pt x="32198" y="26639"/>
                  <a:pt x="32174" y="26709"/>
                </a:cubicBezTo>
                <a:lnTo>
                  <a:pt x="32011" y="26849"/>
                </a:lnTo>
                <a:cubicBezTo>
                  <a:pt x="32104" y="26732"/>
                  <a:pt x="32174" y="26616"/>
                  <a:pt x="32244" y="26499"/>
                </a:cubicBezTo>
                <a:lnTo>
                  <a:pt x="32268" y="26476"/>
                </a:lnTo>
                <a:close/>
                <a:moveTo>
                  <a:pt x="24143" y="26732"/>
                </a:moveTo>
                <a:lnTo>
                  <a:pt x="24096" y="26779"/>
                </a:lnTo>
                <a:lnTo>
                  <a:pt x="23792" y="26873"/>
                </a:lnTo>
                <a:lnTo>
                  <a:pt x="23582" y="26896"/>
                </a:lnTo>
                <a:cubicBezTo>
                  <a:pt x="23769" y="26849"/>
                  <a:pt x="23956" y="26803"/>
                  <a:pt x="24143" y="26732"/>
                </a:cubicBezTo>
                <a:close/>
                <a:moveTo>
                  <a:pt x="13776" y="25285"/>
                </a:moveTo>
                <a:lnTo>
                  <a:pt x="13776" y="25285"/>
                </a:lnTo>
                <a:cubicBezTo>
                  <a:pt x="14803" y="25939"/>
                  <a:pt x="15877" y="26476"/>
                  <a:pt x="16998" y="26943"/>
                </a:cubicBezTo>
                <a:cubicBezTo>
                  <a:pt x="16391" y="26803"/>
                  <a:pt x="15784" y="26616"/>
                  <a:pt x="15200" y="26359"/>
                </a:cubicBezTo>
                <a:cubicBezTo>
                  <a:pt x="14710" y="26032"/>
                  <a:pt x="14220" y="25682"/>
                  <a:pt x="13776" y="25285"/>
                </a:cubicBezTo>
                <a:close/>
                <a:moveTo>
                  <a:pt x="29186" y="25635"/>
                </a:moveTo>
                <a:lnTo>
                  <a:pt x="29186" y="25635"/>
                </a:lnTo>
                <a:cubicBezTo>
                  <a:pt x="28929" y="25869"/>
                  <a:pt x="28672" y="26079"/>
                  <a:pt x="28415" y="26289"/>
                </a:cubicBezTo>
                <a:cubicBezTo>
                  <a:pt x="27948" y="26546"/>
                  <a:pt x="27481" y="26803"/>
                  <a:pt x="27014" y="27013"/>
                </a:cubicBezTo>
                <a:cubicBezTo>
                  <a:pt x="27388" y="26803"/>
                  <a:pt x="27762" y="26546"/>
                  <a:pt x="28112" y="26289"/>
                </a:cubicBezTo>
                <a:cubicBezTo>
                  <a:pt x="28485" y="26079"/>
                  <a:pt x="28836" y="25869"/>
                  <a:pt x="29186" y="25635"/>
                </a:cubicBezTo>
                <a:close/>
                <a:moveTo>
                  <a:pt x="17652" y="26803"/>
                </a:moveTo>
                <a:lnTo>
                  <a:pt x="17652" y="26803"/>
                </a:lnTo>
                <a:cubicBezTo>
                  <a:pt x="18329" y="27013"/>
                  <a:pt x="19029" y="27129"/>
                  <a:pt x="19753" y="27199"/>
                </a:cubicBezTo>
                <a:lnTo>
                  <a:pt x="18819" y="27199"/>
                </a:lnTo>
                <a:cubicBezTo>
                  <a:pt x="18422" y="27083"/>
                  <a:pt x="18025" y="26943"/>
                  <a:pt x="17652" y="26803"/>
                </a:cubicBezTo>
                <a:close/>
                <a:moveTo>
                  <a:pt x="9643" y="25121"/>
                </a:moveTo>
                <a:cubicBezTo>
                  <a:pt x="10391" y="25822"/>
                  <a:pt x="11208" y="26429"/>
                  <a:pt x="12072" y="26966"/>
                </a:cubicBezTo>
                <a:cubicBezTo>
                  <a:pt x="12212" y="27059"/>
                  <a:pt x="12352" y="27129"/>
                  <a:pt x="12492" y="27223"/>
                </a:cubicBezTo>
                <a:lnTo>
                  <a:pt x="12469" y="27223"/>
                </a:lnTo>
                <a:cubicBezTo>
                  <a:pt x="11581" y="26803"/>
                  <a:pt x="10741" y="26265"/>
                  <a:pt x="9970" y="25635"/>
                </a:cubicBezTo>
                <a:cubicBezTo>
                  <a:pt x="9854" y="25472"/>
                  <a:pt x="9760" y="25308"/>
                  <a:pt x="9643" y="25121"/>
                </a:cubicBezTo>
                <a:close/>
                <a:moveTo>
                  <a:pt x="29840" y="26709"/>
                </a:moveTo>
                <a:lnTo>
                  <a:pt x="29840" y="26709"/>
                </a:lnTo>
                <a:cubicBezTo>
                  <a:pt x="29629" y="26896"/>
                  <a:pt x="29419" y="27059"/>
                  <a:pt x="29209" y="27223"/>
                </a:cubicBezTo>
                <a:lnTo>
                  <a:pt x="29349" y="27013"/>
                </a:lnTo>
                <a:lnTo>
                  <a:pt x="29840" y="26709"/>
                </a:lnTo>
                <a:close/>
                <a:moveTo>
                  <a:pt x="9807" y="21969"/>
                </a:moveTo>
                <a:lnTo>
                  <a:pt x="9807" y="21969"/>
                </a:lnTo>
                <a:cubicBezTo>
                  <a:pt x="10204" y="22390"/>
                  <a:pt x="10601" y="22787"/>
                  <a:pt x="11021" y="23160"/>
                </a:cubicBezTo>
                <a:lnTo>
                  <a:pt x="11114" y="23254"/>
                </a:lnTo>
                <a:cubicBezTo>
                  <a:pt x="12025" y="24725"/>
                  <a:pt x="13332" y="25892"/>
                  <a:pt x="14920" y="26616"/>
                </a:cubicBezTo>
                <a:cubicBezTo>
                  <a:pt x="15294" y="26849"/>
                  <a:pt x="15667" y="27059"/>
                  <a:pt x="16064" y="27269"/>
                </a:cubicBezTo>
                <a:cubicBezTo>
                  <a:pt x="13823" y="26803"/>
                  <a:pt x="11838" y="25495"/>
                  <a:pt x="10507" y="23650"/>
                </a:cubicBezTo>
                <a:cubicBezTo>
                  <a:pt x="10204" y="23137"/>
                  <a:pt x="9970" y="22553"/>
                  <a:pt x="9807" y="21969"/>
                </a:cubicBezTo>
                <a:close/>
                <a:moveTo>
                  <a:pt x="22181" y="27176"/>
                </a:moveTo>
                <a:cubicBezTo>
                  <a:pt x="22275" y="27176"/>
                  <a:pt x="22345" y="27199"/>
                  <a:pt x="22415" y="27199"/>
                </a:cubicBezTo>
                <a:cubicBezTo>
                  <a:pt x="22111" y="27269"/>
                  <a:pt x="21808" y="27316"/>
                  <a:pt x="21481" y="27363"/>
                </a:cubicBezTo>
                <a:lnTo>
                  <a:pt x="21714" y="27293"/>
                </a:lnTo>
                <a:cubicBezTo>
                  <a:pt x="21878" y="27269"/>
                  <a:pt x="22041" y="27223"/>
                  <a:pt x="22181" y="27176"/>
                </a:cubicBezTo>
                <a:close/>
                <a:moveTo>
                  <a:pt x="26361" y="26803"/>
                </a:moveTo>
                <a:cubicBezTo>
                  <a:pt x="26127" y="26919"/>
                  <a:pt x="25894" y="27013"/>
                  <a:pt x="25660" y="27129"/>
                </a:cubicBezTo>
                <a:cubicBezTo>
                  <a:pt x="25427" y="27223"/>
                  <a:pt x="25147" y="27340"/>
                  <a:pt x="24890" y="27456"/>
                </a:cubicBezTo>
                <a:lnTo>
                  <a:pt x="25123" y="27223"/>
                </a:lnTo>
                <a:cubicBezTo>
                  <a:pt x="25544" y="27083"/>
                  <a:pt x="25964" y="26966"/>
                  <a:pt x="26361" y="26803"/>
                </a:cubicBezTo>
                <a:close/>
                <a:moveTo>
                  <a:pt x="16998" y="27316"/>
                </a:moveTo>
                <a:lnTo>
                  <a:pt x="16998" y="27316"/>
                </a:lnTo>
                <a:cubicBezTo>
                  <a:pt x="17372" y="27386"/>
                  <a:pt x="17745" y="27456"/>
                  <a:pt x="18119" y="27503"/>
                </a:cubicBezTo>
                <a:lnTo>
                  <a:pt x="18119" y="27503"/>
                </a:lnTo>
                <a:cubicBezTo>
                  <a:pt x="17871" y="27503"/>
                  <a:pt x="17644" y="27502"/>
                  <a:pt x="17395" y="27456"/>
                </a:cubicBezTo>
                <a:lnTo>
                  <a:pt x="16998" y="27316"/>
                </a:lnTo>
                <a:close/>
                <a:moveTo>
                  <a:pt x="9036" y="21923"/>
                </a:moveTo>
                <a:cubicBezTo>
                  <a:pt x="9527" y="23113"/>
                  <a:pt x="10227" y="24211"/>
                  <a:pt x="11114" y="25168"/>
                </a:cubicBezTo>
                <a:cubicBezTo>
                  <a:pt x="11535" y="25658"/>
                  <a:pt x="12002" y="26102"/>
                  <a:pt x="12515" y="26476"/>
                </a:cubicBezTo>
                <a:cubicBezTo>
                  <a:pt x="12959" y="26803"/>
                  <a:pt x="13426" y="27106"/>
                  <a:pt x="13916" y="27386"/>
                </a:cubicBezTo>
                <a:lnTo>
                  <a:pt x="14196" y="27526"/>
                </a:lnTo>
                <a:cubicBezTo>
                  <a:pt x="13986" y="27503"/>
                  <a:pt x="13776" y="27480"/>
                  <a:pt x="13566" y="27433"/>
                </a:cubicBezTo>
                <a:cubicBezTo>
                  <a:pt x="12982" y="27129"/>
                  <a:pt x="12399" y="26803"/>
                  <a:pt x="11838" y="26429"/>
                </a:cubicBezTo>
                <a:cubicBezTo>
                  <a:pt x="10928" y="25822"/>
                  <a:pt x="10087" y="25121"/>
                  <a:pt x="9317" y="24328"/>
                </a:cubicBezTo>
                <a:cubicBezTo>
                  <a:pt x="9200" y="23931"/>
                  <a:pt x="9106" y="23510"/>
                  <a:pt x="9060" y="23090"/>
                </a:cubicBezTo>
                <a:cubicBezTo>
                  <a:pt x="9036" y="22717"/>
                  <a:pt x="9013" y="22320"/>
                  <a:pt x="9036" y="21923"/>
                </a:cubicBezTo>
                <a:close/>
                <a:moveTo>
                  <a:pt x="24259" y="27456"/>
                </a:moveTo>
                <a:cubicBezTo>
                  <a:pt x="24143" y="27526"/>
                  <a:pt x="24026" y="27573"/>
                  <a:pt x="23909" y="27643"/>
                </a:cubicBezTo>
                <a:lnTo>
                  <a:pt x="24049" y="27503"/>
                </a:lnTo>
                <a:lnTo>
                  <a:pt x="24259" y="27456"/>
                </a:lnTo>
                <a:close/>
                <a:moveTo>
                  <a:pt x="13566" y="26756"/>
                </a:moveTo>
                <a:lnTo>
                  <a:pt x="13566" y="26756"/>
                </a:lnTo>
                <a:cubicBezTo>
                  <a:pt x="14406" y="27199"/>
                  <a:pt x="15317" y="27503"/>
                  <a:pt x="16251" y="27690"/>
                </a:cubicBezTo>
                <a:cubicBezTo>
                  <a:pt x="15971" y="27690"/>
                  <a:pt x="15667" y="27666"/>
                  <a:pt x="15387" y="27643"/>
                </a:cubicBezTo>
                <a:cubicBezTo>
                  <a:pt x="15200" y="27573"/>
                  <a:pt x="14990" y="27503"/>
                  <a:pt x="14803" y="27410"/>
                </a:cubicBezTo>
                <a:cubicBezTo>
                  <a:pt x="14383" y="27223"/>
                  <a:pt x="13986" y="27013"/>
                  <a:pt x="13589" y="26779"/>
                </a:cubicBezTo>
                <a:lnTo>
                  <a:pt x="13566" y="26756"/>
                </a:lnTo>
                <a:close/>
                <a:moveTo>
                  <a:pt x="28696" y="26686"/>
                </a:moveTo>
                <a:cubicBezTo>
                  <a:pt x="28602" y="26826"/>
                  <a:pt x="28509" y="26989"/>
                  <a:pt x="28415" y="27106"/>
                </a:cubicBezTo>
                <a:cubicBezTo>
                  <a:pt x="27588" y="27543"/>
                  <a:pt x="26760" y="27957"/>
                  <a:pt x="25910" y="28304"/>
                </a:cubicBezTo>
                <a:lnTo>
                  <a:pt x="25910" y="28304"/>
                </a:lnTo>
                <a:lnTo>
                  <a:pt x="26127" y="28087"/>
                </a:lnTo>
                <a:cubicBezTo>
                  <a:pt x="27014" y="27690"/>
                  <a:pt x="27878" y="27223"/>
                  <a:pt x="28696" y="26686"/>
                </a:cubicBezTo>
                <a:close/>
                <a:moveTo>
                  <a:pt x="31801" y="27526"/>
                </a:moveTo>
                <a:cubicBezTo>
                  <a:pt x="31707" y="27643"/>
                  <a:pt x="31637" y="27783"/>
                  <a:pt x="31544" y="27923"/>
                </a:cubicBezTo>
                <a:cubicBezTo>
                  <a:pt x="31310" y="28063"/>
                  <a:pt x="31077" y="28203"/>
                  <a:pt x="30820" y="28343"/>
                </a:cubicBezTo>
                <a:cubicBezTo>
                  <a:pt x="30960" y="28180"/>
                  <a:pt x="31100" y="28040"/>
                  <a:pt x="31217" y="27900"/>
                </a:cubicBezTo>
                <a:cubicBezTo>
                  <a:pt x="31427" y="27783"/>
                  <a:pt x="31614" y="27666"/>
                  <a:pt x="31801" y="27526"/>
                </a:cubicBezTo>
                <a:close/>
                <a:moveTo>
                  <a:pt x="18866" y="28250"/>
                </a:moveTo>
                <a:cubicBezTo>
                  <a:pt x="19006" y="28297"/>
                  <a:pt x="19146" y="28320"/>
                  <a:pt x="19286" y="28343"/>
                </a:cubicBezTo>
                <a:cubicBezTo>
                  <a:pt x="19053" y="28367"/>
                  <a:pt x="18796" y="28390"/>
                  <a:pt x="18562" y="28390"/>
                </a:cubicBezTo>
                <a:cubicBezTo>
                  <a:pt x="18531" y="28393"/>
                  <a:pt x="18498" y="28395"/>
                  <a:pt x="18464" y="28395"/>
                </a:cubicBezTo>
                <a:cubicBezTo>
                  <a:pt x="18253" y="28395"/>
                  <a:pt x="18017" y="28337"/>
                  <a:pt x="17815" y="28297"/>
                </a:cubicBezTo>
                <a:cubicBezTo>
                  <a:pt x="18166" y="28297"/>
                  <a:pt x="18492" y="28273"/>
                  <a:pt x="18866" y="28250"/>
                </a:cubicBezTo>
                <a:close/>
                <a:moveTo>
                  <a:pt x="10881" y="27783"/>
                </a:moveTo>
                <a:lnTo>
                  <a:pt x="10881" y="27783"/>
                </a:lnTo>
                <a:cubicBezTo>
                  <a:pt x="11091" y="27923"/>
                  <a:pt x="11325" y="28017"/>
                  <a:pt x="11581" y="28110"/>
                </a:cubicBezTo>
                <a:cubicBezTo>
                  <a:pt x="11791" y="28343"/>
                  <a:pt x="12025" y="28554"/>
                  <a:pt x="12258" y="28764"/>
                </a:cubicBezTo>
                <a:cubicBezTo>
                  <a:pt x="12072" y="28670"/>
                  <a:pt x="11908" y="28577"/>
                  <a:pt x="11721" y="28484"/>
                </a:cubicBezTo>
                <a:cubicBezTo>
                  <a:pt x="11488" y="28320"/>
                  <a:pt x="11231" y="28133"/>
                  <a:pt x="10998" y="27923"/>
                </a:cubicBezTo>
                <a:lnTo>
                  <a:pt x="10881" y="27783"/>
                </a:lnTo>
                <a:close/>
                <a:moveTo>
                  <a:pt x="31427" y="25869"/>
                </a:moveTo>
                <a:lnTo>
                  <a:pt x="31427" y="25869"/>
                </a:lnTo>
                <a:cubicBezTo>
                  <a:pt x="31334" y="26125"/>
                  <a:pt x="31240" y="26359"/>
                  <a:pt x="31147" y="26616"/>
                </a:cubicBezTo>
                <a:cubicBezTo>
                  <a:pt x="30844" y="27059"/>
                  <a:pt x="30493" y="27480"/>
                  <a:pt x="30120" y="27853"/>
                </a:cubicBezTo>
                <a:lnTo>
                  <a:pt x="30120" y="27877"/>
                </a:lnTo>
                <a:cubicBezTo>
                  <a:pt x="29863" y="28040"/>
                  <a:pt x="29606" y="28227"/>
                  <a:pt x="29349" y="28367"/>
                </a:cubicBezTo>
                <a:cubicBezTo>
                  <a:pt x="28952" y="28530"/>
                  <a:pt x="28579" y="28670"/>
                  <a:pt x="28182" y="28787"/>
                </a:cubicBezTo>
                <a:cubicBezTo>
                  <a:pt x="28462" y="28577"/>
                  <a:pt x="28766" y="28343"/>
                  <a:pt x="29022" y="28110"/>
                </a:cubicBezTo>
                <a:cubicBezTo>
                  <a:pt x="29910" y="27480"/>
                  <a:pt x="30703" y="26709"/>
                  <a:pt x="31427" y="25869"/>
                </a:cubicBezTo>
                <a:close/>
                <a:moveTo>
                  <a:pt x="9643" y="27993"/>
                </a:moveTo>
                <a:lnTo>
                  <a:pt x="9643" y="27993"/>
                </a:lnTo>
                <a:cubicBezTo>
                  <a:pt x="9854" y="28133"/>
                  <a:pt x="10064" y="28250"/>
                  <a:pt x="10274" y="28367"/>
                </a:cubicBezTo>
                <a:lnTo>
                  <a:pt x="10577" y="28624"/>
                </a:lnTo>
                <a:lnTo>
                  <a:pt x="10717" y="28810"/>
                </a:lnTo>
                <a:lnTo>
                  <a:pt x="10297" y="28647"/>
                </a:lnTo>
                <a:cubicBezTo>
                  <a:pt x="10087" y="28437"/>
                  <a:pt x="9854" y="28227"/>
                  <a:pt x="9643" y="27993"/>
                </a:cubicBezTo>
                <a:close/>
                <a:moveTo>
                  <a:pt x="13076" y="28040"/>
                </a:moveTo>
                <a:lnTo>
                  <a:pt x="13076" y="28040"/>
                </a:lnTo>
                <a:cubicBezTo>
                  <a:pt x="13379" y="28087"/>
                  <a:pt x="13659" y="28133"/>
                  <a:pt x="13963" y="28157"/>
                </a:cubicBezTo>
                <a:lnTo>
                  <a:pt x="13986" y="28180"/>
                </a:lnTo>
                <a:cubicBezTo>
                  <a:pt x="14220" y="28250"/>
                  <a:pt x="14453" y="28320"/>
                  <a:pt x="14687" y="28367"/>
                </a:cubicBezTo>
                <a:cubicBezTo>
                  <a:pt x="15037" y="28530"/>
                  <a:pt x="15410" y="28694"/>
                  <a:pt x="15761" y="28834"/>
                </a:cubicBezTo>
                <a:cubicBezTo>
                  <a:pt x="15364" y="28787"/>
                  <a:pt x="14990" y="28740"/>
                  <a:pt x="14617" y="28670"/>
                </a:cubicBezTo>
                <a:cubicBezTo>
                  <a:pt x="14080" y="28507"/>
                  <a:pt x="13566" y="28297"/>
                  <a:pt x="13076" y="28040"/>
                </a:cubicBezTo>
                <a:close/>
                <a:moveTo>
                  <a:pt x="18189" y="28740"/>
                </a:moveTo>
                <a:cubicBezTo>
                  <a:pt x="18609" y="28810"/>
                  <a:pt x="19029" y="28857"/>
                  <a:pt x="19473" y="28857"/>
                </a:cubicBezTo>
                <a:cubicBezTo>
                  <a:pt x="19216" y="28880"/>
                  <a:pt x="18959" y="28904"/>
                  <a:pt x="18703" y="28927"/>
                </a:cubicBezTo>
                <a:cubicBezTo>
                  <a:pt x="18492" y="28857"/>
                  <a:pt x="18282" y="28810"/>
                  <a:pt x="18072" y="28740"/>
                </a:cubicBezTo>
                <a:close/>
                <a:moveTo>
                  <a:pt x="16519" y="28684"/>
                </a:moveTo>
                <a:cubicBezTo>
                  <a:pt x="16625" y="28684"/>
                  <a:pt x="16736" y="28701"/>
                  <a:pt x="16835" y="28717"/>
                </a:cubicBezTo>
                <a:cubicBezTo>
                  <a:pt x="17068" y="28787"/>
                  <a:pt x="17302" y="28880"/>
                  <a:pt x="17535" y="28951"/>
                </a:cubicBezTo>
                <a:lnTo>
                  <a:pt x="17115" y="28951"/>
                </a:lnTo>
                <a:cubicBezTo>
                  <a:pt x="16858" y="28857"/>
                  <a:pt x="16625" y="28764"/>
                  <a:pt x="16391" y="28694"/>
                </a:cubicBezTo>
                <a:cubicBezTo>
                  <a:pt x="16432" y="28687"/>
                  <a:pt x="16475" y="28684"/>
                  <a:pt x="16519" y="28684"/>
                </a:cubicBezTo>
                <a:close/>
                <a:moveTo>
                  <a:pt x="29326" y="28974"/>
                </a:moveTo>
                <a:lnTo>
                  <a:pt x="29092" y="29184"/>
                </a:lnTo>
                <a:lnTo>
                  <a:pt x="28789" y="29301"/>
                </a:lnTo>
                <a:cubicBezTo>
                  <a:pt x="28952" y="29207"/>
                  <a:pt x="29139" y="29091"/>
                  <a:pt x="29326" y="28974"/>
                </a:cubicBezTo>
                <a:close/>
                <a:moveTo>
                  <a:pt x="27528" y="27970"/>
                </a:moveTo>
                <a:cubicBezTo>
                  <a:pt x="26944" y="28484"/>
                  <a:pt x="26291" y="28880"/>
                  <a:pt x="25590" y="29207"/>
                </a:cubicBezTo>
                <a:cubicBezTo>
                  <a:pt x="25473" y="29254"/>
                  <a:pt x="25357" y="29277"/>
                  <a:pt x="25240" y="29324"/>
                </a:cubicBezTo>
                <a:cubicBezTo>
                  <a:pt x="25053" y="29347"/>
                  <a:pt x="24866" y="29371"/>
                  <a:pt x="24656" y="29371"/>
                </a:cubicBezTo>
                <a:cubicBezTo>
                  <a:pt x="24820" y="29254"/>
                  <a:pt x="24983" y="29137"/>
                  <a:pt x="25123" y="28997"/>
                </a:cubicBezTo>
                <a:lnTo>
                  <a:pt x="25147" y="28997"/>
                </a:lnTo>
                <a:cubicBezTo>
                  <a:pt x="25940" y="28717"/>
                  <a:pt x="26734" y="28367"/>
                  <a:pt x="27528" y="27970"/>
                </a:cubicBezTo>
                <a:close/>
                <a:moveTo>
                  <a:pt x="25333" y="28460"/>
                </a:moveTo>
                <a:lnTo>
                  <a:pt x="25030" y="28694"/>
                </a:lnTo>
                <a:cubicBezTo>
                  <a:pt x="24283" y="28974"/>
                  <a:pt x="23489" y="29231"/>
                  <a:pt x="22718" y="29417"/>
                </a:cubicBezTo>
                <a:lnTo>
                  <a:pt x="22718" y="29441"/>
                </a:lnTo>
                <a:lnTo>
                  <a:pt x="22438" y="29441"/>
                </a:lnTo>
                <a:lnTo>
                  <a:pt x="22462" y="29417"/>
                </a:lnTo>
                <a:cubicBezTo>
                  <a:pt x="23442" y="29161"/>
                  <a:pt x="24399" y="28834"/>
                  <a:pt x="25333" y="28460"/>
                </a:cubicBezTo>
                <a:close/>
                <a:moveTo>
                  <a:pt x="19963" y="29511"/>
                </a:moveTo>
                <a:lnTo>
                  <a:pt x="19963" y="29511"/>
                </a:lnTo>
                <a:cubicBezTo>
                  <a:pt x="19777" y="29534"/>
                  <a:pt x="19590" y="29558"/>
                  <a:pt x="19426" y="29581"/>
                </a:cubicBezTo>
                <a:lnTo>
                  <a:pt x="19310" y="29558"/>
                </a:lnTo>
                <a:cubicBezTo>
                  <a:pt x="19520" y="29558"/>
                  <a:pt x="19753" y="29534"/>
                  <a:pt x="19963" y="29511"/>
                </a:cubicBezTo>
                <a:close/>
                <a:moveTo>
                  <a:pt x="12749" y="28694"/>
                </a:moveTo>
                <a:lnTo>
                  <a:pt x="12959" y="28787"/>
                </a:lnTo>
                <a:cubicBezTo>
                  <a:pt x="13496" y="29091"/>
                  <a:pt x="14033" y="29371"/>
                  <a:pt x="14593" y="29604"/>
                </a:cubicBezTo>
                <a:lnTo>
                  <a:pt x="14406" y="29581"/>
                </a:lnTo>
                <a:cubicBezTo>
                  <a:pt x="14080" y="29488"/>
                  <a:pt x="13753" y="29371"/>
                  <a:pt x="13426" y="29254"/>
                </a:cubicBezTo>
                <a:cubicBezTo>
                  <a:pt x="13192" y="29091"/>
                  <a:pt x="12982" y="28904"/>
                  <a:pt x="12749" y="28717"/>
                </a:cubicBezTo>
                <a:lnTo>
                  <a:pt x="12749" y="28694"/>
                </a:lnTo>
                <a:close/>
                <a:moveTo>
                  <a:pt x="18189" y="29651"/>
                </a:moveTo>
                <a:lnTo>
                  <a:pt x="18282" y="29674"/>
                </a:lnTo>
                <a:cubicBezTo>
                  <a:pt x="17862" y="29698"/>
                  <a:pt x="17465" y="29721"/>
                  <a:pt x="17045" y="29721"/>
                </a:cubicBezTo>
                <a:lnTo>
                  <a:pt x="16951" y="29698"/>
                </a:lnTo>
                <a:cubicBezTo>
                  <a:pt x="17372" y="29698"/>
                  <a:pt x="17792" y="29674"/>
                  <a:pt x="18189" y="29651"/>
                </a:cubicBezTo>
                <a:close/>
                <a:moveTo>
                  <a:pt x="4180" y="23721"/>
                </a:moveTo>
                <a:cubicBezTo>
                  <a:pt x="4460" y="24071"/>
                  <a:pt x="4740" y="24421"/>
                  <a:pt x="5044" y="24701"/>
                </a:cubicBezTo>
                <a:cubicBezTo>
                  <a:pt x="5721" y="26195"/>
                  <a:pt x="6632" y="27596"/>
                  <a:pt x="7752" y="28787"/>
                </a:cubicBezTo>
                <a:cubicBezTo>
                  <a:pt x="8079" y="29137"/>
                  <a:pt x="8429" y="29464"/>
                  <a:pt x="8803" y="29791"/>
                </a:cubicBezTo>
                <a:cubicBezTo>
                  <a:pt x="7846" y="29254"/>
                  <a:pt x="6982" y="28600"/>
                  <a:pt x="6235" y="27830"/>
                </a:cubicBezTo>
                <a:cubicBezTo>
                  <a:pt x="5417" y="26662"/>
                  <a:pt x="4764" y="25378"/>
                  <a:pt x="4273" y="24047"/>
                </a:cubicBezTo>
                <a:cubicBezTo>
                  <a:pt x="4250" y="23931"/>
                  <a:pt x="4203" y="23837"/>
                  <a:pt x="4180" y="23721"/>
                </a:cubicBezTo>
                <a:close/>
                <a:moveTo>
                  <a:pt x="5698" y="25402"/>
                </a:moveTo>
                <a:lnTo>
                  <a:pt x="5698" y="25402"/>
                </a:lnTo>
                <a:cubicBezTo>
                  <a:pt x="5768" y="25472"/>
                  <a:pt x="5814" y="25518"/>
                  <a:pt x="5861" y="25565"/>
                </a:cubicBezTo>
                <a:lnTo>
                  <a:pt x="5861" y="25542"/>
                </a:lnTo>
                <a:cubicBezTo>
                  <a:pt x="6748" y="26826"/>
                  <a:pt x="7752" y="27993"/>
                  <a:pt x="8896" y="29044"/>
                </a:cubicBezTo>
                <a:cubicBezTo>
                  <a:pt x="9060" y="29324"/>
                  <a:pt x="9223" y="29628"/>
                  <a:pt x="9387" y="29884"/>
                </a:cubicBezTo>
                <a:cubicBezTo>
                  <a:pt x="7869" y="28647"/>
                  <a:pt x="6632" y="27129"/>
                  <a:pt x="5698" y="25402"/>
                </a:cubicBezTo>
                <a:close/>
                <a:moveTo>
                  <a:pt x="30633" y="29114"/>
                </a:moveTo>
                <a:lnTo>
                  <a:pt x="30587" y="29161"/>
                </a:lnTo>
                <a:cubicBezTo>
                  <a:pt x="30283" y="29417"/>
                  <a:pt x="29980" y="29651"/>
                  <a:pt x="29653" y="29884"/>
                </a:cubicBezTo>
                <a:cubicBezTo>
                  <a:pt x="29770" y="29744"/>
                  <a:pt x="29886" y="29581"/>
                  <a:pt x="30003" y="29417"/>
                </a:cubicBezTo>
                <a:lnTo>
                  <a:pt x="30003" y="29394"/>
                </a:lnTo>
                <a:cubicBezTo>
                  <a:pt x="30213" y="29301"/>
                  <a:pt x="30423" y="29207"/>
                  <a:pt x="30633" y="29114"/>
                </a:cubicBezTo>
                <a:close/>
                <a:moveTo>
                  <a:pt x="19403" y="29978"/>
                </a:moveTo>
                <a:lnTo>
                  <a:pt x="19520" y="30001"/>
                </a:lnTo>
                <a:cubicBezTo>
                  <a:pt x="19263" y="30025"/>
                  <a:pt x="18983" y="30048"/>
                  <a:pt x="18726" y="30048"/>
                </a:cubicBezTo>
                <a:lnTo>
                  <a:pt x="18656" y="30048"/>
                </a:lnTo>
                <a:lnTo>
                  <a:pt x="19333" y="29978"/>
                </a:lnTo>
                <a:close/>
                <a:moveTo>
                  <a:pt x="23442" y="29768"/>
                </a:moveTo>
                <a:lnTo>
                  <a:pt x="23209" y="29884"/>
                </a:lnTo>
                <a:cubicBezTo>
                  <a:pt x="22835" y="29955"/>
                  <a:pt x="22438" y="30025"/>
                  <a:pt x="22041" y="30071"/>
                </a:cubicBezTo>
                <a:lnTo>
                  <a:pt x="21644" y="30025"/>
                </a:lnTo>
                <a:cubicBezTo>
                  <a:pt x="22018" y="29955"/>
                  <a:pt x="22415" y="29861"/>
                  <a:pt x="22788" y="29768"/>
                </a:cubicBezTo>
                <a:close/>
                <a:moveTo>
                  <a:pt x="10577" y="29534"/>
                </a:moveTo>
                <a:cubicBezTo>
                  <a:pt x="10764" y="29674"/>
                  <a:pt x="10974" y="29791"/>
                  <a:pt x="11161" y="29908"/>
                </a:cubicBezTo>
                <a:lnTo>
                  <a:pt x="11348" y="30001"/>
                </a:lnTo>
                <a:cubicBezTo>
                  <a:pt x="11395" y="30048"/>
                  <a:pt x="11465" y="30118"/>
                  <a:pt x="11535" y="30165"/>
                </a:cubicBezTo>
                <a:cubicBezTo>
                  <a:pt x="11418" y="30095"/>
                  <a:pt x="11301" y="30048"/>
                  <a:pt x="11184" y="29978"/>
                </a:cubicBezTo>
                <a:cubicBezTo>
                  <a:pt x="10974" y="29838"/>
                  <a:pt x="10788" y="29698"/>
                  <a:pt x="10577" y="29534"/>
                </a:cubicBezTo>
                <a:close/>
                <a:moveTo>
                  <a:pt x="14523" y="30071"/>
                </a:moveTo>
                <a:lnTo>
                  <a:pt x="14523" y="30071"/>
                </a:lnTo>
                <a:cubicBezTo>
                  <a:pt x="15107" y="30211"/>
                  <a:pt x="15691" y="30351"/>
                  <a:pt x="16274" y="30468"/>
                </a:cubicBezTo>
                <a:cubicBezTo>
                  <a:pt x="15761" y="30421"/>
                  <a:pt x="15247" y="30328"/>
                  <a:pt x="14733" y="30188"/>
                </a:cubicBezTo>
                <a:lnTo>
                  <a:pt x="14663" y="30165"/>
                </a:lnTo>
                <a:lnTo>
                  <a:pt x="14523" y="30071"/>
                </a:lnTo>
                <a:close/>
                <a:moveTo>
                  <a:pt x="3083" y="11439"/>
                </a:moveTo>
                <a:lnTo>
                  <a:pt x="3083" y="11439"/>
                </a:lnTo>
                <a:cubicBezTo>
                  <a:pt x="2989" y="12116"/>
                  <a:pt x="2943" y="12794"/>
                  <a:pt x="2943" y="13471"/>
                </a:cubicBezTo>
                <a:lnTo>
                  <a:pt x="2943" y="13564"/>
                </a:lnTo>
                <a:cubicBezTo>
                  <a:pt x="2336" y="14615"/>
                  <a:pt x="1869" y="15782"/>
                  <a:pt x="1612" y="16973"/>
                </a:cubicBezTo>
                <a:cubicBezTo>
                  <a:pt x="1238" y="18794"/>
                  <a:pt x="1822" y="20452"/>
                  <a:pt x="2802" y="21946"/>
                </a:cubicBezTo>
                <a:cubicBezTo>
                  <a:pt x="2966" y="22950"/>
                  <a:pt x="3246" y="23931"/>
                  <a:pt x="3643" y="24865"/>
                </a:cubicBezTo>
                <a:cubicBezTo>
                  <a:pt x="4203" y="26079"/>
                  <a:pt x="4997" y="27199"/>
                  <a:pt x="5978" y="28133"/>
                </a:cubicBezTo>
                <a:cubicBezTo>
                  <a:pt x="6632" y="29067"/>
                  <a:pt x="7379" y="29931"/>
                  <a:pt x="8219" y="30702"/>
                </a:cubicBezTo>
                <a:cubicBezTo>
                  <a:pt x="5277" y="29604"/>
                  <a:pt x="2802" y="27643"/>
                  <a:pt x="1728" y="24444"/>
                </a:cubicBezTo>
                <a:lnTo>
                  <a:pt x="1705" y="24421"/>
                </a:lnTo>
                <a:cubicBezTo>
                  <a:pt x="351" y="20312"/>
                  <a:pt x="1168" y="15432"/>
                  <a:pt x="3083" y="11439"/>
                </a:cubicBezTo>
                <a:close/>
                <a:moveTo>
                  <a:pt x="9760" y="29744"/>
                </a:moveTo>
                <a:cubicBezTo>
                  <a:pt x="10227" y="30118"/>
                  <a:pt x="10694" y="30468"/>
                  <a:pt x="11161" y="30795"/>
                </a:cubicBezTo>
                <a:cubicBezTo>
                  <a:pt x="10998" y="30748"/>
                  <a:pt x="10858" y="30678"/>
                  <a:pt x="10694" y="30632"/>
                </a:cubicBezTo>
                <a:lnTo>
                  <a:pt x="10251" y="30468"/>
                </a:lnTo>
                <a:cubicBezTo>
                  <a:pt x="10087" y="30235"/>
                  <a:pt x="9924" y="29978"/>
                  <a:pt x="9760" y="29744"/>
                </a:cubicBezTo>
                <a:close/>
                <a:moveTo>
                  <a:pt x="13613" y="30165"/>
                </a:moveTo>
                <a:cubicBezTo>
                  <a:pt x="13706" y="30211"/>
                  <a:pt x="13799" y="30235"/>
                  <a:pt x="13893" y="30281"/>
                </a:cubicBezTo>
                <a:cubicBezTo>
                  <a:pt x="14220" y="30421"/>
                  <a:pt x="14547" y="30562"/>
                  <a:pt x="14897" y="30702"/>
                </a:cubicBezTo>
                <a:cubicBezTo>
                  <a:pt x="14943" y="30725"/>
                  <a:pt x="14967" y="30772"/>
                  <a:pt x="15014" y="30795"/>
                </a:cubicBezTo>
                <a:lnTo>
                  <a:pt x="14873" y="30748"/>
                </a:lnTo>
                <a:cubicBezTo>
                  <a:pt x="14663" y="30678"/>
                  <a:pt x="14453" y="30632"/>
                  <a:pt x="14220" y="30562"/>
                </a:cubicBezTo>
                <a:cubicBezTo>
                  <a:pt x="14010" y="30445"/>
                  <a:pt x="13799" y="30305"/>
                  <a:pt x="13613" y="30165"/>
                </a:cubicBezTo>
                <a:close/>
                <a:moveTo>
                  <a:pt x="18142" y="30702"/>
                </a:moveTo>
                <a:lnTo>
                  <a:pt x="18142" y="30702"/>
                </a:lnTo>
                <a:cubicBezTo>
                  <a:pt x="18352" y="30725"/>
                  <a:pt x="18562" y="30748"/>
                  <a:pt x="18773" y="30748"/>
                </a:cubicBezTo>
                <a:cubicBezTo>
                  <a:pt x="18399" y="30888"/>
                  <a:pt x="18002" y="30982"/>
                  <a:pt x="17605" y="31075"/>
                </a:cubicBezTo>
                <a:cubicBezTo>
                  <a:pt x="17162" y="31005"/>
                  <a:pt x="16718" y="30888"/>
                  <a:pt x="16298" y="30772"/>
                </a:cubicBezTo>
                <a:lnTo>
                  <a:pt x="16298" y="30772"/>
                </a:lnTo>
                <a:cubicBezTo>
                  <a:pt x="16521" y="30788"/>
                  <a:pt x="16744" y="30796"/>
                  <a:pt x="16967" y="30796"/>
                </a:cubicBezTo>
                <a:cubicBezTo>
                  <a:pt x="17372" y="30796"/>
                  <a:pt x="17774" y="30770"/>
                  <a:pt x="18166" y="30725"/>
                </a:cubicBezTo>
                <a:lnTo>
                  <a:pt x="18142" y="30702"/>
                </a:lnTo>
                <a:close/>
                <a:moveTo>
                  <a:pt x="26057" y="30748"/>
                </a:moveTo>
                <a:lnTo>
                  <a:pt x="26057" y="30748"/>
                </a:lnTo>
                <a:cubicBezTo>
                  <a:pt x="25684" y="30865"/>
                  <a:pt x="25310" y="30982"/>
                  <a:pt x="24960" y="31099"/>
                </a:cubicBezTo>
                <a:lnTo>
                  <a:pt x="25170" y="30958"/>
                </a:lnTo>
                <a:cubicBezTo>
                  <a:pt x="25473" y="30888"/>
                  <a:pt x="25754" y="30842"/>
                  <a:pt x="26057" y="30748"/>
                </a:cubicBezTo>
                <a:close/>
                <a:moveTo>
                  <a:pt x="19660" y="30818"/>
                </a:moveTo>
                <a:cubicBezTo>
                  <a:pt x="19940" y="30842"/>
                  <a:pt x="20220" y="30865"/>
                  <a:pt x="20500" y="30865"/>
                </a:cubicBezTo>
                <a:cubicBezTo>
                  <a:pt x="19963" y="31005"/>
                  <a:pt x="19403" y="31075"/>
                  <a:pt x="18843" y="31122"/>
                </a:cubicBezTo>
                <a:lnTo>
                  <a:pt x="18819" y="31122"/>
                </a:lnTo>
                <a:cubicBezTo>
                  <a:pt x="19099" y="31029"/>
                  <a:pt x="19380" y="30935"/>
                  <a:pt x="19660" y="30818"/>
                </a:cubicBezTo>
                <a:close/>
                <a:moveTo>
                  <a:pt x="22532" y="30935"/>
                </a:moveTo>
                <a:lnTo>
                  <a:pt x="22275" y="31005"/>
                </a:lnTo>
                <a:cubicBezTo>
                  <a:pt x="21738" y="31099"/>
                  <a:pt x="21224" y="31169"/>
                  <a:pt x="20687" y="31215"/>
                </a:cubicBezTo>
                <a:cubicBezTo>
                  <a:pt x="21061" y="31145"/>
                  <a:pt x="21411" y="31052"/>
                  <a:pt x="21738" y="30935"/>
                </a:cubicBezTo>
                <a:close/>
                <a:moveTo>
                  <a:pt x="25730" y="31192"/>
                </a:moveTo>
                <a:lnTo>
                  <a:pt x="25730" y="31192"/>
                </a:lnTo>
                <a:cubicBezTo>
                  <a:pt x="25649" y="31217"/>
                  <a:pt x="25566" y="31242"/>
                  <a:pt x="25482" y="31267"/>
                </a:cubicBezTo>
                <a:lnTo>
                  <a:pt x="25482" y="31267"/>
                </a:lnTo>
                <a:cubicBezTo>
                  <a:pt x="25563" y="31240"/>
                  <a:pt x="25644" y="31214"/>
                  <a:pt x="25730" y="31192"/>
                </a:cubicBezTo>
                <a:close/>
                <a:moveTo>
                  <a:pt x="15294" y="31192"/>
                </a:moveTo>
                <a:cubicBezTo>
                  <a:pt x="15551" y="31239"/>
                  <a:pt x="15784" y="31285"/>
                  <a:pt x="16018" y="31332"/>
                </a:cubicBezTo>
                <a:lnTo>
                  <a:pt x="15761" y="31355"/>
                </a:lnTo>
                <a:lnTo>
                  <a:pt x="15551" y="31332"/>
                </a:lnTo>
                <a:lnTo>
                  <a:pt x="15294" y="31192"/>
                </a:lnTo>
                <a:close/>
                <a:moveTo>
                  <a:pt x="7332" y="29254"/>
                </a:moveTo>
                <a:cubicBezTo>
                  <a:pt x="8149" y="29861"/>
                  <a:pt x="9036" y="30351"/>
                  <a:pt x="9970" y="30748"/>
                </a:cubicBezTo>
                <a:cubicBezTo>
                  <a:pt x="10134" y="30958"/>
                  <a:pt x="10297" y="31169"/>
                  <a:pt x="10461" y="31379"/>
                </a:cubicBezTo>
                <a:cubicBezTo>
                  <a:pt x="9994" y="31262"/>
                  <a:pt x="9527" y="31145"/>
                  <a:pt x="9060" y="31005"/>
                </a:cubicBezTo>
                <a:cubicBezTo>
                  <a:pt x="8429" y="30468"/>
                  <a:pt x="7869" y="29884"/>
                  <a:pt x="7332" y="29254"/>
                </a:cubicBezTo>
                <a:close/>
                <a:moveTo>
                  <a:pt x="10834" y="31262"/>
                </a:moveTo>
                <a:cubicBezTo>
                  <a:pt x="10998" y="31355"/>
                  <a:pt x="11184" y="31449"/>
                  <a:pt x="11371" y="31542"/>
                </a:cubicBezTo>
                <a:lnTo>
                  <a:pt x="11021" y="31495"/>
                </a:lnTo>
                <a:cubicBezTo>
                  <a:pt x="10951" y="31425"/>
                  <a:pt x="10881" y="31332"/>
                  <a:pt x="10834" y="31262"/>
                </a:cubicBezTo>
                <a:close/>
                <a:moveTo>
                  <a:pt x="33762" y="27340"/>
                </a:moveTo>
                <a:lnTo>
                  <a:pt x="33762" y="27340"/>
                </a:lnTo>
                <a:cubicBezTo>
                  <a:pt x="32641" y="29044"/>
                  <a:pt x="31147" y="30468"/>
                  <a:pt x="29443" y="31566"/>
                </a:cubicBezTo>
                <a:cubicBezTo>
                  <a:pt x="29676" y="31355"/>
                  <a:pt x="29886" y="31122"/>
                  <a:pt x="30096" y="30912"/>
                </a:cubicBezTo>
                <a:cubicBezTo>
                  <a:pt x="30353" y="30655"/>
                  <a:pt x="30610" y="30375"/>
                  <a:pt x="30867" y="30118"/>
                </a:cubicBezTo>
                <a:cubicBezTo>
                  <a:pt x="31054" y="29931"/>
                  <a:pt x="31240" y="29768"/>
                  <a:pt x="31404" y="29581"/>
                </a:cubicBezTo>
                <a:cubicBezTo>
                  <a:pt x="32198" y="28951"/>
                  <a:pt x="32922" y="28250"/>
                  <a:pt x="33575" y="27480"/>
                </a:cubicBezTo>
                <a:lnTo>
                  <a:pt x="33762" y="27340"/>
                </a:lnTo>
                <a:close/>
                <a:moveTo>
                  <a:pt x="11371" y="31215"/>
                </a:moveTo>
                <a:lnTo>
                  <a:pt x="11581" y="31285"/>
                </a:lnTo>
                <a:cubicBezTo>
                  <a:pt x="11745" y="31309"/>
                  <a:pt x="11908" y="31355"/>
                  <a:pt x="12072" y="31402"/>
                </a:cubicBezTo>
                <a:cubicBezTo>
                  <a:pt x="12235" y="31495"/>
                  <a:pt x="12422" y="31612"/>
                  <a:pt x="12632" y="31729"/>
                </a:cubicBezTo>
                <a:lnTo>
                  <a:pt x="12305" y="31682"/>
                </a:lnTo>
                <a:cubicBezTo>
                  <a:pt x="11978" y="31542"/>
                  <a:pt x="11675" y="31402"/>
                  <a:pt x="11371" y="31215"/>
                </a:cubicBezTo>
                <a:close/>
                <a:moveTo>
                  <a:pt x="13659" y="31636"/>
                </a:moveTo>
                <a:lnTo>
                  <a:pt x="13893" y="31729"/>
                </a:lnTo>
                <a:lnTo>
                  <a:pt x="14033" y="31846"/>
                </a:lnTo>
                <a:lnTo>
                  <a:pt x="13823" y="31846"/>
                </a:lnTo>
                <a:cubicBezTo>
                  <a:pt x="13659" y="31776"/>
                  <a:pt x="13519" y="31706"/>
                  <a:pt x="13379" y="31636"/>
                </a:cubicBezTo>
                <a:close/>
                <a:moveTo>
                  <a:pt x="29349" y="29744"/>
                </a:moveTo>
                <a:lnTo>
                  <a:pt x="29139" y="30001"/>
                </a:lnTo>
                <a:cubicBezTo>
                  <a:pt x="28999" y="30165"/>
                  <a:pt x="28836" y="30351"/>
                  <a:pt x="28672" y="30515"/>
                </a:cubicBezTo>
                <a:cubicBezTo>
                  <a:pt x="27598" y="31145"/>
                  <a:pt x="26477" y="31612"/>
                  <a:pt x="25287" y="31916"/>
                </a:cubicBezTo>
                <a:cubicBezTo>
                  <a:pt x="26174" y="31566"/>
                  <a:pt x="27014" y="31145"/>
                  <a:pt x="27832" y="30608"/>
                </a:cubicBezTo>
                <a:cubicBezTo>
                  <a:pt x="28229" y="30398"/>
                  <a:pt x="28625" y="30165"/>
                  <a:pt x="28999" y="29908"/>
                </a:cubicBezTo>
                <a:lnTo>
                  <a:pt x="29349" y="29744"/>
                </a:lnTo>
                <a:close/>
                <a:moveTo>
                  <a:pt x="24166" y="31169"/>
                </a:moveTo>
                <a:lnTo>
                  <a:pt x="24166" y="31169"/>
                </a:lnTo>
                <a:cubicBezTo>
                  <a:pt x="23979" y="31262"/>
                  <a:pt x="23792" y="31355"/>
                  <a:pt x="23582" y="31449"/>
                </a:cubicBezTo>
                <a:cubicBezTo>
                  <a:pt x="22555" y="31706"/>
                  <a:pt x="21528" y="31869"/>
                  <a:pt x="20500" y="32009"/>
                </a:cubicBezTo>
                <a:lnTo>
                  <a:pt x="20337" y="32009"/>
                </a:lnTo>
                <a:cubicBezTo>
                  <a:pt x="20259" y="32017"/>
                  <a:pt x="20181" y="32020"/>
                  <a:pt x="20103" y="32020"/>
                </a:cubicBezTo>
                <a:cubicBezTo>
                  <a:pt x="19948" y="32020"/>
                  <a:pt x="19792" y="32009"/>
                  <a:pt x="19636" y="32009"/>
                </a:cubicBezTo>
                <a:cubicBezTo>
                  <a:pt x="20524" y="31892"/>
                  <a:pt x="21434" y="31706"/>
                  <a:pt x="22298" y="31472"/>
                </a:cubicBezTo>
                <a:lnTo>
                  <a:pt x="23045" y="31379"/>
                </a:lnTo>
                <a:cubicBezTo>
                  <a:pt x="23419" y="31309"/>
                  <a:pt x="23792" y="31239"/>
                  <a:pt x="24166" y="31169"/>
                </a:cubicBezTo>
                <a:close/>
                <a:moveTo>
                  <a:pt x="23886" y="31986"/>
                </a:moveTo>
                <a:lnTo>
                  <a:pt x="23886" y="31986"/>
                </a:lnTo>
                <a:cubicBezTo>
                  <a:pt x="23372" y="32126"/>
                  <a:pt x="22858" y="32243"/>
                  <a:pt x="22321" y="32336"/>
                </a:cubicBezTo>
                <a:lnTo>
                  <a:pt x="22321" y="32313"/>
                </a:lnTo>
                <a:lnTo>
                  <a:pt x="22695" y="32173"/>
                </a:lnTo>
                <a:cubicBezTo>
                  <a:pt x="23092" y="32126"/>
                  <a:pt x="23489" y="32079"/>
                  <a:pt x="23886" y="31986"/>
                </a:cubicBezTo>
                <a:close/>
                <a:moveTo>
                  <a:pt x="21411" y="32313"/>
                </a:moveTo>
                <a:cubicBezTo>
                  <a:pt x="21224" y="32336"/>
                  <a:pt x="21061" y="32383"/>
                  <a:pt x="20874" y="32429"/>
                </a:cubicBezTo>
                <a:lnTo>
                  <a:pt x="20687" y="32429"/>
                </a:lnTo>
                <a:lnTo>
                  <a:pt x="20314" y="32383"/>
                </a:lnTo>
                <a:cubicBezTo>
                  <a:pt x="20500" y="32359"/>
                  <a:pt x="20710" y="32336"/>
                  <a:pt x="20897" y="32313"/>
                </a:cubicBezTo>
                <a:close/>
                <a:moveTo>
                  <a:pt x="16811" y="32383"/>
                </a:moveTo>
                <a:lnTo>
                  <a:pt x="16998" y="32406"/>
                </a:lnTo>
                <a:cubicBezTo>
                  <a:pt x="17372" y="32546"/>
                  <a:pt x="17745" y="32686"/>
                  <a:pt x="18142" y="32826"/>
                </a:cubicBezTo>
                <a:lnTo>
                  <a:pt x="18025" y="32826"/>
                </a:lnTo>
                <a:cubicBezTo>
                  <a:pt x="17629" y="32710"/>
                  <a:pt x="17208" y="32570"/>
                  <a:pt x="16811" y="32383"/>
                </a:cubicBezTo>
                <a:close/>
                <a:moveTo>
                  <a:pt x="21154" y="32826"/>
                </a:moveTo>
                <a:cubicBezTo>
                  <a:pt x="21388" y="32826"/>
                  <a:pt x="21644" y="32873"/>
                  <a:pt x="21878" y="32896"/>
                </a:cubicBezTo>
                <a:lnTo>
                  <a:pt x="22345" y="32896"/>
                </a:lnTo>
                <a:cubicBezTo>
                  <a:pt x="21691" y="32990"/>
                  <a:pt x="21037" y="33036"/>
                  <a:pt x="20407" y="33060"/>
                </a:cubicBezTo>
                <a:lnTo>
                  <a:pt x="20430" y="33036"/>
                </a:lnTo>
                <a:cubicBezTo>
                  <a:pt x="20244" y="33013"/>
                  <a:pt x="20080" y="32966"/>
                  <a:pt x="19893" y="32920"/>
                </a:cubicBezTo>
                <a:cubicBezTo>
                  <a:pt x="20080" y="32896"/>
                  <a:pt x="20290" y="32873"/>
                  <a:pt x="20477" y="32826"/>
                </a:cubicBezTo>
                <a:close/>
                <a:moveTo>
                  <a:pt x="9784" y="31589"/>
                </a:moveTo>
                <a:cubicBezTo>
                  <a:pt x="9994" y="31659"/>
                  <a:pt x="10204" y="31706"/>
                  <a:pt x="10437" y="31752"/>
                </a:cubicBezTo>
                <a:cubicBezTo>
                  <a:pt x="10577" y="31776"/>
                  <a:pt x="10717" y="31799"/>
                  <a:pt x="10858" y="31822"/>
                </a:cubicBezTo>
                <a:cubicBezTo>
                  <a:pt x="11301" y="32313"/>
                  <a:pt x="11768" y="32756"/>
                  <a:pt x="12282" y="33153"/>
                </a:cubicBezTo>
                <a:cubicBezTo>
                  <a:pt x="12025" y="33013"/>
                  <a:pt x="11745" y="32873"/>
                  <a:pt x="11488" y="32733"/>
                </a:cubicBezTo>
                <a:cubicBezTo>
                  <a:pt x="10904" y="32383"/>
                  <a:pt x="10344" y="32009"/>
                  <a:pt x="9807" y="31612"/>
                </a:cubicBezTo>
                <a:lnTo>
                  <a:pt x="9784" y="31589"/>
                </a:lnTo>
                <a:close/>
                <a:moveTo>
                  <a:pt x="26828" y="32173"/>
                </a:moveTo>
                <a:lnTo>
                  <a:pt x="26828" y="32173"/>
                </a:lnTo>
                <a:cubicBezTo>
                  <a:pt x="26384" y="32476"/>
                  <a:pt x="25917" y="32756"/>
                  <a:pt x="25427" y="33013"/>
                </a:cubicBezTo>
                <a:cubicBezTo>
                  <a:pt x="25077" y="33107"/>
                  <a:pt x="24726" y="33200"/>
                  <a:pt x="24376" y="33270"/>
                </a:cubicBezTo>
                <a:cubicBezTo>
                  <a:pt x="23952" y="33309"/>
                  <a:pt x="23521" y="33326"/>
                  <a:pt x="23090" y="33326"/>
                </a:cubicBezTo>
                <a:cubicBezTo>
                  <a:pt x="22739" y="33326"/>
                  <a:pt x="22388" y="33314"/>
                  <a:pt x="22041" y="33293"/>
                </a:cubicBezTo>
                <a:lnTo>
                  <a:pt x="22205" y="33270"/>
                </a:lnTo>
                <a:cubicBezTo>
                  <a:pt x="23489" y="33107"/>
                  <a:pt x="24773" y="32826"/>
                  <a:pt x="26034" y="32406"/>
                </a:cubicBezTo>
                <a:cubicBezTo>
                  <a:pt x="26291" y="32336"/>
                  <a:pt x="26571" y="32266"/>
                  <a:pt x="26828" y="32173"/>
                </a:cubicBezTo>
                <a:close/>
                <a:moveTo>
                  <a:pt x="16928" y="33153"/>
                </a:moveTo>
                <a:lnTo>
                  <a:pt x="16975" y="33177"/>
                </a:lnTo>
                <a:cubicBezTo>
                  <a:pt x="17395" y="33340"/>
                  <a:pt x="17815" y="33480"/>
                  <a:pt x="18236" y="33597"/>
                </a:cubicBezTo>
                <a:cubicBezTo>
                  <a:pt x="18049" y="33550"/>
                  <a:pt x="17839" y="33503"/>
                  <a:pt x="17652" y="33457"/>
                </a:cubicBezTo>
                <a:lnTo>
                  <a:pt x="17418" y="33387"/>
                </a:lnTo>
                <a:cubicBezTo>
                  <a:pt x="17232" y="33317"/>
                  <a:pt x="17092" y="33247"/>
                  <a:pt x="16928" y="33153"/>
                </a:cubicBezTo>
                <a:close/>
                <a:moveTo>
                  <a:pt x="23442" y="33737"/>
                </a:moveTo>
                <a:cubicBezTo>
                  <a:pt x="23302" y="33760"/>
                  <a:pt x="23162" y="33807"/>
                  <a:pt x="23022" y="33830"/>
                </a:cubicBezTo>
                <a:cubicBezTo>
                  <a:pt x="22750" y="33846"/>
                  <a:pt x="22477" y="33854"/>
                  <a:pt x="22205" y="33854"/>
                </a:cubicBezTo>
                <a:cubicBezTo>
                  <a:pt x="21660" y="33854"/>
                  <a:pt x="21115" y="33823"/>
                  <a:pt x="20570" y="33760"/>
                </a:cubicBezTo>
                <a:lnTo>
                  <a:pt x="20570" y="33760"/>
                </a:lnTo>
                <a:cubicBezTo>
                  <a:pt x="21022" y="33804"/>
                  <a:pt x="21474" y="33828"/>
                  <a:pt x="21926" y="33828"/>
                </a:cubicBezTo>
                <a:cubicBezTo>
                  <a:pt x="22432" y="33828"/>
                  <a:pt x="22937" y="33799"/>
                  <a:pt x="23442" y="33737"/>
                </a:cubicBezTo>
                <a:close/>
                <a:moveTo>
                  <a:pt x="11441" y="31939"/>
                </a:moveTo>
                <a:lnTo>
                  <a:pt x="11441" y="31939"/>
                </a:lnTo>
                <a:cubicBezTo>
                  <a:pt x="11791" y="31986"/>
                  <a:pt x="12118" y="32032"/>
                  <a:pt x="12469" y="32079"/>
                </a:cubicBezTo>
                <a:cubicBezTo>
                  <a:pt x="13192" y="32359"/>
                  <a:pt x="13940" y="32616"/>
                  <a:pt x="14710" y="32780"/>
                </a:cubicBezTo>
                <a:cubicBezTo>
                  <a:pt x="14897" y="32873"/>
                  <a:pt x="15107" y="32943"/>
                  <a:pt x="15294" y="33036"/>
                </a:cubicBezTo>
                <a:cubicBezTo>
                  <a:pt x="15947" y="33293"/>
                  <a:pt x="16648" y="33550"/>
                  <a:pt x="17325" y="33737"/>
                </a:cubicBezTo>
                <a:cubicBezTo>
                  <a:pt x="18492" y="34204"/>
                  <a:pt x="19706" y="34484"/>
                  <a:pt x="20944" y="34554"/>
                </a:cubicBezTo>
                <a:cubicBezTo>
                  <a:pt x="20273" y="34645"/>
                  <a:pt x="19597" y="34690"/>
                  <a:pt x="18923" y="34690"/>
                </a:cubicBezTo>
                <a:cubicBezTo>
                  <a:pt x="17346" y="34690"/>
                  <a:pt x="15778" y="34445"/>
                  <a:pt x="14290" y="33970"/>
                </a:cubicBezTo>
                <a:cubicBezTo>
                  <a:pt x="13916" y="33807"/>
                  <a:pt x="13566" y="33597"/>
                  <a:pt x="13216" y="33387"/>
                </a:cubicBezTo>
                <a:cubicBezTo>
                  <a:pt x="12585" y="32966"/>
                  <a:pt x="11978" y="32476"/>
                  <a:pt x="11441" y="31939"/>
                </a:cubicBezTo>
                <a:close/>
                <a:moveTo>
                  <a:pt x="34976" y="26406"/>
                </a:moveTo>
                <a:cubicBezTo>
                  <a:pt x="34556" y="27363"/>
                  <a:pt x="34019" y="28250"/>
                  <a:pt x="33365" y="29091"/>
                </a:cubicBezTo>
                <a:cubicBezTo>
                  <a:pt x="30307" y="32943"/>
                  <a:pt x="25193" y="34974"/>
                  <a:pt x="20360" y="35138"/>
                </a:cubicBezTo>
                <a:cubicBezTo>
                  <a:pt x="19730" y="35138"/>
                  <a:pt x="19099" y="35138"/>
                  <a:pt x="18492" y="35068"/>
                </a:cubicBezTo>
                <a:lnTo>
                  <a:pt x="18983" y="35068"/>
                </a:lnTo>
                <a:cubicBezTo>
                  <a:pt x="20407" y="35068"/>
                  <a:pt x="21831" y="34858"/>
                  <a:pt x="23209" y="34484"/>
                </a:cubicBezTo>
                <a:cubicBezTo>
                  <a:pt x="24866" y="34251"/>
                  <a:pt x="26454" y="33667"/>
                  <a:pt x="27878" y="32756"/>
                </a:cubicBezTo>
                <a:cubicBezTo>
                  <a:pt x="28836" y="32359"/>
                  <a:pt x="29746" y="31846"/>
                  <a:pt x="30563" y="31239"/>
                </a:cubicBezTo>
                <a:cubicBezTo>
                  <a:pt x="32198" y="30025"/>
                  <a:pt x="33552" y="28484"/>
                  <a:pt x="34579" y="26732"/>
                </a:cubicBezTo>
                <a:cubicBezTo>
                  <a:pt x="34719" y="26616"/>
                  <a:pt x="34859" y="26499"/>
                  <a:pt x="34976" y="26406"/>
                </a:cubicBezTo>
                <a:close/>
                <a:moveTo>
                  <a:pt x="18953" y="0"/>
                </a:moveTo>
                <a:cubicBezTo>
                  <a:pt x="15259" y="0"/>
                  <a:pt x="11420" y="784"/>
                  <a:pt x="8336" y="2847"/>
                </a:cubicBezTo>
                <a:cubicBezTo>
                  <a:pt x="5744" y="4598"/>
                  <a:pt x="3947" y="7283"/>
                  <a:pt x="3293" y="10342"/>
                </a:cubicBezTo>
                <a:cubicBezTo>
                  <a:pt x="3083" y="10716"/>
                  <a:pt x="2896" y="11113"/>
                  <a:pt x="2709" y="11509"/>
                </a:cubicBezTo>
                <a:cubicBezTo>
                  <a:pt x="935" y="15409"/>
                  <a:pt x="1" y="20358"/>
                  <a:pt x="1402" y="24538"/>
                </a:cubicBezTo>
                <a:cubicBezTo>
                  <a:pt x="2569" y="28040"/>
                  <a:pt x="5558" y="30281"/>
                  <a:pt x="8943" y="31379"/>
                </a:cubicBezTo>
                <a:cubicBezTo>
                  <a:pt x="10484" y="32663"/>
                  <a:pt x="12258" y="33667"/>
                  <a:pt x="14173" y="34297"/>
                </a:cubicBezTo>
                <a:cubicBezTo>
                  <a:pt x="15934" y="35137"/>
                  <a:pt x="17875" y="35491"/>
                  <a:pt x="19829" y="35491"/>
                </a:cubicBezTo>
                <a:cubicBezTo>
                  <a:pt x="21734" y="35491"/>
                  <a:pt x="23652" y="35154"/>
                  <a:pt x="25427" y="34601"/>
                </a:cubicBezTo>
                <a:cubicBezTo>
                  <a:pt x="29209" y="33457"/>
                  <a:pt x="32758" y="31122"/>
                  <a:pt x="34719" y="27643"/>
                </a:cubicBezTo>
                <a:cubicBezTo>
                  <a:pt x="35046" y="27059"/>
                  <a:pt x="35326" y="26476"/>
                  <a:pt x="35583" y="25845"/>
                </a:cubicBezTo>
                <a:cubicBezTo>
                  <a:pt x="35700" y="25728"/>
                  <a:pt x="35840" y="25612"/>
                  <a:pt x="35980" y="25472"/>
                </a:cubicBezTo>
                <a:cubicBezTo>
                  <a:pt x="38945" y="22576"/>
                  <a:pt x="40743" y="18514"/>
                  <a:pt x="40159" y="14335"/>
                </a:cubicBezTo>
                <a:cubicBezTo>
                  <a:pt x="39949" y="12864"/>
                  <a:pt x="39459" y="11463"/>
                  <a:pt x="38688" y="10202"/>
                </a:cubicBezTo>
                <a:cubicBezTo>
                  <a:pt x="38665" y="9361"/>
                  <a:pt x="38502" y="8568"/>
                  <a:pt x="38198" y="7797"/>
                </a:cubicBezTo>
                <a:cubicBezTo>
                  <a:pt x="37428" y="5883"/>
                  <a:pt x="35700" y="4855"/>
                  <a:pt x="33832" y="4131"/>
                </a:cubicBezTo>
                <a:cubicBezTo>
                  <a:pt x="33459" y="3991"/>
                  <a:pt x="33085" y="3851"/>
                  <a:pt x="32711" y="3734"/>
                </a:cubicBezTo>
                <a:cubicBezTo>
                  <a:pt x="31030" y="2777"/>
                  <a:pt x="29209" y="2100"/>
                  <a:pt x="27318" y="1727"/>
                </a:cubicBezTo>
                <a:cubicBezTo>
                  <a:pt x="25123" y="606"/>
                  <a:pt x="22578" y="139"/>
                  <a:pt x="20033" y="22"/>
                </a:cubicBezTo>
                <a:cubicBezTo>
                  <a:pt x="19675" y="8"/>
                  <a:pt x="19315" y="0"/>
                  <a:pt x="1895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7" name="Google Shape;1757;p65"/>
          <p:cNvSpPr/>
          <p:nvPr/>
        </p:nvSpPr>
        <p:spPr>
          <a:xfrm>
            <a:off x="1145077" y="1848153"/>
            <a:ext cx="236926" cy="179412"/>
          </a:xfrm>
          <a:custGeom>
            <a:rect b="b" l="l" r="r" t="t"/>
            <a:pathLst>
              <a:path extrusionOk="0" h="35492" w="40744">
                <a:moveTo>
                  <a:pt x="21998" y="1503"/>
                </a:moveTo>
                <a:cubicBezTo>
                  <a:pt x="22889" y="1503"/>
                  <a:pt x="23776" y="1562"/>
                  <a:pt x="24656" y="1680"/>
                </a:cubicBezTo>
                <a:cubicBezTo>
                  <a:pt x="24820" y="1703"/>
                  <a:pt x="25007" y="1727"/>
                  <a:pt x="25170" y="1773"/>
                </a:cubicBezTo>
                <a:cubicBezTo>
                  <a:pt x="24454" y="1665"/>
                  <a:pt x="23734" y="1612"/>
                  <a:pt x="23013" y="1612"/>
                </a:cubicBezTo>
                <a:cubicBezTo>
                  <a:pt x="22181" y="1612"/>
                  <a:pt x="21349" y="1682"/>
                  <a:pt x="20524" y="1820"/>
                </a:cubicBezTo>
                <a:cubicBezTo>
                  <a:pt x="20131" y="1786"/>
                  <a:pt x="19725" y="1764"/>
                  <a:pt x="19325" y="1764"/>
                </a:cubicBezTo>
                <a:cubicBezTo>
                  <a:pt x="19179" y="1764"/>
                  <a:pt x="19033" y="1767"/>
                  <a:pt x="18889" y="1773"/>
                </a:cubicBezTo>
                <a:cubicBezTo>
                  <a:pt x="19240" y="1703"/>
                  <a:pt x="19590" y="1656"/>
                  <a:pt x="19917" y="1610"/>
                </a:cubicBezTo>
                <a:cubicBezTo>
                  <a:pt x="20611" y="1538"/>
                  <a:pt x="21306" y="1503"/>
                  <a:pt x="21998" y="1503"/>
                </a:cubicBezTo>
                <a:close/>
                <a:moveTo>
                  <a:pt x="20267" y="2264"/>
                </a:moveTo>
                <a:cubicBezTo>
                  <a:pt x="20384" y="2264"/>
                  <a:pt x="20524" y="2264"/>
                  <a:pt x="20640" y="2287"/>
                </a:cubicBezTo>
                <a:cubicBezTo>
                  <a:pt x="20524" y="2287"/>
                  <a:pt x="20407" y="2287"/>
                  <a:pt x="20290" y="2310"/>
                </a:cubicBezTo>
                <a:lnTo>
                  <a:pt x="20173" y="2264"/>
                </a:lnTo>
                <a:close/>
                <a:moveTo>
                  <a:pt x="23171" y="1972"/>
                </a:moveTo>
                <a:cubicBezTo>
                  <a:pt x="24202" y="1972"/>
                  <a:pt x="25235" y="2098"/>
                  <a:pt x="26244" y="2334"/>
                </a:cubicBezTo>
                <a:cubicBezTo>
                  <a:pt x="25395" y="2247"/>
                  <a:pt x="24534" y="2199"/>
                  <a:pt x="23669" y="2199"/>
                </a:cubicBezTo>
                <a:cubicBezTo>
                  <a:pt x="23368" y="2199"/>
                  <a:pt x="23067" y="2205"/>
                  <a:pt x="22765" y="2217"/>
                </a:cubicBezTo>
                <a:lnTo>
                  <a:pt x="22765" y="2194"/>
                </a:lnTo>
                <a:lnTo>
                  <a:pt x="22718" y="2194"/>
                </a:lnTo>
                <a:cubicBezTo>
                  <a:pt x="22485" y="2123"/>
                  <a:pt x="22228" y="2077"/>
                  <a:pt x="21971" y="2030"/>
                </a:cubicBezTo>
                <a:cubicBezTo>
                  <a:pt x="22370" y="1991"/>
                  <a:pt x="22770" y="1972"/>
                  <a:pt x="23171" y="1972"/>
                </a:cubicBezTo>
                <a:close/>
                <a:moveTo>
                  <a:pt x="28485" y="2404"/>
                </a:moveTo>
                <a:lnTo>
                  <a:pt x="28485" y="2404"/>
                </a:lnTo>
                <a:cubicBezTo>
                  <a:pt x="29046" y="2576"/>
                  <a:pt x="29587" y="2749"/>
                  <a:pt x="30126" y="2976"/>
                </a:cubicBezTo>
                <a:lnTo>
                  <a:pt x="30126" y="2976"/>
                </a:lnTo>
                <a:cubicBezTo>
                  <a:pt x="29723" y="2875"/>
                  <a:pt x="29305" y="2791"/>
                  <a:pt x="28906" y="2707"/>
                </a:cubicBezTo>
                <a:cubicBezTo>
                  <a:pt x="28766" y="2614"/>
                  <a:pt x="28625" y="2497"/>
                  <a:pt x="28485" y="2404"/>
                </a:cubicBezTo>
                <a:close/>
                <a:moveTo>
                  <a:pt x="18446" y="2264"/>
                </a:moveTo>
                <a:lnTo>
                  <a:pt x="18469" y="2287"/>
                </a:lnTo>
                <a:cubicBezTo>
                  <a:pt x="17862" y="2450"/>
                  <a:pt x="17278" y="2637"/>
                  <a:pt x="16695" y="2871"/>
                </a:cubicBezTo>
                <a:lnTo>
                  <a:pt x="16601" y="2871"/>
                </a:lnTo>
                <a:cubicBezTo>
                  <a:pt x="16504" y="2867"/>
                  <a:pt x="16406" y="2865"/>
                  <a:pt x="16308" y="2865"/>
                </a:cubicBezTo>
                <a:cubicBezTo>
                  <a:pt x="15816" y="2865"/>
                  <a:pt x="15313" y="2913"/>
                  <a:pt x="14827" y="3011"/>
                </a:cubicBezTo>
                <a:lnTo>
                  <a:pt x="14803" y="3011"/>
                </a:lnTo>
                <a:lnTo>
                  <a:pt x="14990" y="2917"/>
                </a:lnTo>
                <a:cubicBezTo>
                  <a:pt x="15177" y="2847"/>
                  <a:pt x="15364" y="2777"/>
                  <a:pt x="15527" y="2707"/>
                </a:cubicBezTo>
                <a:lnTo>
                  <a:pt x="15667" y="2684"/>
                </a:lnTo>
                <a:cubicBezTo>
                  <a:pt x="16578" y="2450"/>
                  <a:pt x="17512" y="2310"/>
                  <a:pt x="18446" y="2264"/>
                </a:cubicBezTo>
                <a:close/>
                <a:moveTo>
                  <a:pt x="22514" y="2631"/>
                </a:moveTo>
                <a:cubicBezTo>
                  <a:pt x="22748" y="2631"/>
                  <a:pt x="22963" y="2665"/>
                  <a:pt x="23209" y="2684"/>
                </a:cubicBezTo>
                <a:lnTo>
                  <a:pt x="23536" y="2754"/>
                </a:lnTo>
                <a:cubicBezTo>
                  <a:pt x="23676" y="2801"/>
                  <a:pt x="23839" y="2847"/>
                  <a:pt x="23956" y="2894"/>
                </a:cubicBezTo>
                <a:cubicBezTo>
                  <a:pt x="24283" y="3011"/>
                  <a:pt x="24586" y="3151"/>
                  <a:pt x="24890" y="3291"/>
                </a:cubicBezTo>
                <a:cubicBezTo>
                  <a:pt x="23909" y="3127"/>
                  <a:pt x="22929" y="3011"/>
                  <a:pt x="21925" y="2917"/>
                </a:cubicBezTo>
                <a:cubicBezTo>
                  <a:pt x="21761" y="2847"/>
                  <a:pt x="21598" y="2777"/>
                  <a:pt x="21434" y="2707"/>
                </a:cubicBezTo>
                <a:cubicBezTo>
                  <a:pt x="21738" y="2684"/>
                  <a:pt x="22041" y="2660"/>
                  <a:pt x="22345" y="2637"/>
                </a:cubicBezTo>
                <a:cubicBezTo>
                  <a:pt x="22403" y="2633"/>
                  <a:pt x="22459" y="2631"/>
                  <a:pt x="22514" y="2631"/>
                </a:cubicBezTo>
                <a:close/>
                <a:moveTo>
                  <a:pt x="15551" y="3338"/>
                </a:moveTo>
                <a:lnTo>
                  <a:pt x="15551" y="3361"/>
                </a:lnTo>
                <a:lnTo>
                  <a:pt x="15247" y="3478"/>
                </a:lnTo>
                <a:cubicBezTo>
                  <a:pt x="14943" y="3478"/>
                  <a:pt x="14640" y="3501"/>
                  <a:pt x="14313" y="3524"/>
                </a:cubicBezTo>
                <a:lnTo>
                  <a:pt x="14290" y="3524"/>
                </a:lnTo>
                <a:lnTo>
                  <a:pt x="14500" y="3454"/>
                </a:lnTo>
                <a:cubicBezTo>
                  <a:pt x="14873" y="3408"/>
                  <a:pt x="15200" y="3384"/>
                  <a:pt x="15551" y="3338"/>
                </a:cubicBezTo>
                <a:close/>
                <a:moveTo>
                  <a:pt x="19987" y="3501"/>
                </a:moveTo>
                <a:cubicBezTo>
                  <a:pt x="20454" y="3501"/>
                  <a:pt x="20897" y="3524"/>
                  <a:pt x="21364" y="3594"/>
                </a:cubicBezTo>
                <a:cubicBezTo>
                  <a:pt x="21107" y="3583"/>
                  <a:pt x="20851" y="3577"/>
                  <a:pt x="20591" y="3577"/>
                </a:cubicBezTo>
                <a:cubicBezTo>
                  <a:pt x="20331" y="3577"/>
                  <a:pt x="20068" y="3583"/>
                  <a:pt x="19800" y="3594"/>
                </a:cubicBezTo>
                <a:lnTo>
                  <a:pt x="19590" y="3501"/>
                </a:lnTo>
                <a:close/>
                <a:moveTo>
                  <a:pt x="18819" y="3548"/>
                </a:moveTo>
                <a:lnTo>
                  <a:pt x="19006" y="3618"/>
                </a:lnTo>
                <a:cubicBezTo>
                  <a:pt x="18703" y="3618"/>
                  <a:pt x="18422" y="3664"/>
                  <a:pt x="18119" y="3688"/>
                </a:cubicBezTo>
                <a:lnTo>
                  <a:pt x="18025" y="3688"/>
                </a:lnTo>
                <a:cubicBezTo>
                  <a:pt x="18282" y="3618"/>
                  <a:pt x="18539" y="3571"/>
                  <a:pt x="18819" y="3548"/>
                </a:cubicBezTo>
                <a:close/>
                <a:moveTo>
                  <a:pt x="15901" y="2147"/>
                </a:moveTo>
                <a:lnTo>
                  <a:pt x="15901" y="2147"/>
                </a:lnTo>
                <a:cubicBezTo>
                  <a:pt x="15784" y="2194"/>
                  <a:pt x="15691" y="2240"/>
                  <a:pt x="15574" y="2287"/>
                </a:cubicBezTo>
                <a:cubicBezTo>
                  <a:pt x="15294" y="2357"/>
                  <a:pt x="14990" y="2450"/>
                  <a:pt x="14710" y="2544"/>
                </a:cubicBezTo>
                <a:cubicBezTo>
                  <a:pt x="13823" y="2801"/>
                  <a:pt x="12959" y="3127"/>
                  <a:pt x="12118" y="3478"/>
                </a:cubicBezTo>
                <a:lnTo>
                  <a:pt x="12118" y="3501"/>
                </a:lnTo>
                <a:cubicBezTo>
                  <a:pt x="11885" y="3548"/>
                  <a:pt x="11675" y="3618"/>
                  <a:pt x="11441" y="3688"/>
                </a:cubicBezTo>
                <a:lnTo>
                  <a:pt x="11254" y="3711"/>
                </a:lnTo>
                <a:cubicBezTo>
                  <a:pt x="10998" y="3758"/>
                  <a:pt x="10717" y="3805"/>
                  <a:pt x="10461" y="3875"/>
                </a:cubicBezTo>
                <a:cubicBezTo>
                  <a:pt x="12095" y="2847"/>
                  <a:pt x="13963" y="2264"/>
                  <a:pt x="15901" y="2147"/>
                </a:cubicBezTo>
                <a:close/>
                <a:moveTo>
                  <a:pt x="25380" y="3011"/>
                </a:moveTo>
                <a:cubicBezTo>
                  <a:pt x="26244" y="3197"/>
                  <a:pt x="27084" y="3454"/>
                  <a:pt x="27902" y="3781"/>
                </a:cubicBezTo>
                <a:cubicBezTo>
                  <a:pt x="28229" y="3921"/>
                  <a:pt x="28532" y="4038"/>
                  <a:pt x="28836" y="4201"/>
                </a:cubicBezTo>
                <a:cubicBezTo>
                  <a:pt x="28135" y="3991"/>
                  <a:pt x="27435" y="3805"/>
                  <a:pt x="26734" y="3664"/>
                </a:cubicBezTo>
                <a:cubicBezTo>
                  <a:pt x="26407" y="3478"/>
                  <a:pt x="26081" y="3314"/>
                  <a:pt x="25754" y="3174"/>
                </a:cubicBezTo>
                <a:cubicBezTo>
                  <a:pt x="25614" y="3104"/>
                  <a:pt x="25497" y="3057"/>
                  <a:pt x="25380" y="3011"/>
                </a:cubicBezTo>
                <a:close/>
                <a:moveTo>
                  <a:pt x="20710" y="3991"/>
                </a:moveTo>
                <a:cubicBezTo>
                  <a:pt x="21458" y="3991"/>
                  <a:pt x="22228" y="4038"/>
                  <a:pt x="22952" y="4108"/>
                </a:cubicBezTo>
                <a:lnTo>
                  <a:pt x="23022" y="4155"/>
                </a:lnTo>
                <a:lnTo>
                  <a:pt x="23466" y="4412"/>
                </a:lnTo>
                <a:cubicBezTo>
                  <a:pt x="22578" y="4248"/>
                  <a:pt x="21691" y="4131"/>
                  <a:pt x="20781" y="4038"/>
                </a:cubicBezTo>
                <a:lnTo>
                  <a:pt x="20710" y="3991"/>
                </a:lnTo>
                <a:close/>
                <a:moveTo>
                  <a:pt x="22835" y="3384"/>
                </a:moveTo>
                <a:lnTo>
                  <a:pt x="22835" y="3384"/>
                </a:lnTo>
                <a:cubicBezTo>
                  <a:pt x="23839" y="3501"/>
                  <a:pt x="24843" y="3641"/>
                  <a:pt x="25847" y="3828"/>
                </a:cubicBezTo>
                <a:cubicBezTo>
                  <a:pt x="26174" y="4015"/>
                  <a:pt x="26477" y="4248"/>
                  <a:pt x="26781" y="4458"/>
                </a:cubicBezTo>
                <a:cubicBezTo>
                  <a:pt x="25870" y="4201"/>
                  <a:pt x="24913" y="3991"/>
                  <a:pt x="23979" y="3851"/>
                </a:cubicBezTo>
                <a:cubicBezTo>
                  <a:pt x="23722" y="3758"/>
                  <a:pt x="23466" y="3688"/>
                  <a:pt x="23209" y="3618"/>
                </a:cubicBezTo>
                <a:cubicBezTo>
                  <a:pt x="23092" y="3548"/>
                  <a:pt x="22952" y="3454"/>
                  <a:pt x="22835" y="3384"/>
                </a:cubicBezTo>
                <a:close/>
                <a:moveTo>
                  <a:pt x="25824" y="2731"/>
                </a:moveTo>
                <a:lnTo>
                  <a:pt x="25824" y="2731"/>
                </a:lnTo>
                <a:cubicBezTo>
                  <a:pt x="26291" y="2777"/>
                  <a:pt x="26758" y="2871"/>
                  <a:pt x="27201" y="2964"/>
                </a:cubicBezTo>
                <a:cubicBezTo>
                  <a:pt x="28042" y="3151"/>
                  <a:pt x="28836" y="3431"/>
                  <a:pt x="29606" y="3781"/>
                </a:cubicBezTo>
                <a:lnTo>
                  <a:pt x="29606" y="3781"/>
                </a:lnTo>
                <a:cubicBezTo>
                  <a:pt x="29855" y="4032"/>
                  <a:pt x="30103" y="4303"/>
                  <a:pt x="30330" y="4552"/>
                </a:cubicBezTo>
                <a:cubicBezTo>
                  <a:pt x="28929" y="3711"/>
                  <a:pt x="27411" y="3081"/>
                  <a:pt x="25824" y="2731"/>
                </a:cubicBezTo>
                <a:close/>
                <a:moveTo>
                  <a:pt x="24399" y="4435"/>
                </a:moveTo>
                <a:lnTo>
                  <a:pt x="24726" y="4575"/>
                </a:lnTo>
                <a:lnTo>
                  <a:pt x="24540" y="4552"/>
                </a:lnTo>
                <a:lnTo>
                  <a:pt x="24399" y="4435"/>
                </a:lnTo>
                <a:close/>
                <a:moveTo>
                  <a:pt x="13869" y="3968"/>
                </a:moveTo>
                <a:lnTo>
                  <a:pt x="14080" y="3991"/>
                </a:lnTo>
                <a:cubicBezTo>
                  <a:pt x="13799" y="4108"/>
                  <a:pt x="13543" y="4248"/>
                  <a:pt x="13262" y="4412"/>
                </a:cubicBezTo>
                <a:cubicBezTo>
                  <a:pt x="12936" y="4482"/>
                  <a:pt x="12609" y="4552"/>
                  <a:pt x="12305" y="4645"/>
                </a:cubicBezTo>
                <a:cubicBezTo>
                  <a:pt x="12422" y="4528"/>
                  <a:pt x="12562" y="4412"/>
                  <a:pt x="12702" y="4318"/>
                </a:cubicBezTo>
                <a:cubicBezTo>
                  <a:pt x="13076" y="4178"/>
                  <a:pt x="13473" y="4061"/>
                  <a:pt x="13869" y="3968"/>
                </a:cubicBezTo>
                <a:close/>
                <a:moveTo>
                  <a:pt x="20127" y="4738"/>
                </a:moveTo>
                <a:lnTo>
                  <a:pt x="20547" y="4785"/>
                </a:lnTo>
                <a:lnTo>
                  <a:pt x="20244" y="4785"/>
                </a:lnTo>
                <a:lnTo>
                  <a:pt x="20127" y="4738"/>
                </a:lnTo>
                <a:close/>
                <a:moveTo>
                  <a:pt x="19450" y="4762"/>
                </a:moveTo>
                <a:lnTo>
                  <a:pt x="19660" y="4855"/>
                </a:lnTo>
                <a:lnTo>
                  <a:pt x="19590" y="4855"/>
                </a:lnTo>
                <a:lnTo>
                  <a:pt x="19146" y="4762"/>
                </a:lnTo>
                <a:close/>
                <a:moveTo>
                  <a:pt x="27084" y="4271"/>
                </a:moveTo>
                <a:cubicBezTo>
                  <a:pt x="27411" y="4458"/>
                  <a:pt x="27715" y="4668"/>
                  <a:pt x="28018" y="4855"/>
                </a:cubicBezTo>
                <a:lnTo>
                  <a:pt x="27668" y="4762"/>
                </a:lnTo>
                <a:cubicBezTo>
                  <a:pt x="27481" y="4598"/>
                  <a:pt x="27271" y="4435"/>
                  <a:pt x="27084" y="4271"/>
                </a:cubicBezTo>
                <a:close/>
                <a:moveTo>
                  <a:pt x="25940" y="4645"/>
                </a:moveTo>
                <a:lnTo>
                  <a:pt x="25940" y="4645"/>
                </a:lnTo>
                <a:cubicBezTo>
                  <a:pt x="26501" y="4785"/>
                  <a:pt x="26991" y="4949"/>
                  <a:pt x="27505" y="5112"/>
                </a:cubicBezTo>
                <a:lnTo>
                  <a:pt x="27481" y="5112"/>
                </a:lnTo>
                <a:lnTo>
                  <a:pt x="27598" y="5159"/>
                </a:lnTo>
                <a:lnTo>
                  <a:pt x="27575" y="5159"/>
                </a:lnTo>
                <a:cubicBezTo>
                  <a:pt x="27225" y="5089"/>
                  <a:pt x="26874" y="5019"/>
                  <a:pt x="26524" y="4949"/>
                </a:cubicBezTo>
                <a:cubicBezTo>
                  <a:pt x="26337" y="4855"/>
                  <a:pt x="26151" y="4762"/>
                  <a:pt x="25940" y="4645"/>
                </a:cubicBezTo>
                <a:close/>
                <a:moveTo>
                  <a:pt x="12072" y="5135"/>
                </a:moveTo>
                <a:cubicBezTo>
                  <a:pt x="11862" y="5275"/>
                  <a:pt x="11651" y="5416"/>
                  <a:pt x="11441" y="5579"/>
                </a:cubicBezTo>
                <a:cubicBezTo>
                  <a:pt x="11535" y="5462"/>
                  <a:pt x="11605" y="5346"/>
                  <a:pt x="11698" y="5252"/>
                </a:cubicBezTo>
                <a:lnTo>
                  <a:pt x="12072" y="5135"/>
                </a:lnTo>
                <a:close/>
                <a:moveTo>
                  <a:pt x="16111" y="4902"/>
                </a:moveTo>
                <a:lnTo>
                  <a:pt x="16111" y="4902"/>
                </a:lnTo>
                <a:cubicBezTo>
                  <a:pt x="15527" y="5089"/>
                  <a:pt x="14920" y="5299"/>
                  <a:pt x="14360" y="5579"/>
                </a:cubicBezTo>
                <a:lnTo>
                  <a:pt x="14080" y="5626"/>
                </a:lnTo>
                <a:cubicBezTo>
                  <a:pt x="14290" y="5462"/>
                  <a:pt x="14500" y="5299"/>
                  <a:pt x="14710" y="5159"/>
                </a:cubicBezTo>
                <a:cubicBezTo>
                  <a:pt x="14990" y="5089"/>
                  <a:pt x="15224" y="5019"/>
                  <a:pt x="15457" y="4972"/>
                </a:cubicBezTo>
                <a:cubicBezTo>
                  <a:pt x="15667" y="4949"/>
                  <a:pt x="15901" y="4925"/>
                  <a:pt x="16111" y="4902"/>
                </a:cubicBezTo>
                <a:close/>
                <a:moveTo>
                  <a:pt x="25333" y="5205"/>
                </a:moveTo>
                <a:lnTo>
                  <a:pt x="25333" y="5205"/>
                </a:lnTo>
                <a:cubicBezTo>
                  <a:pt x="25940" y="5369"/>
                  <a:pt x="26547" y="5556"/>
                  <a:pt x="27131" y="5766"/>
                </a:cubicBezTo>
                <a:cubicBezTo>
                  <a:pt x="26874" y="5719"/>
                  <a:pt x="26618" y="5696"/>
                  <a:pt x="26361" y="5672"/>
                </a:cubicBezTo>
                <a:cubicBezTo>
                  <a:pt x="26081" y="5556"/>
                  <a:pt x="25777" y="5439"/>
                  <a:pt x="25497" y="5346"/>
                </a:cubicBezTo>
                <a:lnTo>
                  <a:pt x="25333" y="5205"/>
                </a:lnTo>
                <a:close/>
                <a:moveTo>
                  <a:pt x="16578" y="5696"/>
                </a:moveTo>
                <a:lnTo>
                  <a:pt x="16414" y="5766"/>
                </a:lnTo>
                <a:cubicBezTo>
                  <a:pt x="16274" y="5766"/>
                  <a:pt x="16111" y="5789"/>
                  <a:pt x="15947" y="5812"/>
                </a:cubicBezTo>
                <a:lnTo>
                  <a:pt x="16251" y="5719"/>
                </a:lnTo>
                <a:lnTo>
                  <a:pt x="16578" y="5696"/>
                </a:lnTo>
                <a:close/>
                <a:moveTo>
                  <a:pt x="27505" y="5486"/>
                </a:moveTo>
                <a:lnTo>
                  <a:pt x="28088" y="5626"/>
                </a:lnTo>
                <a:cubicBezTo>
                  <a:pt x="28159" y="5696"/>
                  <a:pt x="28229" y="5766"/>
                  <a:pt x="28299" y="5836"/>
                </a:cubicBezTo>
                <a:cubicBezTo>
                  <a:pt x="28088" y="5742"/>
                  <a:pt x="27878" y="5649"/>
                  <a:pt x="27668" y="5579"/>
                </a:cubicBezTo>
                <a:lnTo>
                  <a:pt x="27505" y="5486"/>
                </a:lnTo>
                <a:close/>
                <a:moveTo>
                  <a:pt x="13683" y="5509"/>
                </a:moveTo>
                <a:cubicBezTo>
                  <a:pt x="13566" y="5602"/>
                  <a:pt x="13473" y="5696"/>
                  <a:pt x="13356" y="5812"/>
                </a:cubicBezTo>
                <a:lnTo>
                  <a:pt x="13332" y="5789"/>
                </a:lnTo>
                <a:cubicBezTo>
                  <a:pt x="13076" y="5883"/>
                  <a:pt x="12795" y="5953"/>
                  <a:pt x="12539" y="6046"/>
                </a:cubicBezTo>
                <a:cubicBezTo>
                  <a:pt x="12912" y="5836"/>
                  <a:pt x="13286" y="5672"/>
                  <a:pt x="13683" y="5509"/>
                </a:cubicBezTo>
                <a:close/>
                <a:moveTo>
                  <a:pt x="10017" y="4575"/>
                </a:moveTo>
                <a:lnTo>
                  <a:pt x="10017" y="4575"/>
                </a:lnTo>
                <a:cubicBezTo>
                  <a:pt x="9270" y="5019"/>
                  <a:pt x="8569" y="5532"/>
                  <a:pt x="7892" y="6116"/>
                </a:cubicBezTo>
                <a:lnTo>
                  <a:pt x="7916" y="6093"/>
                </a:lnTo>
                <a:cubicBezTo>
                  <a:pt x="8079" y="5883"/>
                  <a:pt x="8243" y="5696"/>
                  <a:pt x="8429" y="5486"/>
                </a:cubicBezTo>
                <a:cubicBezTo>
                  <a:pt x="8920" y="5112"/>
                  <a:pt x="9457" y="4809"/>
                  <a:pt x="10017" y="4575"/>
                </a:cubicBezTo>
                <a:close/>
                <a:moveTo>
                  <a:pt x="10951" y="5719"/>
                </a:moveTo>
                <a:lnTo>
                  <a:pt x="10951" y="5742"/>
                </a:lnTo>
                <a:cubicBezTo>
                  <a:pt x="10904" y="5812"/>
                  <a:pt x="10858" y="5883"/>
                  <a:pt x="10811" y="5976"/>
                </a:cubicBezTo>
                <a:cubicBezTo>
                  <a:pt x="10717" y="6023"/>
                  <a:pt x="10624" y="6069"/>
                  <a:pt x="10531" y="6116"/>
                </a:cubicBezTo>
                <a:cubicBezTo>
                  <a:pt x="10671" y="5976"/>
                  <a:pt x="10811" y="5836"/>
                  <a:pt x="10951" y="5719"/>
                </a:cubicBezTo>
                <a:close/>
                <a:moveTo>
                  <a:pt x="27738" y="4225"/>
                </a:moveTo>
                <a:cubicBezTo>
                  <a:pt x="28555" y="4435"/>
                  <a:pt x="29396" y="4668"/>
                  <a:pt x="30213" y="4925"/>
                </a:cubicBezTo>
                <a:cubicBezTo>
                  <a:pt x="30517" y="5135"/>
                  <a:pt x="30820" y="5346"/>
                  <a:pt x="31100" y="5579"/>
                </a:cubicBezTo>
                <a:cubicBezTo>
                  <a:pt x="31217" y="5766"/>
                  <a:pt x="31334" y="5953"/>
                  <a:pt x="31451" y="6116"/>
                </a:cubicBezTo>
                <a:cubicBezTo>
                  <a:pt x="30984" y="5976"/>
                  <a:pt x="30517" y="5859"/>
                  <a:pt x="30050" y="5742"/>
                </a:cubicBezTo>
                <a:cubicBezTo>
                  <a:pt x="29793" y="5602"/>
                  <a:pt x="29559" y="5509"/>
                  <a:pt x="29326" y="5392"/>
                </a:cubicBezTo>
                <a:cubicBezTo>
                  <a:pt x="28812" y="4972"/>
                  <a:pt x="28275" y="4575"/>
                  <a:pt x="27738" y="4225"/>
                </a:cubicBezTo>
                <a:close/>
                <a:moveTo>
                  <a:pt x="24726" y="5906"/>
                </a:moveTo>
                <a:cubicBezTo>
                  <a:pt x="24983" y="5953"/>
                  <a:pt x="25263" y="5999"/>
                  <a:pt x="25520" y="6046"/>
                </a:cubicBezTo>
                <a:lnTo>
                  <a:pt x="25707" y="6139"/>
                </a:lnTo>
                <a:cubicBezTo>
                  <a:pt x="25427" y="6093"/>
                  <a:pt x="25147" y="6069"/>
                  <a:pt x="24866" y="6069"/>
                </a:cubicBezTo>
                <a:lnTo>
                  <a:pt x="24633" y="5906"/>
                </a:lnTo>
                <a:close/>
                <a:moveTo>
                  <a:pt x="14827" y="5859"/>
                </a:moveTo>
                <a:lnTo>
                  <a:pt x="14827" y="5859"/>
                </a:lnTo>
                <a:cubicBezTo>
                  <a:pt x="14617" y="5976"/>
                  <a:pt x="14430" y="6093"/>
                  <a:pt x="14220" y="6209"/>
                </a:cubicBezTo>
                <a:lnTo>
                  <a:pt x="14033" y="6256"/>
                </a:lnTo>
                <a:cubicBezTo>
                  <a:pt x="14290" y="6116"/>
                  <a:pt x="14547" y="5976"/>
                  <a:pt x="14827" y="5859"/>
                </a:cubicBezTo>
                <a:close/>
                <a:moveTo>
                  <a:pt x="28719" y="5766"/>
                </a:moveTo>
                <a:lnTo>
                  <a:pt x="28719" y="5766"/>
                </a:lnTo>
                <a:cubicBezTo>
                  <a:pt x="28952" y="5836"/>
                  <a:pt x="29162" y="5883"/>
                  <a:pt x="29396" y="5953"/>
                </a:cubicBezTo>
                <a:cubicBezTo>
                  <a:pt x="29536" y="6069"/>
                  <a:pt x="29653" y="6163"/>
                  <a:pt x="29746" y="6279"/>
                </a:cubicBezTo>
                <a:cubicBezTo>
                  <a:pt x="29513" y="6209"/>
                  <a:pt x="29233" y="6139"/>
                  <a:pt x="28976" y="6093"/>
                </a:cubicBezTo>
                <a:cubicBezTo>
                  <a:pt x="28882" y="5976"/>
                  <a:pt x="28812" y="5883"/>
                  <a:pt x="28719" y="5766"/>
                </a:cubicBezTo>
                <a:close/>
                <a:moveTo>
                  <a:pt x="21388" y="6116"/>
                </a:moveTo>
                <a:lnTo>
                  <a:pt x="21388" y="6116"/>
                </a:lnTo>
                <a:cubicBezTo>
                  <a:pt x="21551" y="6163"/>
                  <a:pt x="21714" y="6209"/>
                  <a:pt x="21855" y="6233"/>
                </a:cubicBezTo>
                <a:lnTo>
                  <a:pt x="22041" y="6326"/>
                </a:lnTo>
                <a:lnTo>
                  <a:pt x="21738" y="6326"/>
                </a:lnTo>
                <a:lnTo>
                  <a:pt x="21388" y="6116"/>
                </a:lnTo>
                <a:close/>
                <a:moveTo>
                  <a:pt x="20407" y="5976"/>
                </a:moveTo>
                <a:cubicBezTo>
                  <a:pt x="20640" y="6093"/>
                  <a:pt x="20874" y="6209"/>
                  <a:pt x="21107" y="6349"/>
                </a:cubicBezTo>
                <a:lnTo>
                  <a:pt x="20710" y="6349"/>
                </a:lnTo>
                <a:cubicBezTo>
                  <a:pt x="20430" y="6256"/>
                  <a:pt x="20150" y="6186"/>
                  <a:pt x="19870" y="6116"/>
                </a:cubicBezTo>
                <a:lnTo>
                  <a:pt x="19566" y="6046"/>
                </a:lnTo>
                <a:cubicBezTo>
                  <a:pt x="19870" y="6023"/>
                  <a:pt x="20127" y="5999"/>
                  <a:pt x="20407" y="5976"/>
                </a:cubicBezTo>
                <a:close/>
                <a:moveTo>
                  <a:pt x="18095" y="6303"/>
                </a:moveTo>
                <a:cubicBezTo>
                  <a:pt x="18562" y="6303"/>
                  <a:pt x="19029" y="6326"/>
                  <a:pt x="19496" y="6420"/>
                </a:cubicBezTo>
                <a:lnTo>
                  <a:pt x="19520" y="6420"/>
                </a:lnTo>
                <a:cubicBezTo>
                  <a:pt x="19240" y="6443"/>
                  <a:pt x="18959" y="6466"/>
                  <a:pt x="18679" y="6490"/>
                </a:cubicBezTo>
                <a:cubicBezTo>
                  <a:pt x="18516" y="6478"/>
                  <a:pt x="18352" y="6472"/>
                  <a:pt x="18189" y="6472"/>
                </a:cubicBezTo>
                <a:cubicBezTo>
                  <a:pt x="18025" y="6472"/>
                  <a:pt x="17862" y="6478"/>
                  <a:pt x="17699" y="6490"/>
                </a:cubicBezTo>
                <a:cubicBezTo>
                  <a:pt x="17815" y="6420"/>
                  <a:pt x="17955" y="6373"/>
                  <a:pt x="18095" y="6303"/>
                </a:cubicBezTo>
                <a:close/>
                <a:moveTo>
                  <a:pt x="27832" y="6279"/>
                </a:moveTo>
                <a:lnTo>
                  <a:pt x="28159" y="6349"/>
                </a:lnTo>
                <a:lnTo>
                  <a:pt x="28485" y="6560"/>
                </a:lnTo>
                <a:cubicBezTo>
                  <a:pt x="28275" y="6466"/>
                  <a:pt x="28065" y="6373"/>
                  <a:pt x="27832" y="6279"/>
                </a:cubicBezTo>
                <a:close/>
                <a:moveTo>
                  <a:pt x="31474" y="5416"/>
                </a:moveTo>
                <a:lnTo>
                  <a:pt x="31754" y="5532"/>
                </a:lnTo>
                <a:cubicBezTo>
                  <a:pt x="32081" y="5859"/>
                  <a:pt x="32385" y="6186"/>
                  <a:pt x="32641" y="6560"/>
                </a:cubicBezTo>
                <a:lnTo>
                  <a:pt x="32595" y="6536"/>
                </a:lnTo>
                <a:cubicBezTo>
                  <a:pt x="32268" y="6139"/>
                  <a:pt x="31894" y="5742"/>
                  <a:pt x="31474" y="5416"/>
                </a:cubicBezTo>
                <a:close/>
                <a:moveTo>
                  <a:pt x="32595" y="5883"/>
                </a:moveTo>
                <a:lnTo>
                  <a:pt x="32711" y="5929"/>
                </a:lnTo>
                <a:cubicBezTo>
                  <a:pt x="33038" y="6256"/>
                  <a:pt x="33318" y="6606"/>
                  <a:pt x="33599" y="6957"/>
                </a:cubicBezTo>
                <a:lnTo>
                  <a:pt x="33342" y="6840"/>
                </a:lnTo>
                <a:cubicBezTo>
                  <a:pt x="33108" y="6513"/>
                  <a:pt x="32851" y="6186"/>
                  <a:pt x="32595" y="5883"/>
                </a:cubicBezTo>
                <a:close/>
                <a:moveTo>
                  <a:pt x="25403" y="6466"/>
                </a:moveTo>
                <a:cubicBezTo>
                  <a:pt x="25637" y="6490"/>
                  <a:pt x="25847" y="6536"/>
                  <a:pt x="26081" y="6583"/>
                </a:cubicBezTo>
                <a:cubicBezTo>
                  <a:pt x="26197" y="6700"/>
                  <a:pt x="26314" y="6840"/>
                  <a:pt x="26407" y="6980"/>
                </a:cubicBezTo>
                <a:cubicBezTo>
                  <a:pt x="26221" y="6933"/>
                  <a:pt x="26034" y="6910"/>
                  <a:pt x="25847" y="6863"/>
                </a:cubicBezTo>
                <a:cubicBezTo>
                  <a:pt x="25707" y="6723"/>
                  <a:pt x="25544" y="6583"/>
                  <a:pt x="25403" y="6466"/>
                </a:cubicBezTo>
                <a:close/>
                <a:moveTo>
                  <a:pt x="22415" y="6770"/>
                </a:moveTo>
                <a:lnTo>
                  <a:pt x="22788" y="6793"/>
                </a:lnTo>
                <a:cubicBezTo>
                  <a:pt x="23045" y="6957"/>
                  <a:pt x="23279" y="7120"/>
                  <a:pt x="23536" y="7307"/>
                </a:cubicBezTo>
                <a:lnTo>
                  <a:pt x="23559" y="7307"/>
                </a:lnTo>
                <a:lnTo>
                  <a:pt x="23185" y="7330"/>
                </a:lnTo>
                <a:cubicBezTo>
                  <a:pt x="23092" y="7260"/>
                  <a:pt x="22999" y="7190"/>
                  <a:pt x="22905" y="7120"/>
                </a:cubicBezTo>
                <a:cubicBezTo>
                  <a:pt x="22742" y="7003"/>
                  <a:pt x="22578" y="6886"/>
                  <a:pt x="22415" y="6770"/>
                </a:cubicBezTo>
                <a:close/>
                <a:moveTo>
                  <a:pt x="29629" y="3268"/>
                </a:moveTo>
                <a:lnTo>
                  <a:pt x="29629" y="3268"/>
                </a:lnTo>
                <a:cubicBezTo>
                  <a:pt x="30447" y="3431"/>
                  <a:pt x="31287" y="3641"/>
                  <a:pt x="32128" y="3875"/>
                </a:cubicBezTo>
                <a:cubicBezTo>
                  <a:pt x="33692" y="4738"/>
                  <a:pt x="35023" y="5953"/>
                  <a:pt x="36074" y="7377"/>
                </a:cubicBezTo>
                <a:cubicBezTo>
                  <a:pt x="35140" y="6723"/>
                  <a:pt x="34182" y="6163"/>
                  <a:pt x="33155" y="5719"/>
                </a:cubicBezTo>
                <a:cubicBezTo>
                  <a:pt x="32244" y="4832"/>
                  <a:pt x="31194" y="4085"/>
                  <a:pt x="30050" y="3548"/>
                </a:cubicBezTo>
                <a:cubicBezTo>
                  <a:pt x="29910" y="3454"/>
                  <a:pt x="29770" y="3361"/>
                  <a:pt x="29629" y="3268"/>
                </a:cubicBezTo>
                <a:close/>
                <a:moveTo>
                  <a:pt x="27108" y="6886"/>
                </a:moveTo>
                <a:lnTo>
                  <a:pt x="27411" y="7003"/>
                </a:lnTo>
                <a:cubicBezTo>
                  <a:pt x="27645" y="7143"/>
                  <a:pt x="27878" y="7283"/>
                  <a:pt x="28088" y="7447"/>
                </a:cubicBezTo>
                <a:cubicBezTo>
                  <a:pt x="27878" y="7377"/>
                  <a:pt x="27668" y="7307"/>
                  <a:pt x="27458" y="7260"/>
                </a:cubicBezTo>
                <a:cubicBezTo>
                  <a:pt x="27341" y="7143"/>
                  <a:pt x="27225" y="7003"/>
                  <a:pt x="27108" y="6886"/>
                </a:cubicBezTo>
                <a:close/>
                <a:moveTo>
                  <a:pt x="32268" y="6863"/>
                </a:moveTo>
                <a:lnTo>
                  <a:pt x="32431" y="6933"/>
                </a:lnTo>
                <a:cubicBezTo>
                  <a:pt x="32571" y="7097"/>
                  <a:pt x="32688" y="7260"/>
                  <a:pt x="32805" y="7447"/>
                </a:cubicBezTo>
                <a:lnTo>
                  <a:pt x="32548" y="7307"/>
                </a:lnTo>
                <a:lnTo>
                  <a:pt x="32431" y="7213"/>
                </a:lnTo>
                <a:cubicBezTo>
                  <a:pt x="32361" y="7097"/>
                  <a:pt x="32314" y="6980"/>
                  <a:pt x="32268" y="6863"/>
                </a:cubicBezTo>
                <a:close/>
                <a:moveTo>
                  <a:pt x="12740" y="6360"/>
                </a:moveTo>
                <a:lnTo>
                  <a:pt x="12740" y="6360"/>
                </a:lnTo>
                <a:cubicBezTo>
                  <a:pt x="12649" y="6472"/>
                  <a:pt x="12536" y="6563"/>
                  <a:pt x="12445" y="6676"/>
                </a:cubicBezTo>
                <a:cubicBezTo>
                  <a:pt x="12142" y="6793"/>
                  <a:pt x="11862" y="6910"/>
                  <a:pt x="11605" y="7050"/>
                </a:cubicBezTo>
                <a:cubicBezTo>
                  <a:pt x="11184" y="7190"/>
                  <a:pt x="10788" y="7377"/>
                  <a:pt x="10437" y="7634"/>
                </a:cubicBezTo>
                <a:cubicBezTo>
                  <a:pt x="10461" y="7610"/>
                  <a:pt x="10484" y="7564"/>
                  <a:pt x="10507" y="7540"/>
                </a:cubicBezTo>
                <a:cubicBezTo>
                  <a:pt x="10577" y="7447"/>
                  <a:pt x="10647" y="7377"/>
                  <a:pt x="10717" y="7283"/>
                </a:cubicBezTo>
                <a:cubicBezTo>
                  <a:pt x="11362" y="6892"/>
                  <a:pt x="12029" y="6592"/>
                  <a:pt x="12740" y="6360"/>
                </a:cubicBezTo>
                <a:close/>
                <a:moveTo>
                  <a:pt x="33108" y="7167"/>
                </a:moveTo>
                <a:cubicBezTo>
                  <a:pt x="33248" y="7377"/>
                  <a:pt x="33388" y="7610"/>
                  <a:pt x="33505" y="7820"/>
                </a:cubicBezTo>
                <a:lnTo>
                  <a:pt x="33435" y="7774"/>
                </a:lnTo>
                <a:cubicBezTo>
                  <a:pt x="33342" y="7587"/>
                  <a:pt x="33202" y="7377"/>
                  <a:pt x="33062" y="7167"/>
                </a:cubicBezTo>
                <a:close/>
                <a:moveTo>
                  <a:pt x="29723" y="6957"/>
                </a:moveTo>
                <a:lnTo>
                  <a:pt x="29723" y="6957"/>
                </a:lnTo>
                <a:cubicBezTo>
                  <a:pt x="30236" y="7260"/>
                  <a:pt x="30750" y="7610"/>
                  <a:pt x="31217" y="7984"/>
                </a:cubicBezTo>
                <a:cubicBezTo>
                  <a:pt x="31007" y="7867"/>
                  <a:pt x="30797" y="7750"/>
                  <a:pt x="30587" y="7634"/>
                </a:cubicBezTo>
                <a:cubicBezTo>
                  <a:pt x="30283" y="7400"/>
                  <a:pt x="30003" y="7190"/>
                  <a:pt x="29723" y="6957"/>
                </a:cubicBezTo>
                <a:close/>
                <a:moveTo>
                  <a:pt x="13986" y="7330"/>
                </a:moveTo>
                <a:cubicBezTo>
                  <a:pt x="13776" y="7540"/>
                  <a:pt x="13566" y="7750"/>
                  <a:pt x="13356" y="7961"/>
                </a:cubicBezTo>
                <a:lnTo>
                  <a:pt x="13052" y="7984"/>
                </a:lnTo>
                <a:cubicBezTo>
                  <a:pt x="12819" y="8007"/>
                  <a:pt x="12609" y="8054"/>
                  <a:pt x="12399" y="8101"/>
                </a:cubicBezTo>
                <a:cubicBezTo>
                  <a:pt x="12609" y="7914"/>
                  <a:pt x="12819" y="7704"/>
                  <a:pt x="13029" y="7517"/>
                </a:cubicBezTo>
                <a:cubicBezTo>
                  <a:pt x="13356" y="7447"/>
                  <a:pt x="13659" y="7377"/>
                  <a:pt x="13986" y="7330"/>
                </a:cubicBezTo>
                <a:close/>
                <a:moveTo>
                  <a:pt x="12188" y="7797"/>
                </a:moveTo>
                <a:lnTo>
                  <a:pt x="12188" y="7797"/>
                </a:lnTo>
                <a:cubicBezTo>
                  <a:pt x="12048" y="7961"/>
                  <a:pt x="11885" y="8124"/>
                  <a:pt x="11721" y="8287"/>
                </a:cubicBezTo>
                <a:lnTo>
                  <a:pt x="11698" y="8287"/>
                </a:lnTo>
                <a:cubicBezTo>
                  <a:pt x="11768" y="8194"/>
                  <a:pt x="11838" y="8101"/>
                  <a:pt x="11908" y="8007"/>
                </a:cubicBezTo>
                <a:cubicBezTo>
                  <a:pt x="11978" y="7890"/>
                  <a:pt x="12048" y="7890"/>
                  <a:pt x="12118" y="7820"/>
                </a:cubicBezTo>
                <a:lnTo>
                  <a:pt x="12188" y="7797"/>
                </a:lnTo>
                <a:close/>
                <a:moveTo>
                  <a:pt x="33739" y="7470"/>
                </a:moveTo>
                <a:lnTo>
                  <a:pt x="34066" y="7610"/>
                </a:lnTo>
                <a:cubicBezTo>
                  <a:pt x="34276" y="7937"/>
                  <a:pt x="34462" y="8287"/>
                  <a:pt x="34649" y="8638"/>
                </a:cubicBezTo>
                <a:cubicBezTo>
                  <a:pt x="34509" y="8544"/>
                  <a:pt x="34369" y="8427"/>
                  <a:pt x="34229" y="8311"/>
                </a:cubicBezTo>
                <a:cubicBezTo>
                  <a:pt x="34066" y="8031"/>
                  <a:pt x="33925" y="7727"/>
                  <a:pt x="33739" y="7470"/>
                </a:cubicBezTo>
                <a:close/>
                <a:moveTo>
                  <a:pt x="25450" y="8124"/>
                </a:moveTo>
                <a:cubicBezTo>
                  <a:pt x="25590" y="8171"/>
                  <a:pt x="25754" y="8217"/>
                  <a:pt x="25870" y="8264"/>
                </a:cubicBezTo>
                <a:cubicBezTo>
                  <a:pt x="26010" y="8334"/>
                  <a:pt x="26151" y="8474"/>
                  <a:pt x="26267" y="8591"/>
                </a:cubicBezTo>
                <a:lnTo>
                  <a:pt x="26291" y="8661"/>
                </a:lnTo>
                <a:cubicBezTo>
                  <a:pt x="26151" y="8591"/>
                  <a:pt x="26010" y="8521"/>
                  <a:pt x="25870" y="8451"/>
                </a:cubicBezTo>
                <a:cubicBezTo>
                  <a:pt x="25730" y="8334"/>
                  <a:pt x="25567" y="8241"/>
                  <a:pt x="25450" y="8124"/>
                </a:cubicBezTo>
                <a:close/>
                <a:moveTo>
                  <a:pt x="31147" y="7167"/>
                </a:moveTo>
                <a:cubicBezTo>
                  <a:pt x="31497" y="7307"/>
                  <a:pt x="31848" y="7447"/>
                  <a:pt x="32198" y="7587"/>
                </a:cubicBezTo>
                <a:lnTo>
                  <a:pt x="32198" y="7610"/>
                </a:lnTo>
                <a:cubicBezTo>
                  <a:pt x="32338" y="7961"/>
                  <a:pt x="32478" y="8334"/>
                  <a:pt x="32618" y="8684"/>
                </a:cubicBezTo>
                <a:cubicBezTo>
                  <a:pt x="32338" y="8427"/>
                  <a:pt x="32058" y="8171"/>
                  <a:pt x="31754" y="7937"/>
                </a:cubicBezTo>
                <a:cubicBezTo>
                  <a:pt x="31567" y="7680"/>
                  <a:pt x="31357" y="7423"/>
                  <a:pt x="31147" y="7167"/>
                </a:cubicBezTo>
                <a:close/>
                <a:moveTo>
                  <a:pt x="15084" y="8451"/>
                </a:moveTo>
                <a:cubicBezTo>
                  <a:pt x="14920" y="8521"/>
                  <a:pt x="14780" y="8614"/>
                  <a:pt x="14617" y="8708"/>
                </a:cubicBezTo>
                <a:cubicBezTo>
                  <a:pt x="14687" y="8614"/>
                  <a:pt x="14757" y="8521"/>
                  <a:pt x="14827" y="8451"/>
                </a:cubicBezTo>
                <a:close/>
                <a:moveTo>
                  <a:pt x="15924" y="8498"/>
                </a:moveTo>
                <a:cubicBezTo>
                  <a:pt x="15761" y="8568"/>
                  <a:pt x="15621" y="8638"/>
                  <a:pt x="15457" y="8708"/>
                </a:cubicBezTo>
                <a:lnTo>
                  <a:pt x="15527" y="8661"/>
                </a:lnTo>
                <a:cubicBezTo>
                  <a:pt x="15621" y="8591"/>
                  <a:pt x="15761" y="8544"/>
                  <a:pt x="15877" y="8498"/>
                </a:cubicBezTo>
                <a:close/>
                <a:moveTo>
                  <a:pt x="9550" y="8217"/>
                </a:moveTo>
                <a:cubicBezTo>
                  <a:pt x="9433" y="8381"/>
                  <a:pt x="9340" y="8544"/>
                  <a:pt x="9223" y="8708"/>
                </a:cubicBezTo>
                <a:lnTo>
                  <a:pt x="9200" y="8731"/>
                </a:lnTo>
                <a:cubicBezTo>
                  <a:pt x="9270" y="8591"/>
                  <a:pt x="9363" y="8451"/>
                  <a:pt x="9457" y="8311"/>
                </a:cubicBezTo>
                <a:lnTo>
                  <a:pt x="9550" y="8217"/>
                </a:lnTo>
                <a:close/>
                <a:moveTo>
                  <a:pt x="10391" y="8754"/>
                </a:moveTo>
                <a:cubicBezTo>
                  <a:pt x="10344" y="8824"/>
                  <a:pt x="10297" y="8871"/>
                  <a:pt x="10251" y="8941"/>
                </a:cubicBezTo>
                <a:lnTo>
                  <a:pt x="10134" y="9011"/>
                </a:lnTo>
                <a:lnTo>
                  <a:pt x="10134" y="8964"/>
                </a:lnTo>
                <a:cubicBezTo>
                  <a:pt x="10227" y="8871"/>
                  <a:pt x="10297" y="8824"/>
                  <a:pt x="10391" y="8754"/>
                </a:cubicBezTo>
                <a:close/>
                <a:moveTo>
                  <a:pt x="19216" y="313"/>
                </a:moveTo>
                <a:cubicBezTo>
                  <a:pt x="21524" y="313"/>
                  <a:pt x="23856" y="663"/>
                  <a:pt x="25940" y="1470"/>
                </a:cubicBezTo>
                <a:cubicBezTo>
                  <a:pt x="25240" y="1330"/>
                  <a:pt x="24516" y="1236"/>
                  <a:pt x="23792" y="1166"/>
                </a:cubicBezTo>
                <a:cubicBezTo>
                  <a:pt x="23228" y="1098"/>
                  <a:pt x="22652" y="1054"/>
                  <a:pt x="22072" y="1054"/>
                </a:cubicBezTo>
                <a:cubicBezTo>
                  <a:pt x="21860" y="1054"/>
                  <a:pt x="21647" y="1060"/>
                  <a:pt x="21434" y="1073"/>
                </a:cubicBezTo>
                <a:cubicBezTo>
                  <a:pt x="20710" y="1073"/>
                  <a:pt x="19963" y="1143"/>
                  <a:pt x="19240" y="1236"/>
                </a:cubicBezTo>
                <a:cubicBezTo>
                  <a:pt x="18492" y="1330"/>
                  <a:pt x="17722" y="1493"/>
                  <a:pt x="16998" y="1727"/>
                </a:cubicBezTo>
                <a:cubicBezTo>
                  <a:pt x="16755" y="1710"/>
                  <a:pt x="16512" y="1702"/>
                  <a:pt x="16269" y="1702"/>
                </a:cubicBezTo>
                <a:cubicBezTo>
                  <a:pt x="14763" y="1702"/>
                  <a:pt x="13272" y="2014"/>
                  <a:pt x="11885" y="2637"/>
                </a:cubicBezTo>
                <a:cubicBezTo>
                  <a:pt x="11044" y="3011"/>
                  <a:pt x="10251" y="3501"/>
                  <a:pt x="9503" y="4061"/>
                </a:cubicBezTo>
                <a:lnTo>
                  <a:pt x="9247" y="4248"/>
                </a:lnTo>
                <a:cubicBezTo>
                  <a:pt x="7028" y="5205"/>
                  <a:pt x="5277" y="7050"/>
                  <a:pt x="3970" y="9151"/>
                </a:cubicBezTo>
                <a:cubicBezTo>
                  <a:pt x="4227" y="8334"/>
                  <a:pt x="4577" y="7564"/>
                  <a:pt x="5021" y="6840"/>
                </a:cubicBezTo>
                <a:lnTo>
                  <a:pt x="4997" y="6840"/>
                </a:lnTo>
                <a:cubicBezTo>
                  <a:pt x="6958" y="3478"/>
                  <a:pt x="10554" y="1610"/>
                  <a:pt x="14266" y="839"/>
                </a:cubicBezTo>
                <a:cubicBezTo>
                  <a:pt x="15831" y="503"/>
                  <a:pt x="17517" y="313"/>
                  <a:pt x="19216" y="313"/>
                </a:cubicBezTo>
                <a:close/>
                <a:moveTo>
                  <a:pt x="19006" y="9221"/>
                </a:moveTo>
                <a:cubicBezTo>
                  <a:pt x="19146" y="9245"/>
                  <a:pt x="19310" y="9268"/>
                  <a:pt x="19450" y="9315"/>
                </a:cubicBezTo>
                <a:lnTo>
                  <a:pt x="19683" y="9361"/>
                </a:lnTo>
                <a:lnTo>
                  <a:pt x="19310" y="9361"/>
                </a:lnTo>
                <a:cubicBezTo>
                  <a:pt x="19193" y="9315"/>
                  <a:pt x="19099" y="9268"/>
                  <a:pt x="19006" y="9221"/>
                </a:cubicBezTo>
                <a:close/>
                <a:moveTo>
                  <a:pt x="21901" y="8894"/>
                </a:moveTo>
                <a:cubicBezTo>
                  <a:pt x="22228" y="8964"/>
                  <a:pt x="22532" y="9035"/>
                  <a:pt x="22835" y="9105"/>
                </a:cubicBezTo>
                <a:lnTo>
                  <a:pt x="23069" y="9245"/>
                </a:lnTo>
                <a:lnTo>
                  <a:pt x="22742" y="9361"/>
                </a:lnTo>
                <a:cubicBezTo>
                  <a:pt x="22602" y="9291"/>
                  <a:pt x="22462" y="9198"/>
                  <a:pt x="22321" y="9128"/>
                </a:cubicBezTo>
                <a:lnTo>
                  <a:pt x="21901" y="8894"/>
                </a:lnTo>
                <a:close/>
                <a:moveTo>
                  <a:pt x="33762" y="6420"/>
                </a:moveTo>
                <a:cubicBezTo>
                  <a:pt x="34066" y="6560"/>
                  <a:pt x="34322" y="6723"/>
                  <a:pt x="34603" y="6863"/>
                </a:cubicBezTo>
                <a:cubicBezTo>
                  <a:pt x="35420" y="7330"/>
                  <a:pt x="36144" y="7890"/>
                  <a:pt x="36821" y="8521"/>
                </a:cubicBezTo>
                <a:cubicBezTo>
                  <a:pt x="36984" y="8824"/>
                  <a:pt x="37148" y="9128"/>
                  <a:pt x="37311" y="9455"/>
                </a:cubicBezTo>
                <a:cubicBezTo>
                  <a:pt x="36470" y="8591"/>
                  <a:pt x="35490" y="7867"/>
                  <a:pt x="34416" y="7330"/>
                </a:cubicBezTo>
                <a:cubicBezTo>
                  <a:pt x="34206" y="7027"/>
                  <a:pt x="33996" y="6723"/>
                  <a:pt x="33762" y="6420"/>
                </a:cubicBezTo>
                <a:close/>
                <a:moveTo>
                  <a:pt x="17909" y="9291"/>
                </a:moveTo>
                <a:cubicBezTo>
                  <a:pt x="18049" y="9338"/>
                  <a:pt x="18189" y="9361"/>
                  <a:pt x="18329" y="9408"/>
                </a:cubicBezTo>
                <a:cubicBezTo>
                  <a:pt x="18236" y="9431"/>
                  <a:pt x="18119" y="9431"/>
                  <a:pt x="18025" y="9478"/>
                </a:cubicBezTo>
                <a:lnTo>
                  <a:pt x="17885" y="9315"/>
                </a:lnTo>
                <a:lnTo>
                  <a:pt x="17909" y="9291"/>
                </a:lnTo>
                <a:close/>
                <a:moveTo>
                  <a:pt x="33809" y="4482"/>
                </a:moveTo>
                <a:lnTo>
                  <a:pt x="33809" y="4482"/>
                </a:lnTo>
                <a:cubicBezTo>
                  <a:pt x="34556" y="4785"/>
                  <a:pt x="35256" y="5159"/>
                  <a:pt x="35933" y="5602"/>
                </a:cubicBezTo>
                <a:lnTo>
                  <a:pt x="35910" y="5579"/>
                </a:lnTo>
                <a:lnTo>
                  <a:pt x="35910" y="5579"/>
                </a:lnTo>
                <a:cubicBezTo>
                  <a:pt x="37241" y="6490"/>
                  <a:pt x="38105" y="7937"/>
                  <a:pt x="38245" y="9525"/>
                </a:cubicBezTo>
                <a:cubicBezTo>
                  <a:pt x="38105" y="9315"/>
                  <a:pt x="37941" y="9105"/>
                  <a:pt x="37755" y="8918"/>
                </a:cubicBezTo>
                <a:cubicBezTo>
                  <a:pt x="37521" y="8638"/>
                  <a:pt x="37288" y="8381"/>
                  <a:pt x="37007" y="8147"/>
                </a:cubicBezTo>
                <a:cubicBezTo>
                  <a:pt x="36190" y="6723"/>
                  <a:pt x="35093" y="5486"/>
                  <a:pt x="33809" y="4482"/>
                </a:cubicBezTo>
                <a:close/>
                <a:moveTo>
                  <a:pt x="19877" y="8848"/>
                </a:moveTo>
                <a:cubicBezTo>
                  <a:pt x="20135" y="8848"/>
                  <a:pt x="20399" y="8879"/>
                  <a:pt x="20664" y="8941"/>
                </a:cubicBezTo>
                <a:cubicBezTo>
                  <a:pt x="20950" y="9162"/>
                  <a:pt x="21258" y="9403"/>
                  <a:pt x="21566" y="9665"/>
                </a:cubicBezTo>
                <a:lnTo>
                  <a:pt x="21566" y="9665"/>
                </a:lnTo>
                <a:cubicBezTo>
                  <a:pt x="21468" y="9620"/>
                  <a:pt x="21369" y="9564"/>
                  <a:pt x="21271" y="9525"/>
                </a:cubicBezTo>
                <a:cubicBezTo>
                  <a:pt x="20874" y="9338"/>
                  <a:pt x="20454" y="9198"/>
                  <a:pt x="20033" y="9081"/>
                </a:cubicBezTo>
                <a:cubicBezTo>
                  <a:pt x="19847" y="9011"/>
                  <a:pt x="19660" y="8941"/>
                  <a:pt x="19496" y="8871"/>
                </a:cubicBezTo>
                <a:cubicBezTo>
                  <a:pt x="19621" y="8856"/>
                  <a:pt x="19748" y="8848"/>
                  <a:pt x="19877" y="8848"/>
                </a:cubicBezTo>
                <a:close/>
                <a:moveTo>
                  <a:pt x="27014" y="9408"/>
                </a:moveTo>
                <a:lnTo>
                  <a:pt x="27271" y="9548"/>
                </a:lnTo>
                <a:cubicBezTo>
                  <a:pt x="27318" y="9642"/>
                  <a:pt x="27341" y="9712"/>
                  <a:pt x="27365" y="9782"/>
                </a:cubicBezTo>
                <a:lnTo>
                  <a:pt x="27038" y="9478"/>
                </a:lnTo>
                <a:cubicBezTo>
                  <a:pt x="27038" y="9455"/>
                  <a:pt x="27014" y="9431"/>
                  <a:pt x="27014" y="9408"/>
                </a:cubicBezTo>
                <a:close/>
                <a:moveTo>
                  <a:pt x="14360" y="8544"/>
                </a:moveTo>
                <a:lnTo>
                  <a:pt x="14360" y="8544"/>
                </a:lnTo>
                <a:cubicBezTo>
                  <a:pt x="14220" y="8754"/>
                  <a:pt x="14080" y="8941"/>
                  <a:pt x="13963" y="9151"/>
                </a:cubicBezTo>
                <a:lnTo>
                  <a:pt x="13940" y="9151"/>
                </a:lnTo>
                <a:cubicBezTo>
                  <a:pt x="13706" y="9315"/>
                  <a:pt x="13473" y="9501"/>
                  <a:pt x="13239" y="9688"/>
                </a:cubicBezTo>
                <a:cubicBezTo>
                  <a:pt x="13146" y="9735"/>
                  <a:pt x="13052" y="9805"/>
                  <a:pt x="12959" y="9852"/>
                </a:cubicBezTo>
                <a:cubicBezTo>
                  <a:pt x="13006" y="9758"/>
                  <a:pt x="13052" y="9665"/>
                  <a:pt x="13122" y="9572"/>
                </a:cubicBezTo>
                <a:cubicBezTo>
                  <a:pt x="13519" y="9221"/>
                  <a:pt x="13940" y="8871"/>
                  <a:pt x="14360" y="8544"/>
                </a:cubicBezTo>
                <a:close/>
                <a:moveTo>
                  <a:pt x="10391" y="5742"/>
                </a:moveTo>
                <a:cubicBezTo>
                  <a:pt x="10017" y="6116"/>
                  <a:pt x="9643" y="6513"/>
                  <a:pt x="9270" y="6910"/>
                </a:cubicBezTo>
                <a:cubicBezTo>
                  <a:pt x="9153" y="7003"/>
                  <a:pt x="9036" y="7097"/>
                  <a:pt x="8920" y="7167"/>
                </a:cubicBezTo>
                <a:cubicBezTo>
                  <a:pt x="8196" y="7727"/>
                  <a:pt x="7542" y="8334"/>
                  <a:pt x="6935" y="9035"/>
                </a:cubicBezTo>
                <a:cubicBezTo>
                  <a:pt x="6632" y="9315"/>
                  <a:pt x="6328" y="9595"/>
                  <a:pt x="6048" y="9898"/>
                </a:cubicBezTo>
                <a:cubicBezTo>
                  <a:pt x="6071" y="9828"/>
                  <a:pt x="6071" y="9758"/>
                  <a:pt x="6095" y="9665"/>
                </a:cubicBezTo>
                <a:cubicBezTo>
                  <a:pt x="6818" y="8824"/>
                  <a:pt x="7565" y="8007"/>
                  <a:pt x="8383" y="7260"/>
                </a:cubicBezTo>
                <a:lnTo>
                  <a:pt x="8383" y="7237"/>
                </a:lnTo>
                <a:cubicBezTo>
                  <a:pt x="8803" y="6840"/>
                  <a:pt x="9247" y="6466"/>
                  <a:pt x="9714" y="6093"/>
                </a:cubicBezTo>
                <a:cubicBezTo>
                  <a:pt x="9924" y="5976"/>
                  <a:pt x="10157" y="5859"/>
                  <a:pt x="10391" y="5742"/>
                </a:cubicBezTo>
                <a:close/>
                <a:moveTo>
                  <a:pt x="32758" y="8031"/>
                </a:moveTo>
                <a:lnTo>
                  <a:pt x="32758" y="8031"/>
                </a:lnTo>
                <a:cubicBezTo>
                  <a:pt x="33038" y="8264"/>
                  <a:pt x="33295" y="8498"/>
                  <a:pt x="33529" y="8754"/>
                </a:cubicBezTo>
                <a:cubicBezTo>
                  <a:pt x="33715" y="9175"/>
                  <a:pt x="33879" y="9618"/>
                  <a:pt x="34019" y="10085"/>
                </a:cubicBezTo>
                <a:cubicBezTo>
                  <a:pt x="33785" y="9852"/>
                  <a:pt x="33529" y="9618"/>
                  <a:pt x="33248" y="9385"/>
                </a:cubicBezTo>
                <a:lnTo>
                  <a:pt x="33178" y="9291"/>
                </a:lnTo>
                <a:cubicBezTo>
                  <a:pt x="33062" y="8871"/>
                  <a:pt x="32922" y="8451"/>
                  <a:pt x="32758" y="8031"/>
                </a:cubicBezTo>
                <a:close/>
                <a:moveTo>
                  <a:pt x="34603" y="9128"/>
                </a:moveTo>
                <a:lnTo>
                  <a:pt x="34603" y="9128"/>
                </a:lnTo>
                <a:cubicBezTo>
                  <a:pt x="34743" y="9245"/>
                  <a:pt x="34883" y="9361"/>
                  <a:pt x="34999" y="9478"/>
                </a:cubicBezTo>
                <a:cubicBezTo>
                  <a:pt x="35070" y="9688"/>
                  <a:pt x="35140" y="9875"/>
                  <a:pt x="35186" y="10085"/>
                </a:cubicBezTo>
                <a:cubicBezTo>
                  <a:pt x="35046" y="9875"/>
                  <a:pt x="34906" y="9688"/>
                  <a:pt x="34766" y="9478"/>
                </a:cubicBezTo>
                <a:lnTo>
                  <a:pt x="34719" y="9385"/>
                </a:lnTo>
                <a:cubicBezTo>
                  <a:pt x="34696" y="9291"/>
                  <a:pt x="34649" y="9198"/>
                  <a:pt x="34603" y="9128"/>
                </a:cubicBezTo>
                <a:close/>
                <a:moveTo>
                  <a:pt x="27832" y="8568"/>
                </a:moveTo>
                <a:lnTo>
                  <a:pt x="27832" y="8568"/>
                </a:lnTo>
                <a:cubicBezTo>
                  <a:pt x="28088" y="8754"/>
                  <a:pt x="28369" y="8941"/>
                  <a:pt x="28602" y="9151"/>
                </a:cubicBezTo>
                <a:cubicBezTo>
                  <a:pt x="28836" y="9455"/>
                  <a:pt x="29069" y="9782"/>
                  <a:pt x="29279" y="10109"/>
                </a:cubicBezTo>
                <a:lnTo>
                  <a:pt x="29162" y="10015"/>
                </a:lnTo>
                <a:cubicBezTo>
                  <a:pt x="28789" y="9618"/>
                  <a:pt x="28415" y="9245"/>
                  <a:pt x="27995" y="8894"/>
                </a:cubicBezTo>
                <a:cubicBezTo>
                  <a:pt x="27948" y="8778"/>
                  <a:pt x="27902" y="8684"/>
                  <a:pt x="27832" y="8568"/>
                </a:cubicBezTo>
                <a:close/>
                <a:moveTo>
                  <a:pt x="27925" y="7727"/>
                </a:moveTo>
                <a:lnTo>
                  <a:pt x="27925" y="7727"/>
                </a:lnTo>
                <a:cubicBezTo>
                  <a:pt x="28299" y="7844"/>
                  <a:pt x="28672" y="7984"/>
                  <a:pt x="29046" y="8124"/>
                </a:cubicBezTo>
                <a:cubicBezTo>
                  <a:pt x="29303" y="8334"/>
                  <a:pt x="29559" y="8568"/>
                  <a:pt x="29816" y="8801"/>
                </a:cubicBezTo>
                <a:cubicBezTo>
                  <a:pt x="30143" y="9221"/>
                  <a:pt x="30400" y="9688"/>
                  <a:pt x="30587" y="10179"/>
                </a:cubicBezTo>
                <a:lnTo>
                  <a:pt x="30470" y="10038"/>
                </a:lnTo>
                <a:cubicBezTo>
                  <a:pt x="30143" y="9595"/>
                  <a:pt x="29746" y="9198"/>
                  <a:pt x="29303" y="8871"/>
                </a:cubicBezTo>
                <a:cubicBezTo>
                  <a:pt x="28952" y="8568"/>
                  <a:pt x="28579" y="8287"/>
                  <a:pt x="28182" y="8031"/>
                </a:cubicBezTo>
                <a:lnTo>
                  <a:pt x="27925" y="7727"/>
                </a:lnTo>
                <a:close/>
                <a:moveTo>
                  <a:pt x="20314" y="9875"/>
                </a:moveTo>
                <a:cubicBezTo>
                  <a:pt x="20617" y="9968"/>
                  <a:pt x="20897" y="10062"/>
                  <a:pt x="21177" y="10179"/>
                </a:cubicBezTo>
                <a:lnTo>
                  <a:pt x="21131" y="10202"/>
                </a:lnTo>
                <a:cubicBezTo>
                  <a:pt x="20944" y="10132"/>
                  <a:pt x="20757" y="10062"/>
                  <a:pt x="20547" y="10015"/>
                </a:cubicBezTo>
                <a:lnTo>
                  <a:pt x="20314" y="9875"/>
                </a:lnTo>
                <a:close/>
                <a:moveTo>
                  <a:pt x="16228" y="10085"/>
                </a:moveTo>
                <a:lnTo>
                  <a:pt x="16228" y="10085"/>
                </a:lnTo>
                <a:cubicBezTo>
                  <a:pt x="16181" y="10132"/>
                  <a:pt x="16134" y="10202"/>
                  <a:pt x="16088" y="10249"/>
                </a:cubicBezTo>
                <a:cubicBezTo>
                  <a:pt x="16041" y="10295"/>
                  <a:pt x="15924" y="10295"/>
                  <a:pt x="15854" y="10319"/>
                </a:cubicBezTo>
                <a:lnTo>
                  <a:pt x="15924" y="10272"/>
                </a:lnTo>
                <a:lnTo>
                  <a:pt x="16228" y="10085"/>
                </a:lnTo>
                <a:close/>
                <a:moveTo>
                  <a:pt x="23395" y="9431"/>
                </a:moveTo>
                <a:cubicBezTo>
                  <a:pt x="23512" y="9478"/>
                  <a:pt x="23606" y="9548"/>
                  <a:pt x="23722" y="9618"/>
                </a:cubicBezTo>
                <a:cubicBezTo>
                  <a:pt x="23933" y="9898"/>
                  <a:pt x="24143" y="10202"/>
                  <a:pt x="24306" y="10505"/>
                </a:cubicBezTo>
                <a:lnTo>
                  <a:pt x="24096" y="10365"/>
                </a:lnTo>
                <a:cubicBezTo>
                  <a:pt x="23792" y="10062"/>
                  <a:pt x="23442" y="9782"/>
                  <a:pt x="23069" y="9548"/>
                </a:cubicBezTo>
                <a:lnTo>
                  <a:pt x="23395" y="9431"/>
                </a:lnTo>
                <a:close/>
                <a:moveTo>
                  <a:pt x="27341" y="10365"/>
                </a:moveTo>
                <a:lnTo>
                  <a:pt x="27598" y="10599"/>
                </a:lnTo>
                <a:cubicBezTo>
                  <a:pt x="27598" y="10622"/>
                  <a:pt x="27621" y="10646"/>
                  <a:pt x="27621" y="10669"/>
                </a:cubicBezTo>
                <a:lnTo>
                  <a:pt x="27505" y="10576"/>
                </a:lnTo>
                <a:cubicBezTo>
                  <a:pt x="27458" y="10505"/>
                  <a:pt x="27411" y="10435"/>
                  <a:pt x="27341" y="10365"/>
                </a:cubicBezTo>
                <a:close/>
                <a:moveTo>
                  <a:pt x="15037" y="9618"/>
                </a:moveTo>
                <a:lnTo>
                  <a:pt x="15037" y="9618"/>
                </a:lnTo>
                <a:cubicBezTo>
                  <a:pt x="14827" y="9945"/>
                  <a:pt x="14663" y="10272"/>
                  <a:pt x="14500" y="10622"/>
                </a:cubicBezTo>
                <a:lnTo>
                  <a:pt x="14430" y="10692"/>
                </a:lnTo>
                <a:lnTo>
                  <a:pt x="14290" y="10692"/>
                </a:lnTo>
                <a:cubicBezTo>
                  <a:pt x="14406" y="10412"/>
                  <a:pt x="14547" y="10132"/>
                  <a:pt x="14687" y="9852"/>
                </a:cubicBezTo>
                <a:cubicBezTo>
                  <a:pt x="14803" y="9758"/>
                  <a:pt x="14920" y="9688"/>
                  <a:pt x="15037" y="9618"/>
                </a:cubicBezTo>
                <a:close/>
                <a:moveTo>
                  <a:pt x="18376" y="10412"/>
                </a:moveTo>
                <a:lnTo>
                  <a:pt x="18212" y="10482"/>
                </a:lnTo>
                <a:cubicBezTo>
                  <a:pt x="18049" y="10529"/>
                  <a:pt x="17885" y="10599"/>
                  <a:pt x="17722" y="10669"/>
                </a:cubicBezTo>
                <a:cubicBezTo>
                  <a:pt x="17535" y="10692"/>
                  <a:pt x="17348" y="10762"/>
                  <a:pt x="17185" y="10832"/>
                </a:cubicBezTo>
                <a:cubicBezTo>
                  <a:pt x="17302" y="10692"/>
                  <a:pt x="17442" y="10599"/>
                  <a:pt x="17582" y="10482"/>
                </a:cubicBezTo>
                <a:cubicBezTo>
                  <a:pt x="17839" y="10435"/>
                  <a:pt x="18119" y="10435"/>
                  <a:pt x="18376" y="10412"/>
                </a:cubicBezTo>
                <a:close/>
                <a:moveTo>
                  <a:pt x="37801" y="9642"/>
                </a:moveTo>
                <a:cubicBezTo>
                  <a:pt x="37988" y="9898"/>
                  <a:pt x="38151" y="10155"/>
                  <a:pt x="38315" y="10412"/>
                </a:cubicBezTo>
                <a:cubicBezTo>
                  <a:pt x="38338" y="10552"/>
                  <a:pt x="38338" y="10692"/>
                  <a:pt x="38338" y="10832"/>
                </a:cubicBezTo>
                <a:lnTo>
                  <a:pt x="38315" y="10832"/>
                </a:lnTo>
                <a:cubicBezTo>
                  <a:pt x="38268" y="10762"/>
                  <a:pt x="38222" y="10669"/>
                  <a:pt x="38175" y="10576"/>
                </a:cubicBezTo>
                <a:cubicBezTo>
                  <a:pt x="38058" y="10272"/>
                  <a:pt x="37918" y="9945"/>
                  <a:pt x="37801" y="9642"/>
                </a:cubicBezTo>
                <a:close/>
                <a:moveTo>
                  <a:pt x="11114" y="10015"/>
                </a:moveTo>
                <a:lnTo>
                  <a:pt x="11114" y="10038"/>
                </a:lnTo>
                <a:cubicBezTo>
                  <a:pt x="10811" y="10342"/>
                  <a:pt x="10531" y="10669"/>
                  <a:pt x="10251" y="10996"/>
                </a:cubicBezTo>
                <a:cubicBezTo>
                  <a:pt x="10297" y="10902"/>
                  <a:pt x="10344" y="10809"/>
                  <a:pt x="10391" y="10716"/>
                </a:cubicBezTo>
                <a:cubicBezTo>
                  <a:pt x="10624" y="10459"/>
                  <a:pt x="10858" y="10249"/>
                  <a:pt x="11114" y="10015"/>
                </a:cubicBezTo>
                <a:close/>
                <a:moveTo>
                  <a:pt x="16881" y="10646"/>
                </a:moveTo>
                <a:lnTo>
                  <a:pt x="16881" y="10646"/>
                </a:lnTo>
                <a:cubicBezTo>
                  <a:pt x="16788" y="10762"/>
                  <a:pt x="16648" y="10879"/>
                  <a:pt x="16555" y="10996"/>
                </a:cubicBezTo>
                <a:lnTo>
                  <a:pt x="16298" y="10926"/>
                </a:lnTo>
                <a:lnTo>
                  <a:pt x="16391" y="10809"/>
                </a:lnTo>
                <a:lnTo>
                  <a:pt x="16508" y="10762"/>
                </a:lnTo>
                <a:cubicBezTo>
                  <a:pt x="16625" y="10716"/>
                  <a:pt x="16741" y="10692"/>
                  <a:pt x="16881" y="10646"/>
                </a:cubicBezTo>
                <a:close/>
                <a:moveTo>
                  <a:pt x="24680" y="9828"/>
                </a:moveTo>
                <a:lnTo>
                  <a:pt x="24680" y="9828"/>
                </a:lnTo>
                <a:cubicBezTo>
                  <a:pt x="25077" y="10038"/>
                  <a:pt x="25473" y="10295"/>
                  <a:pt x="25824" y="10576"/>
                </a:cubicBezTo>
                <a:cubicBezTo>
                  <a:pt x="25870" y="10716"/>
                  <a:pt x="25917" y="10856"/>
                  <a:pt x="25964" y="10996"/>
                </a:cubicBezTo>
                <a:cubicBezTo>
                  <a:pt x="25567" y="10576"/>
                  <a:pt x="25147" y="10179"/>
                  <a:pt x="24680" y="9828"/>
                </a:cubicBezTo>
                <a:close/>
                <a:moveTo>
                  <a:pt x="24586" y="10389"/>
                </a:moveTo>
                <a:lnTo>
                  <a:pt x="24586" y="10389"/>
                </a:lnTo>
                <a:cubicBezTo>
                  <a:pt x="24796" y="10599"/>
                  <a:pt x="25007" y="10809"/>
                  <a:pt x="25170" y="11019"/>
                </a:cubicBezTo>
                <a:lnTo>
                  <a:pt x="25007" y="11042"/>
                </a:lnTo>
                <a:lnTo>
                  <a:pt x="24843" y="10926"/>
                </a:lnTo>
                <a:cubicBezTo>
                  <a:pt x="24750" y="10739"/>
                  <a:pt x="24680" y="10552"/>
                  <a:pt x="24586" y="10389"/>
                </a:cubicBezTo>
                <a:close/>
                <a:moveTo>
                  <a:pt x="23208" y="10132"/>
                </a:moveTo>
                <a:lnTo>
                  <a:pt x="23209" y="10132"/>
                </a:lnTo>
                <a:cubicBezTo>
                  <a:pt x="23559" y="10365"/>
                  <a:pt x="23909" y="10622"/>
                  <a:pt x="24259" y="10902"/>
                </a:cubicBezTo>
                <a:cubicBezTo>
                  <a:pt x="24329" y="10972"/>
                  <a:pt x="24399" y="11066"/>
                  <a:pt x="24446" y="11136"/>
                </a:cubicBezTo>
                <a:lnTo>
                  <a:pt x="24096" y="11206"/>
                </a:lnTo>
                <a:cubicBezTo>
                  <a:pt x="23822" y="10818"/>
                  <a:pt x="23526" y="10453"/>
                  <a:pt x="23208" y="10132"/>
                </a:cubicBezTo>
                <a:close/>
                <a:moveTo>
                  <a:pt x="34206" y="9501"/>
                </a:moveTo>
                <a:lnTo>
                  <a:pt x="34206" y="9501"/>
                </a:lnTo>
                <a:cubicBezTo>
                  <a:pt x="34322" y="9642"/>
                  <a:pt x="34439" y="9782"/>
                  <a:pt x="34533" y="9922"/>
                </a:cubicBezTo>
                <a:lnTo>
                  <a:pt x="34579" y="10015"/>
                </a:lnTo>
                <a:cubicBezTo>
                  <a:pt x="34719" y="10412"/>
                  <a:pt x="34836" y="10832"/>
                  <a:pt x="34953" y="11229"/>
                </a:cubicBezTo>
                <a:cubicBezTo>
                  <a:pt x="34813" y="11042"/>
                  <a:pt x="34696" y="10879"/>
                  <a:pt x="34556" y="10692"/>
                </a:cubicBezTo>
                <a:cubicBezTo>
                  <a:pt x="34462" y="10295"/>
                  <a:pt x="34346" y="9898"/>
                  <a:pt x="34206" y="9501"/>
                </a:cubicBezTo>
                <a:close/>
                <a:moveTo>
                  <a:pt x="22415" y="11113"/>
                </a:moveTo>
                <a:cubicBezTo>
                  <a:pt x="22532" y="11183"/>
                  <a:pt x="22672" y="11253"/>
                  <a:pt x="22788" y="11346"/>
                </a:cubicBezTo>
                <a:lnTo>
                  <a:pt x="22695" y="11346"/>
                </a:lnTo>
                <a:lnTo>
                  <a:pt x="22625" y="11276"/>
                </a:lnTo>
                <a:lnTo>
                  <a:pt x="22415" y="11113"/>
                </a:lnTo>
                <a:close/>
                <a:moveTo>
                  <a:pt x="7449" y="9105"/>
                </a:moveTo>
                <a:lnTo>
                  <a:pt x="7449" y="9105"/>
                </a:lnTo>
                <a:cubicBezTo>
                  <a:pt x="6982" y="9688"/>
                  <a:pt x="6562" y="10319"/>
                  <a:pt x="6211" y="10996"/>
                </a:cubicBezTo>
                <a:cubicBezTo>
                  <a:pt x="6071" y="11113"/>
                  <a:pt x="5931" y="11253"/>
                  <a:pt x="5814" y="11393"/>
                </a:cubicBezTo>
                <a:lnTo>
                  <a:pt x="5814" y="11393"/>
                </a:lnTo>
                <a:cubicBezTo>
                  <a:pt x="5815" y="11307"/>
                  <a:pt x="5816" y="11223"/>
                  <a:pt x="5838" y="11159"/>
                </a:cubicBezTo>
                <a:cubicBezTo>
                  <a:pt x="6118" y="10622"/>
                  <a:pt x="6468" y="10132"/>
                  <a:pt x="6818" y="9665"/>
                </a:cubicBezTo>
                <a:cubicBezTo>
                  <a:pt x="7028" y="9455"/>
                  <a:pt x="7239" y="9268"/>
                  <a:pt x="7449" y="9105"/>
                </a:cubicBezTo>
                <a:close/>
                <a:moveTo>
                  <a:pt x="28112" y="11042"/>
                </a:moveTo>
                <a:lnTo>
                  <a:pt x="28252" y="11183"/>
                </a:lnTo>
                <a:lnTo>
                  <a:pt x="28462" y="11439"/>
                </a:lnTo>
                <a:lnTo>
                  <a:pt x="28462" y="11463"/>
                </a:lnTo>
                <a:lnTo>
                  <a:pt x="28112" y="11113"/>
                </a:lnTo>
                <a:lnTo>
                  <a:pt x="28112" y="11042"/>
                </a:lnTo>
                <a:close/>
                <a:moveTo>
                  <a:pt x="18796" y="10949"/>
                </a:moveTo>
                <a:lnTo>
                  <a:pt x="18819" y="10996"/>
                </a:lnTo>
                <a:cubicBezTo>
                  <a:pt x="18656" y="10996"/>
                  <a:pt x="18492" y="11019"/>
                  <a:pt x="18352" y="11042"/>
                </a:cubicBezTo>
                <a:cubicBezTo>
                  <a:pt x="18259" y="11066"/>
                  <a:pt x="18189" y="11159"/>
                  <a:pt x="18189" y="11229"/>
                </a:cubicBezTo>
                <a:cubicBezTo>
                  <a:pt x="18189" y="11299"/>
                  <a:pt x="18212" y="11369"/>
                  <a:pt x="18236" y="11439"/>
                </a:cubicBezTo>
                <a:lnTo>
                  <a:pt x="17955" y="11486"/>
                </a:lnTo>
                <a:lnTo>
                  <a:pt x="17675" y="11369"/>
                </a:lnTo>
                <a:cubicBezTo>
                  <a:pt x="17979" y="11159"/>
                  <a:pt x="18329" y="11019"/>
                  <a:pt x="18703" y="10949"/>
                </a:cubicBezTo>
                <a:close/>
                <a:moveTo>
                  <a:pt x="8429" y="11159"/>
                </a:moveTo>
                <a:lnTo>
                  <a:pt x="8429" y="11159"/>
                </a:lnTo>
                <a:cubicBezTo>
                  <a:pt x="8383" y="11299"/>
                  <a:pt x="8359" y="11439"/>
                  <a:pt x="8336" y="11579"/>
                </a:cubicBezTo>
                <a:lnTo>
                  <a:pt x="8196" y="11743"/>
                </a:lnTo>
                <a:cubicBezTo>
                  <a:pt x="8266" y="11556"/>
                  <a:pt x="8336" y="11346"/>
                  <a:pt x="8429" y="11159"/>
                </a:cubicBezTo>
                <a:close/>
                <a:moveTo>
                  <a:pt x="17021" y="11509"/>
                </a:moveTo>
                <a:cubicBezTo>
                  <a:pt x="16881" y="11626"/>
                  <a:pt x="16741" y="11766"/>
                  <a:pt x="16625" y="11906"/>
                </a:cubicBezTo>
                <a:lnTo>
                  <a:pt x="16414" y="11976"/>
                </a:lnTo>
                <a:cubicBezTo>
                  <a:pt x="16438" y="11953"/>
                  <a:pt x="16461" y="11906"/>
                  <a:pt x="16484" y="11883"/>
                </a:cubicBezTo>
                <a:cubicBezTo>
                  <a:pt x="16648" y="11743"/>
                  <a:pt x="16811" y="11626"/>
                  <a:pt x="16975" y="11509"/>
                </a:cubicBezTo>
                <a:close/>
                <a:moveTo>
                  <a:pt x="29606" y="9992"/>
                </a:moveTo>
                <a:cubicBezTo>
                  <a:pt x="29933" y="10295"/>
                  <a:pt x="30236" y="10576"/>
                  <a:pt x="30540" y="10879"/>
                </a:cubicBezTo>
                <a:cubicBezTo>
                  <a:pt x="30680" y="11136"/>
                  <a:pt x="30820" y="11393"/>
                  <a:pt x="30960" y="11650"/>
                </a:cubicBezTo>
                <a:lnTo>
                  <a:pt x="30960" y="11673"/>
                </a:lnTo>
                <a:cubicBezTo>
                  <a:pt x="30984" y="11790"/>
                  <a:pt x="30984" y="11883"/>
                  <a:pt x="31007" y="12000"/>
                </a:cubicBezTo>
                <a:cubicBezTo>
                  <a:pt x="30820" y="11813"/>
                  <a:pt x="30657" y="11650"/>
                  <a:pt x="30470" y="11486"/>
                </a:cubicBezTo>
                <a:lnTo>
                  <a:pt x="30423" y="11416"/>
                </a:lnTo>
                <a:cubicBezTo>
                  <a:pt x="30190" y="10949"/>
                  <a:pt x="29910" y="10459"/>
                  <a:pt x="29606" y="9992"/>
                </a:cubicBezTo>
                <a:close/>
                <a:moveTo>
                  <a:pt x="16111" y="11253"/>
                </a:moveTo>
                <a:lnTo>
                  <a:pt x="16321" y="11323"/>
                </a:lnTo>
                <a:cubicBezTo>
                  <a:pt x="16204" y="11463"/>
                  <a:pt x="16111" y="11626"/>
                  <a:pt x="15994" y="11813"/>
                </a:cubicBezTo>
                <a:lnTo>
                  <a:pt x="16018" y="11813"/>
                </a:lnTo>
                <a:cubicBezTo>
                  <a:pt x="15947" y="11883"/>
                  <a:pt x="15854" y="11953"/>
                  <a:pt x="15784" y="12046"/>
                </a:cubicBezTo>
                <a:lnTo>
                  <a:pt x="15714" y="12046"/>
                </a:lnTo>
                <a:cubicBezTo>
                  <a:pt x="15831" y="11766"/>
                  <a:pt x="15947" y="11509"/>
                  <a:pt x="16111" y="11253"/>
                </a:cubicBezTo>
                <a:close/>
                <a:moveTo>
                  <a:pt x="34719" y="11486"/>
                </a:moveTo>
                <a:cubicBezTo>
                  <a:pt x="34789" y="11626"/>
                  <a:pt x="34859" y="11743"/>
                  <a:pt x="34953" y="11883"/>
                </a:cubicBezTo>
                <a:cubicBezTo>
                  <a:pt x="34976" y="11953"/>
                  <a:pt x="35023" y="12023"/>
                  <a:pt x="35046" y="12093"/>
                </a:cubicBezTo>
                <a:cubicBezTo>
                  <a:pt x="34953" y="11976"/>
                  <a:pt x="34859" y="11860"/>
                  <a:pt x="34766" y="11743"/>
                </a:cubicBezTo>
                <a:cubicBezTo>
                  <a:pt x="34766" y="11696"/>
                  <a:pt x="34743" y="11673"/>
                  <a:pt x="34743" y="11650"/>
                </a:cubicBezTo>
                <a:cubicBezTo>
                  <a:pt x="34719" y="11626"/>
                  <a:pt x="34719" y="11556"/>
                  <a:pt x="34719" y="11486"/>
                </a:cubicBezTo>
                <a:close/>
                <a:moveTo>
                  <a:pt x="26431" y="11346"/>
                </a:moveTo>
                <a:cubicBezTo>
                  <a:pt x="26501" y="11346"/>
                  <a:pt x="26594" y="11369"/>
                  <a:pt x="26664" y="11393"/>
                </a:cubicBezTo>
                <a:cubicBezTo>
                  <a:pt x="26734" y="11626"/>
                  <a:pt x="26804" y="11860"/>
                  <a:pt x="26874" y="12116"/>
                </a:cubicBezTo>
                <a:lnTo>
                  <a:pt x="26711" y="11883"/>
                </a:lnTo>
                <a:cubicBezTo>
                  <a:pt x="26641" y="11790"/>
                  <a:pt x="26571" y="11720"/>
                  <a:pt x="26501" y="11626"/>
                </a:cubicBezTo>
                <a:cubicBezTo>
                  <a:pt x="26477" y="11533"/>
                  <a:pt x="26454" y="11439"/>
                  <a:pt x="26431" y="11346"/>
                </a:cubicBezTo>
                <a:close/>
                <a:moveTo>
                  <a:pt x="35366" y="11209"/>
                </a:moveTo>
                <a:lnTo>
                  <a:pt x="35490" y="11439"/>
                </a:lnTo>
                <a:cubicBezTo>
                  <a:pt x="35490" y="11439"/>
                  <a:pt x="35490" y="11463"/>
                  <a:pt x="35490" y="11486"/>
                </a:cubicBezTo>
                <a:cubicBezTo>
                  <a:pt x="35537" y="11696"/>
                  <a:pt x="35560" y="11906"/>
                  <a:pt x="35583" y="12140"/>
                </a:cubicBezTo>
                <a:cubicBezTo>
                  <a:pt x="35518" y="11837"/>
                  <a:pt x="35433" y="11514"/>
                  <a:pt x="35366" y="11209"/>
                </a:cubicBezTo>
                <a:close/>
                <a:moveTo>
                  <a:pt x="11138" y="12093"/>
                </a:moveTo>
                <a:cubicBezTo>
                  <a:pt x="11122" y="12116"/>
                  <a:pt x="11106" y="12139"/>
                  <a:pt x="11090" y="12162"/>
                </a:cubicBezTo>
                <a:lnTo>
                  <a:pt x="11090" y="12162"/>
                </a:lnTo>
                <a:lnTo>
                  <a:pt x="11068" y="12140"/>
                </a:lnTo>
                <a:lnTo>
                  <a:pt x="11138" y="12093"/>
                </a:lnTo>
                <a:close/>
                <a:moveTo>
                  <a:pt x="5404" y="11177"/>
                </a:moveTo>
                <a:cubicBezTo>
                  <a:pt x="5394" y="11195"/>
                  <a:pt x="5394" y="11212"/>
                  <a:pt x="5394" y="11229"/>
                </a:cubicBezTo>
                <a:lnTo>
                  <a:pt x="5394" y="11253"/>
                </a:lnTo>
                <a:cubicBezTo>
                  <a:pt x="5231" y="11556"/>
                  <a:pt x="5091" y="11836"/>
                  <a:pt x="4951" y="12163"/>
                </a:cubicBezTo>
                <a:cubicBezTo>
                  <a:pt x="5021" y="11906"/>
                  <a:pt x="5114" y="11650"/>
                  <a:pt x="5207" y="11416"/>
                </a:cubicBezTo>
                <a:cubicBezTo>
                  <a:pt x="5273" y="11329"/>
                  <a:pt x="5338" y="11262"/>
                  <a:pt x="5404" y="11177"/>
                </a:cubicBezTo>
                <a:close/>
                <a:moveTo>
                  <a:pt x="14103" y="11696"/>
                </a:moveTo>
                <a:lnTo>
                  <a:pt x="14103" y="11696"/>
                </a:lnTo>
                <a:cubicBezTo>
                  <a:pt x="14080" y="11790"/>
                  <a:pt x="14056" y="11883"/>
                  <a:pt x="14033" y="11976"/>
                </a:cubicBezTo>
                <a:cubicBezTo>
                  <a:pt x="14010" y="12070"/>
                  <a:pt x="13916" y="12116"/>
                  <a:pt x="13869" y="12187"/>
                </a:cubicBezTo>
                <a:cubicBezTo>
                  <a:pt x="13893" y="12070"/>
                  <a:pt x="13916" y="11953"/>
                  <a:pt x="13940" y="11836"/>
                </a:cubicBezTo>
                <a:lnTo>
                  <a:pt x="14103" y="11696"/>
                </a:lnTo>
                <a:close/>
                <a:moveTo>
                  <a:pt x="24446" y="11696"/>
                </a:moveTo>
                <a:cubicBezTo>
                  <a:pt x="24586" y="11720"/>
                  <a:pt x="24703" y="11743"/>
                  <a:pt x="24843" y="11790"/>
                </a:cubicBezTo>
                <a:cubicBezTo>
                  <a:pt x="24886" y="11942"/>
                  <a:pt x="24910" y="12073"/>
                  <a:pt x="24950" y="12222"/>
                </a:cubicBezTo>
                <a:lnTo>
                  <a:pt x="24950" y="12222"/>
                </a:lnTo>
                <a:cubicBezTo>
                  <a:pt x="24789" y="12040"/>
                  <a:pt x="24606" y="11879"/>
                  <a:pt x="24446" y="11696"/>
                </a:cubicBezTo>
                <a:close/>
                <a:moveTo>
                  <a:pt x="13496" y="11089"/>
                </a:moveTo>
                <a:cubicBezTo>
                  <a:pt x="13379" y="11346"/>
                  <a:pt x="13309" y="11626"/>
                  <a:pt x="13239" y="11906"/>
                </a:cubicBezTo>
                <a:lnTo>
                  <a:pt x="12842" y="12280"/>
                </a:lnTo>
                <a:cubicBezTo>
                  <a:pt x="12982" y="11883"/>
                  <a:pt x="13122" y="11486"/>
                  <a:pt x="13286" y="11113"/>
                </a:cubicBezTo>
                <a:lnTo>
                  <a:pt x="13496" y="11089"/>
                </a:lnTo>
                <a:close/>
                <a:moveTo>
                  <a:pt x="17418" y="12140"/>
                </a:moveTo>
                <a:lnTo>
                  <a:pt x="17418" y="12140"/>
                </a:lnTo>
                <a:cubicBezTo>
                  <a:pt x="17325" y="12210"/>
                  <a:pt x="17208" y="12280"/>
                  <a:pt x="17115" y="12373"/>
                </a:cubicBezTo>
                <a:lnTo>
                  <a:pt x="17162" y="12187"/>
                </a:lnTo>
                <a:lnTo>
                  <a:pt x="17418" y="12140"/>
                </a:lnTo>
                <a:close/>
                <a:moveTo>
                  <a:pt x="9363" y="11953"/>
                </a:moveTo>
                <a:cubicBezTo>
                  <a:pt x="9299" y="12145"/>
                  <a:pt x="9235" y="12298"/>
                  <a:pt x="9153" y="12448"/>
                </a:cubicBezTo>
                <a:lnTo>
                  <a:pt x="9153" y="12448"/>
                </a:lnTo>
                <a:lnTo>
                  <a:pt x="9153" y="12350"/>
                </a:lnTo>
                <a:cubicBezTo>
                  <a:pt x="9223" y="12210"/>
                  <a:pt x="9293" y="12093"/>
                  <a:pt x="9363" y="11953"/>
                </a:cubicBezTo>
                <a:close/>
                <a:moveTo>
                  <a:pt x="20197" y="12350"/>
                </a:moveTo>
                <a:lnTo>
                  <a:pt x="20384" y="12397"/>
                </a:lnTo>
                <a:lnTo>
                  <a:pt x="20244" y="12467"/>
                </a:lnTo>
                <a:lnTo>
                  <a:pt x="20173" y="12350"/>
                </a:lnTo>
                <a:close/>
                <a:moveTo>
                  <a:pt x="22182" y="12187"/>
                </a:moveTo>
                <a:lnTo>
                  <a:pt x="22321" y="12257"/>
                </a:lnTo>
                <a:cubicBezTo>
                  <a:pt x="22485" y="12350"/>
                  <a:pt x="22625" y="12443"/>
                  <a:pt x="22765" y="12537"/>
                </a:cubicBezTo>
                <a:lnTo>
                  <a:pt x="22672" y="12537"/>
                </a:lnTo>
                <a:cubicBezTo>
                  <a:pt x="22532" y="12420"/>
                  <a:pt x="22368" y="12280"/>
                  <a:pt x="22182" y="12187"/>
                </a:cubicBezTo>
                <a:close/>
                <a:moveTo>
                  <a:pt x="17909" y="12303"/>
                </a:moveTo>
                <a:lnTo>
                  <a:pt x="17909" y="12303"/>
                </a:lnTo>
                <a:cubicBezTo>
                  <a:pt x="17792" y="12373"/>
                  <a:pt x="17722" y="12467"/>
                  <a:pt x="17629" y="12560"/>
                </a:cubicBezTo>
                <a:lnTo>
                  <a:pt x="17605" y="12607"/>
                </a:lnTo>
                <a:lnTo>
                  <a:pt x="17488" y="12537"/>
                </a:lnTo>
                <a:cubicBezTo>
                  <a:pt x="17605" y="12443"/>
                  <a:pt x="17745" y="12350"/>
                  <a:pt x="17909" y="12303"/>
                </a:cubicBezTo>
                <a:close/>
                <a:moveTo>
                  <a:pt x="12655" y="11836"/>
                </a:moveTo>
                <a:lnTo>
                  <a:pt x="12655" y="11836"/>
                </a:lnTo>
                <a:cubicBezTo>
                  <a:pt x="12539" y="12116"/>
                  <a:pt x="12469" y="12420"/>
                  <a:pt x="12375" y="12724"/>
                </a:cubicBezTo>
                <a:cubicBezTo>
                  <a:pt x="12375" y="12560"/>
                  <a:pt x="12399" y="12373"/>
                  <a:pt x="12399" y="12187"/>
                </a:cubicBezTo>
                <a:cubicBezTo>
                  <a:pt x="12469" y="12070"/>
                  <a:pt x="12562" y="11953"/>
                  <a:pt x="12655" y="11836"/>
                </a:cubicBezTo>
                <a:close/>
                <a:moveTo>
                  <a:pt x="20781" y="12583"/>
                </a:moveTo>
                <a:lnTo>
                  <a:pt x="20874" y="12653"/>
                </a:lnTo>
                <a:lnTo>
                  <a:pt x="20477" y="12724"/>
                </a:lnTo>
                <a:lnTo>
                  <a:pt x="20781" y="12583"/>
                </a:lnTo>
                <a:close/>
                <a:moveTo>
                  <a:pt x="30703" y="8988"/>
                </a:moveTo>
                <a:cubicBezTo>
                  <a:pt x="31404" y="9572"/>
                  <a:pt x="32034" y="10202"/>
                  <a:pt x="32595" y="10926"/>
                </a:cubicBezTo>
                <a:cubicBezTo>
                  <a:pt x="32851" y="11253"/>
                  <a:pt x="33062" y="11603"/>
                  <a:pt x="33295" y="11953"/>
                </a:cubicBezTo>
                <a:cubicBezTo>
                  <a:pt x="33318" y="12210"/>
                  <a:pt x="33342" y="12467"/>
                  <a:pt x="33342" y="12724"/>
                </a:cubicBezTo>
                <a:cubicBezTo>
                  <a:pt x="32665" y="11533"/>
                  <a:pt x="31848" y="10412"/>
                  <a:pt x="30890" y="9408"/>
                </a:cubicBezTo>
                <a:cubicBezTo>
                  <a:pt x="30844" y="9268"/>
                  <a:pt x="30773" y="9128"/>
                  <a:pt x="30703" y="8988"/>
                </a:cubicBezTo>
                <a:close/>
                <a:moveTo>
                  <a:pt x="16531" y="12653"/>
                </a:moveTo>
                <a:lnTo>
                  <a:pt x="16671" y="12700"/>
                </a:lnTo>
                <a:cubicBezTo>
                  <a:pt x="16671" y="12700"/>
                  <a:pt x="16671" y="12724"/>
                  <a:pt x="16671" y="12724"/>
                </a:cubicBezTo>
                <a:lnTo>
                  <a:pt x="16461" y="12770"/>
                </a:lnTo>
                <a:cubicBezTo>
                  <a:pt x="16484" y="12724"/>
                  <a:pt x="16508" y="12677"/>
                  <a:pt x="16531" y="12653"/>
                </a:cubicBezTo>
                <a:close/>
                <a:moveTo>
                  <a:pt x="11082" y="12175"/>
                </a:moveTo>
                <a:lnTo>
                  <a:pt x="11082" y="12175"/>
                </a:lnTo>
                <a:cubicBezTo>
                  <a:pt x="10942" y="12386"/>
                  <a:pt x="10818" y="12613"/>
                  <a:pt x="10694" y="12840"/>
                </a:cubicBezTo>
                <a:cubicBezTo>
                  <a:pt x="10809" y="12611"/>
                  <a:pt x="10923" y="12382"/>
                  <a:pt x="11082" y="12175"/>
                </a:cubicBezTo>
                <a:close/>
                <a:moveTo>
                  <a:pt x="8266" y="5159"/>
                </a:moveTo>
                <a:lnTo>
                  <a:pt x="8126" y="5299"/>
                </a:lnTo>
                <a:cubicBezTo>
                  <a:pt x="7052" y="6186"/>
                  <a:pt x="6188" y="7307"/>
                  <a:pt x="5581" y="8568"/>
                </a:cubicBezTo>
                <a:cubicBezTo>
                  <a:pt x="5511" y="8684"/>
                  <a:pt x="5464" y="8801"/>
                  <a:pt x="5417" y="8918"/>
                </a:cubicBezTo>
                <a:cubicBezTo>
                  <a:pt x="4880" y="9712"/>
                  <a:pt x="4460" y="10576"/>
                  <a:pt x="4157" y="11463"/>
                </a:cubicBezTo>
                <a:cubicBezTo>
                  <a:pt x="4063" y="11650"/>
                  <a:pt x="3993" y="11860"/>
                  <a:pt x="3923" y="12046"/>
                </a:cubicBezTo>
                <a:cubicBezTo>
                  <a:pt x="3713" y="12327"/>
                  <a:pt x="3526" y="12630"/>
                  <a:pt x="3363" y="12910"/>
                </a:cubicBezTo>
                <a:cubicBezTo>
                  <a:pt x="3363" y="12070"/>
                  <a:pt x="3456" y="11206"/>
                  <a:pt x="3643" y="10365"/>
                </a:cubicBezTo>
                <a:cubicBezTo>
                  <a:pt x="3923" y="9852"/>
                  <a:pt x="4227" y="9361"/>
                  <a:pt x="4530" y="8894"/>
                </a:cubicBezTo>
                <a:cubicBezTo>
                  <a:pt x="5511" y="7400"/>
                  <a:pt x="6772" y="6116"/>
                  <a:pt x="8266" y="5159"/>
                </a:cubicBezTo>
                <a:close/>
                <a:moveTo>
                  <a:pt x="17325" y="12980"/>
                </a:moveTo>
                <a:cubicBezTo>
                  <a:pt x="17325" y="13027"/>
                  <a:pt x="17278" y="13074"/>
                  <a:pt x="17278" y="13097"/>
                </a:cubicBezTo>
                <a:cubicBezTo>
                  <a:pt x="17185" y="13144"/>
                  <a:pt x="17115" y="13214"/>
                  <a:pt x="17045" y="13261"/>
                </a:cubicBezTo>
                <a:cubicBezTo>
                  <a:pt x="17021" y="13191"/>
                  <a:pt x="17021" y="13120"/>
                  <a:pt x="17021" y="13027"/>
                </a:cubicBezTo>
                <a:cubicBezTo>
                  <a:pt x="17138" y="13004"/>
                  <a:pt x="17232" y="13004"/>
                  <a:pt x="17325" y="12980"/>
                </a:cubicBezTo>
                <a:close/>
                <a:moveTo>
                  <a:pt x="5371" y="12443"/>
                </a:moveTo>
                <a:lnTo>
                  <a:pt x="5371" y="12700"/>
                </a:lnTo>
                <a:cubicBezTo>
                  <a:pt x="5207" y="12864"/>
                  <a:pt x="5044" y="13074"/>
                  <a:pt x="4880" y="13284"/>
                </a:cubicBezTo>
                <a:cubicBezTo>
                  <a:pt x="4927" y="13191"/>
                  <a:pt x="4951" y="13120"/>
                  <a:pt x="4974" y="13027"/>
                </a:cubicBezTo>
                <a:cubicBezTo>
                  <a:pt x="5114" y="12817"/>
                  <a:pt x="5231" y="12630"/>
                  <a:pt x="5371" y="12443"/>
                </a:cubicBezTo>
                <a:close/>
                <a:moveTo>
                  <a:pt x="27365" y="12443"/>
                </a:moveTo>
                <a:cubicBezTo>
                  <a:pt x="27505" y="12724"/>
                  <a:pt x="27621" y="13004"/>
                  <a:pt x="27738" y="13284"/>
                </a:cubicBezTo>
                <a:cubicBezTo>
                  <a:pt x="27645" y="13214"/>
                  <a:pt x="27575" y="13120"/>
                  <a:pt x="27481" y="13050"/>
                </a:cubicBezTo>
                <a:cubicBezTo>
                  <a:pt x="27458" y="12910"/>
                  <a:pt x="27435" y="12747"/>
                  <a:pt x="27388" y="12560"/>
                </a:cubicBezTo>
                <a:lnTo>
                  <a:pt x="27365" y="12560"/>
                </a:lnTo>
                <a:lnTo>
                  <a:pt x="27365" y="12443"/>
                </a:lnTo>
                <a:close/>
                <a:moveTo>
                  <a:pt x="33972" y="11790"/>
                </a:moveTo>
                <a:cubicBezTo>
                  <a:pt x="34159" y="12070"/>
                  <a:pt x="34322" y="12373"/>
                  <a:pt x="34486" y="12653"/>
                </a:cubicBezTo>
                <a:cubicBezTo>
                  <a:pt x="34509" y="12864"/>
                  <a:pt x="34533" y="13074"/>
                  <a:pt x="34533" y="13284"/>
                </a:cubicBezTo>
                <a:cubicBezTo>
                  <a:pt x="34462" y="13144"/>
                  <a:pt x="34392" y="13027"/>
                  <a:pt x="34322" y="12910"/>
                </a:cubicBezTo>
                <a:cubicBezTo>
                  <a:pt x="34229" y="12537"/>
                  <a:pt x="34112" y="12163"/>
                  <a:pt x="33972" y="11790"/>
                </a:cubicBezTo>
                <a:close/>
                <a:moveTo>
                  <a:pt x="21154" y="12934"/>
                </a:moveTo>
                <a:cubicBezTo>
                  <a:pt x="21294" y="13097"/>
                  <a:pt x="21411" y="13261"/>
                  <a:pt x="21528" y="13424"/>
                </a:cubicBezTo>
                <a:cubicBezTo>
                  <a:pt x="21318" y="13261"/>
                  <a:pt x="21131" y="13097"/>
                  <a:pt x="20897" y="12957"/>
                </a:cubicBezTo>
                <a:lnTo>
                  <a:pt x="20921" y="12957"/>
                </a:lnTo>
                <a:lnTo>
                  <a:pt x="21154" y="12934"/>
                </a:lnTo>
                <a:close/>
                <a:moveTo>
                  <a:pt x="8780" y="13074"/>
                </a:moveTo>
                <a:lnTo>
                  <a:pt x="8780" y="13167"/>
                </a:lnTo>
                <a:lnTo>
                  <a:pt x="8616" y="13447"/>
                </a:lnTo>
                <a:cubicBezTo>
                  <a:pt x="8663" y="13307"/>
                  <a:pt x="8710" y="13191"/>
                  <a:pt x="8780" y="13074"/>
                </a:cubicBezTo>
                <a:close/>
                <a:moveTo>
                  <a:pt x="23466" y="13377"/>
                </a:moveTo>
                <a:cubicBezTo>
                  <a:pt x="23559" y="13424"/>
                  <a:pt x="23629" y="13494"/>
                  <a:pt x="23722" y="13564"/>
                </a:cubicBezTo>
                <a:lnTo>
                  <a:pt x="23862" y="13751"/>
                </a:lnTo>
                <a:lnTo>
                  <a:pt x="23582" y="13541"/>
                </a:lnTo>
                <a:lnTo>
                  <a:pt x="23466" y="13377"/>
                </a:lnTo>
                <a:close/>
                <a:moveTo>
                  <a:pt x="14453" y="12420"/>
                </a:moveTo>
                <a:cubicBezTo>
                  <a:pt x="14383" y="12770"/>
                  <a:pt x="14313" y="13144"/>
                  <a:pt x="14266" y="13494"/>
                </a:cubicBezTo>
                <a:cubicBezTo>
                  <a:pt x="14220" y="13587"/>
                  <a:pt x="14150" y="13681"/>
                  <a:pt x="14103" y="13774"/>
                </a:cubicBezTo>
                <a:cubicBezTo>
                  <a:pt x="14103" y="13587"/>
                  <a:pt x="14103" y="13401"/>
                  <a:pt x="14126" y="13214"/>
                </a:cubicBezTo>
                <a:cubicBezTo>
                  <a:pt x="14173" y="12957"/>
                  <a:pt x="14220" y="12700"/>
                  <a:pt x="14266" y="12467"/>
                </a:cubicBezTo>
                <a:lnTo>
                  <a:pt x="14453" y="12420"/>
                </a:lnTo>
                <a:close/>
                <a:moveTo>
                  <a:pt x="19753" y="13424"/>
                </a:moveTo>
                <a:lnTo>
                  <a:pt x="19753" y="13424"/>
                </a:lnTo>
                <a:cubicBezTo>
                  <a:pt x="19987" y="13471"/>
                  <a:pt x="20197" y="13517"/>
                  <a:pt x="20360" y="13564"/>
                </a:cubicBezTo>
                <a:lnTo>
                  <a:pt x="20384" y="13564"/>
                </a:lnTo>
                <a:lnTo>
                  <a:pt x="20477" y="13774"/>
                </a:lnTo>
                <a:cubicBezTo>
                  <a:pt x="20314" y="13728"/>
                  <a:pt x="20150" y="13704"/>
                  <a:pt x="19987" y="13657"/>
                </a:cubicBezTo>
                <a:cubicBezTo>
                  <a:pt x="19917" y="13587"/>
                  <a:pt x="19847" y="13494"/>
                  <a:pt x="19753" y="13424"/>
                </a:cubicBezTo>
                <a:close/>
                <a:moveTo>
                  <a:pt x="26828" y="13237"/>
                </a:moveTo>
                <a:lnTo>
                  <a:pt x="26828" y="13237"/>
                </a:lnTo>
                <a:cubicBezTo>
                  <a:pt x="26874" y="13284"/>
                  <a:pt x="26898" y="13354"/>
                  <a:pt x="26921" y="13424"/>
                </a:cubicBezTo>
                <a:cubicBezTo>
                  <a:pt x="26898" y="13564"/>
                  <a:pt x="26874" y="13704"/>
                  <a:pt x="26874" y="13821"/>
                </a:cubicBezTo>
                <a:cubicBezTo>
                  <a:pt x="26874" y="13611"/>
                  <a:pt x="26851" y="13424"/>
                  <a:pt x="26828" y="13237"/>
                </a:cubicBezTo>
                <a:close/>
                <a:moveTo>
                  <a:pt x="18142" y="13611"/>
                </a:moveTo>
                <a:lnTo>
                  <a:pt x="18142" y="13611"/>
                </a:lnTo>
                <a:cubicBezTo>
                  <a:pt x="18002" y="13704"/>
                  <a:pt x="17862" y="13798"/>
                  <a:pt x="17745" y="13891"/>
                </a:cubicBezTo>
                <a:cubicBezTo>
                  <a:pt x="17745" y="13844"/>
                  <a:pt x="17769" y="13798"/>
                  <a:pt x="17792" y="13751"/>
                </a:cubicBezTo>
                <a:lnTo>
                  <a:pt x="18142" y="13611"/>
                </a:lnTo>
                <a:close/>
                <a:moveTo>
                  <a:pt x="31240" y="10295"/>
                </a:moveTo>
                <a:lnTo>
                  <a:pt x="31240" y="10295"/>
                </a:lnTo>
                <a:cubicBezTo>
                  <a:pt x="32058" y="11253"/>
                  <a:pt x="32781" y="12327"/>
                  <a:pt x="33365" y="13447"/>
                </a:cubicBezTo>
                <a:cubicBezTo>
                  <a:pt x="33365" y="13611"/>
                  <a:pt x="33342" y="13751"/>
                  <a:pt x="33342" y="13914"/>
                </a:cubicBezTo>
                <a:cubicBezTo>
                  <a:pt x="32828" y="13074"/>
                  <a:pt x="32268" y="12280"/>
                  <a:pt x="31637" y="11556"/>
                </a:cubicBezTo>
                <a:cubicBezTo>
                  <a:pt x="31521" y="11136"/>
                  <a:pt x="31381" y="10716"/>
                  <a:pt x="31240" y="10295"/>
                </a:cubicBezTo>
                <a:close/>
                <a:moveTo>
                  <a:pt x="8243" y="12887"/>
                </a:moveTo>
                <a:lnTo>
                  <a:pt x="8243" y="13214"/>
                </a:lnTo>
                <a:cubicBezTo>
                  <a:pt x="8173" y="13447"/>
                  <a:pt x="8079" y="13704"/>
                  <a:pt x="7986" y="13938"/>
                </a:cubicBezTo>
                <a:cubicBezTo>
                  <a:pt x="7986" y="13844"/>
                  <a:pt x="7962" y="13728"/>
                  <a:pt x="7939" y="13611"/>
                </a:cubicBezTo>
                <a:cubicBezTo>
                  <a:pt x="8032" y="13377"/>
                  <a:pt x="8149" y="13144"/>
                  <a:pt x="8243" y="12887"/>
                </a:cubicBezTo>
                <a:close/>
                <a:moveTo>
                  <a:pt x="25333" y="11930"/>
                </a:moveTo>
                <a:lnTo>
                  <a:pt x="25333" y="11930"/>
                </a:lnTo>
                <a:cubicBezTo>
                  <a:pt x="25520" y="12000"/>
                  <a:pt x="25707" y="12093"/>
                  <a:pt x="25894" y="12233"/>
                </a:cubicBezTo>
                <a:cubicBezTo>
                  <a:pt x="26057" y="12373"/>
                  <a:pt x="26197" y="12513"/>
                  <a:pt x="26361" y="12677"/>
                </a:cubicBezTo>
                <a:lnTo>
                  <a:pt x="26384" y="12653"/>
                </a:lnTo>
                <a:cubicBezTo>
                  <a:pt x="26454" y="13074"/>
                  <a:pt x="26501" y="13517"/>
                  <a:pt x="26524" y="13961"/>
                </a:cubicBezTo>
                <a:cubicBezTo>
                  <a:pt x="26291" y="13704"/>
                  <a:pt x="26057" y="13447"/>
                  <a:pt x="25800" y="13191"/>
                </a:cubicBezTo>
                <a:cubicBezTo>
                  <a:pt x="25707" y="12747"/>
                  <a:pt x="25544" y="12327"/>
                  <a:pt x="25333" y="11930"/>
                </a:cubicBezTo>
                <a:close/>
                <a:moveTo>
                  <a:pt x="3526" y="13354"/>
                </a:moveTo>
                <a:cubicBezTo>
                  <a:pt x="3503" y="13517"/>
                  <a:pt x="3456" y="13681"/>
                  <a:pt x="3433" y="13868"/>
                </a:cubicBezTo>
                <a:lnTo>
                  <a:pt x="3363" y="14031"/>
                </a:lnTo>
                <a:lnTo>
                  <a:pt x="3363" y="13657"/>
                </a:lnTo>
                <a:lnTo>
                  <a:pt x="3526" y="13354"/>
                </a:lnTo>
                <a:close/>
                <a:moveTo>
                  <a:pt x="21714" y="12887"/>
                </a:moveTo>
                <a:lnTo>
                  <a:pt x="21831" y="12934"/>
                </a:lnTo>
                <a:cubicBezTo>
                  <a:pt x="22275" y="13284"/>
                  <a:pt x="22672" y="13704"/>
                  <a:pt x="22999" y="14194"/>
                </a:cubicBezTo>
                <a:cubicBezTo>
                  <a:pt x="22695" y="14008"/>
                  <a:pt x="22368" y="13844"/>
                  <a:pt x="22041" y="13704"/>
                </a:cubicBezTo>
                <a:cubicBezTo>
                  <a:pt x="21925" y="13424"/>
                  <a:pt x="21761" y="13144"/>
                  <a:pt x="21574" y="12887"/>
                </a:cubicBezTo>
                <a:close/>
                <a:moveTo>
                  <a:pt x="16718" y="13914"/>
                </a:moveTo>
                <a:lnTo>
                  <a:pt x="16741" y="14008"/>
                </a:lnTo>
                <a:cubicBezTo>
                  <a:pt x="16625" y="14054"/>
                  <a:pt x="16508" y="14124"/>
                  <a:pt x="16391" y="14218"/>
                </a:cubicBezTo>
                <a:cubicBezTo>
                  <a:pt x="16391" y="14194"/>
                  <a:pt x="16391" y="14194"/>
                  <a:pt x="16391" y="14194"/>
                </a:cubicBezTo>
                <a:cubicBezTo>
                  <a:pt x="16508" y="14101"/>
                  <a:pt x="16625" y="14008"/>
                  <a:pt x="16718" y="13914"/>
                </a:cubicBezTo>
                <a:close/>
                <a:moveTo>
                  <a:pt x="29793" y="11346"/>
                </a:moveTo>
                <a:cubicBezTo>
                  <a:pt x="29933" y="11463"/>
                  <a:pt x="30050" y="11579"/>
                  <a:pt x="30190" y="11696"/>
                </a:cubicBezTo>
                <a:cubicBezTo>
                  <a:pt x="30540" y="12397"/>
                  <a:pt x="30844" y="13120"/>
                  <a:pt x="31077" y="13891"/>
                </a:cubicBezTo>
                <a:cubicBezTo>
                  <a:pt x="31100" y="14031"/>
                  <a:pt x="31100" y="14171"/>
                  <a:pt x="31077" y="14311"/>
                </a:cubicBezTo>
                <a:cubicBezTo>
                  <a:pt x="30867" y="13821"/>
                  <a:pt x="30657" y="13377"/>
                  <a:pt x="30400" y="12934"/>
                </a:cubicBezTo>
                <a:cubicBezTo>
                  <a:pt x="30236" y="12373"/>
                  <a:pt x="30050" y="11860"/>
                  <a:pt x="29793" y="11346"/>
                </a:cubicBezTo>
                <a:close/>
                <a:moveTo>
                  <a:pt x="20010" y="14311"/>
                </a:moveTo>
                <a:lnTo>
                  <a:pt x="20033" y="14358"/>
                </a:lnTo>
                <a:cubicBezTo>
                  <a:pt x="20033" y="14381"/>
                  <a:pt x="20010" y="14428"/>
                  <a:pt x="20010" y="14475"/>
                </a:cubicBezTo>
                <a:lnTo>
                  <a:pt x="19893" y="14358"/>
                </a:lnTo>
                <a:lnTo>
                  <a:pt x="20010" y="14311"/>
                </a:lnTo>
                <a:close/>
                <a:moveTo>
                  <a:pt x="33715" y="12677"/>
                </a:moveTo>
                <a:cubicBezTo>
                  <a:pt x="33972" y="13331"/>
                  <a:pt x="34159" y="14031"/>
                  <a:pt x="34299" y="14731"/>
                </a:cubicBezTo>
                <a:cubicBezTo>
                  <a:pt x="34136" y="14265"/>
                  <a:pt x="33925" y="13821"/>
                  <a:pt x="33715" y="13401"/>
                </a:cubicBezTo>
                <a:cubicBezTo>
                  <a:pt x="33715" y="13144"/>
                  <a:pt x="33715" y="12910"/>
                  <a:pt x="33715" y="12677"/>
                </a:cubicBezTo>
                <a:close/>
                <a:moveTo>
                  <a:pt x="34789" y="7984"/>
                </a:moveTo>
                <a:cubicBezTo>
                  <a:pt x="35677" y="8474"/>
                  <a:pt x="36494" y="9128"/>
                  <a:pt x="37171" y="9875"/>
                </a:cubicBezTo>
                <a:cubicBezTo>
                  <a:pt x="37428" y="10155"/>
                  <a:pt x="37661" y="10482"/>
                  <a:pt x="37871" y="10809"/>
                </a:cubicBezTo>
                <a:cubicBezTo>
                  <a:pt x="38011" y="11206"/>
                  <a:pt x="38128" y="11603"/>
                  <a:pt x="38245" y="12000"/>
                </a:cubicBezTo>
                <a:cubicBezTo>
                  <a:pt x="38105" y="12934"/>
                  <a:pt x="37895" y="13868"/>
                  <a:pt x="37591" y="14755"/>
                </a:cubicBezTo>
                <a:cubicBezTo>
                  <a:pt x="37568" y="12747"/>
                  <a:pt x="36797" y="10832"/>
                  <a:pt x="35420" y="9361"/>
                </a:cubicBezTo>
                <a:lnTo>
                  <a:pt x="35350" y="9315"/>
                </a:lnTo>
                <a:cubicBezTo>
                  <a:pt x="35210" y="8894"/>
                  <a:pt x="35046" y="8498"/>
                  <a:pt x="34836" y="8101"/>
                </a:cubicBezTo>
                <a:lnTo>
                  <a:pt x="34789" y="7984"/>
                </a:lnTo>
                <a:close/>
                <a:moveTo>
                  <a:pt x="13846" y="12864"/>
                </a:moveTo>
                <a:cubicBezTo>
                  <a:pt x="13753" y="13424"/>
                  <a:pt x="13706" y="13984"/>
                  <a:pt x="13729" y="14545"/>
                </a:cubicBezTo>
                <a:cubicBezTo>
                  <a:pt x="13706" y="14615"/>
                  <a:pt x="13659" y="14708"/>
                  <a:pt x="13636" y="14778"/>
                </a:cubicBezTo>
                <a:cubicBezTo>
                  <a:pt x="13636" y="14218"/>
                  <a:pt x="13659" y="13657"/>
                  <a:pt x="13706" y="13097"/>
                </a:cubicBezTo>
                <a:cubicBezTo>
                  <a:pt x="13753" y="13027"/>
                  <a:pt x="13799" y="12957"/>
                  <a:pt x="13846" y="12864"/>
                </a:cubicBezTo>
                <a:close/>
                <a:moveTo>
                  <a:pt x="16671" y="14288"/>
                </a:moveTo>
                <a:lnTo>
                  <a:pt x="16671" y="14288"/>
                </a:lnTo>
                <a:cubicBezTo>
                  <a:pt x="16601" y="14451"/>
                  <a:pt x="16555" y="14615"/>
                  <a:pt x="16531" y="14778"/>
                </a:cubicBezTo>
                <a:cubicBezTo>
                  <a:pt x="16484" y="14685"/>
                  <a:pt x="16438" y="14591"/>
                  <a:pt x="16391" y="14498"/>
                </a:cubicBezTo>
                <a:cubicBezTo>
                  <a:pt x="16484" y="14428"/>
                  <a:pt x="16578" y="14358"/>
                  <a:pt x="16671" y="14288"/>
                </a:cubicBezTo>
                <a:close/>
                <a:moveTo>
                  <a:pt x="18726" y="13984"/>
                </a:moveTo>
                <a:cubicBezTo>
                  <a:pt x="18843" y="14101"/>
                  <a:pt x="18936" y="14218"/>
                  <a:pt x="19053" y="14335"/>
                </a:cubicBezTo>
                <a:cubicBezTo>
                  <a:pt x="19076" y="14358"/>
                  <a:pt x="19099" y="14381"/>
                  <a:pt x="19123" y="14405"/>
                </a:cubicBezTo>
                <a:cubicBezTo>
                  <a:pt x="19029" y="14521"/>
                  <a:pt x="18959" y="14638"/>
                  <a:pt x="18936" y="14778"/>
                </a:cubicBezTo>
                <a:cubicBezTo>
                  <a:pt x="18889" y="14731"/>
                  <a:pt x="18866" y="14708"/>
                  <a:pt x="18843" y="14661"/>
                </a:cubicBezTo>
                <a:cubicBezTo>
                  <a:pt x="18775" y="14436"/>
                  <a:pt x="18707" y="14210"/>
                  <a:pt x="18682" y="13984"/>
                </a:cubicBezTo>
                <a:close/>
                <a:moveTo>
                  <a:pt x="27201" y="14358"/>
                </a:moveTo>
                <a:cubicBezTo>
                  <a:pt x="27201" y="14521"/>
                  <a:pt x="27225" y="14661"/>
                  <a:pt x="27225" y="14825"/>
                </a:cubicBezTo>
                <a:cubicBezTo>
                  <a:pt x="27178" y="14778"/>
                  <a:pt x="27155" y="14755"/>
                  <a:pt x="27108" y="14708"/>
                </a:cubicBezTo>
                <a:lnTo>
                  <a:pt x="27131" y="14685"/>
                </a:lnTo>
                <a:cubicBezTo>
                  <a:pt x="27155" y="14568"/>
                  <a:pt x="27178" y="14475"/>
                  <a:pt x="27201" y="14358"/>
                </a:cubicBezTo>
                <a:close/>
                <a:moveTo>
                  <a:pt x="11465" y="13074"/>
                </a:moveTo>
                <a:cubicBezTo>
                  <a:pt x="11465" y="13074"/>
                  <a:pt x="11465" y="13097"/>
                  <a:pt x="11465" y="13120"/>
                </a:cubicBezTo>
                <a:cubicBezTo>
                  <a:pt x="11231" y="13634"/>
                  <a:pt x="11044" y="14148"/>
                  <a:pt x="10904" y="14708"/>
                </a:cubicBezTo>
                <a:lnTo>
                  <a:pt x="10834" y="14848"/>
                </a:lnTo>
                <a:cubicBezTo>
                  <a:pt x="10881" y="14545"/>
                  <a:pt x="10928" y="14241"/>
                  <a:pt x="10998" y="13961"/>
                </a:cubicBezTo>
                <a:cubicBezTo>
                  <a:pt x="11068" y="13844"/>
                  <a:pt x="11114" y="13751"/>
                  <a:pt x="11161" y="13634"/>
                </a:cubicBezTo>
                <a:cubicBezTo>
                  <a:pt x="11254" y="13447"/>
                  <a:pt x="11348" y="13261"/>
                  <a:pt x="11465" y="13074"/>
                </a:cubicBezTo>
                <a:close/>
                <a:moveTo>
                  <a:pt x="22952" y="13517"/>
                </a:moveTo>
                <a:cubicBezTo>
                  <a:pt x="23115" y="13611"/>
                  <a:pt x="23255" y="13704"/>
                  <a:pt x="23395" y="13821"/>
                </a:cubicBezTo>
                <a:cubicBezTo>
                  <a:pt x="23629" y="14124"/>
                  <a:pt x="23816" y="14451"/>
                  <a:pt x="23956" y="14825"/>
                </a:cubicBezTo>
                <a:lnTo>
                  <a:pt x="23956" y="14872"/>
                </a:lnTo>
                <a:cubicBezTo>
                  <a:pt x="23862" y="14802"/>
                  <a:pt x="23792" y="14731"/>
                  <a:pt x="23699" y="14661"/>
                </a:cubicBezTo>
                <a:cubicBezTo>
                  <a:pt x="23489" y="14241"/>
                  <a:pt x="23255" y="13868"/>
                  <a:pt x="22952" y="13517"/>
                </a:cubicBezTo>
                <a:close/>
                <a:moveTo>
                  <a:pt x="34999" y="13634"/>
                </a:moveTo>
                <a:cubicBezTo>
                  <a:pt x="35070" y="13844"/>
                  <a:pt x="35163" y="14078"/>
                  <a:pt x="35256" y="14311"/>
                </a:cubicBezTo>
                <a:cubicBezTo>
                  <a:pt x="35280" y="14381"/>
                  <a:pt x="35303" y="14451"/>
                  <a:pt x="35303" y="14521"/>
                </a:cubicBezTo>
                <a:lnTo>
                  <a:pt x="35303" y="14872"/>
                </a:lnTo>
                <a:cubicBezTo>
                  <a:pt x="35210" y="14638"/>
                  <a:pt x="35116" y="14428"/>
                  <a:pt x="35023" y="14218"/>
                </a:cubicBezTo>
                <a:cubicBezTo>
                  <a:pt x="35023" y="14008"/>
                  <a:pt x="34999" y="13821"/>
                  <a:pt x="34999" y="13634"/>
                </a:cubicBezTo>
                <a:close/>
                <a:moveTo>
                  <a:pt x="22251" y="14171"/>
                </a:moveTo>
                <a:lnTo>
                  <a:pt x="22251" y="14171"/>
                </a:lnTo>
                <a:cubicBezTo>
                  <a:pt x="22648" y="14358"/>
                  <a:pt x="23045" y="14591"/>
                  <a:pt x="23419" y="14872"/>
                </a:cubicBezTo>
                <a:cubicBezTo>
                  <a:pt x="23419" y="14872"/>
                  <a:pt x="23419" y="14895"/>
                  <a:pt x="23419" y="14895"/>
                </a:cubicBezTo>
                <a:cubicBezTo>
                  <a:pt x="23092" y="14685"/>
                  <a:pt x="22742" y="14498"/>
                  <a:pt x="22368" y="14358"/>
                </a:cubicBezTo>
                <a:lnTo>
                  <a:pt x="22275" y="14265"/>
                </a:lnTo>
                <a:lnTo>
                  <a:pt x="22251" y="14171"/>
                </a:lnTo>
                <a:close/>
                <a:moveTo>
                  <a:pt x="4902" y="13926"/>
                </a:moveTo>
                <a:cubicBezTo>
                  <a:pt x="4821" y="14121"/>
                  <a:pt x="4757" y="14331"/>
                  <a:pt x="4694" y="14521"/>
                </a:cubicBezTo>
                <a:cubicBezTo>
                  <a:pt x="4624" y="14661"/>
                  <a:pt x="4554" y="14802"/>
                  <a:pt x="4507" y="14942"/>
                </a:cubicBezTo>
                <a:cubicBezTo>
                  <a:pt x="4530" y="14755"/>
                  <a:pt x="4554" y="14591"/>
                  <a:pt x="4600" y="14381"/>
                </a:cubicBezTo>
                <a:cubicBezTo>
                  <a:pt x="4687" y="14230"/>
                  <a:pt x="4794" y="14078"/>
                  <a:pt x="4902" y="13926"/>
                </a:cubicBezTo>
                <a:close/>
                <a:moveTo>
                  <a:pt x="31404" y="13541"/>
                </a:moveTo>
                <a:cubicBezTo>
                  <a:pt x="31474" y="13634"/>
                  <a:pt x="31521" y="13751"/>
                  <a:pt x="31591" y="13868"/>
                </a:cubicBezTo>
                <a:cubicBezTo>
                  <a:pt x="31661" y="14241"/>
                  <a:pt x="31707" y="14615"/>
                  <a:pt x="31731" y="14988"/>
                </a:cubicBezTo>
                <a:lnTo>
                  <a:pt x="31707" y="14988"/>
                </a:lnTo>
                <a:cubicBezTo>
                  <a:pt x="31637" y="14615"/>
                  <a:pt x="31521" y="14218"/>
                  <a:pt x="31404" y="13821"/>
                </a:cubicBezTo>
                <a:lnTo>
                  <a:pt x="31404" y="13541"/>
                </a:lnTo>
                <a:close/>
                <a:moveTo>
                  <a:pt x="8943" y="14171"/>
                </a:moveTo>
                <a:lnTo>
                  <a:pt x="8943" y="14194"/>
                </a:lnTo>
                <a:cubicBezTo>
                  <a:pt x="8896" y="14475"/>
                  <a:pt x="8850" y="14755"/>
                  <a:pt x="8803" y="15035"/>
                </a:cubicBezTo>
                <a:lnTo>
                  <a:pt x="8803" y="15058"/>
                </a:lnTo>
                <a:cubicBezTo>
                  <a:pt x="8803" y="15012"/>
                  <a:pt x="8780" y="14965"/>
                  <a:pt x="8780" y="14918"/>
                </a:cubicBezTo>
                <a:cubicBezTo>
                  <a:pt x="8826" y="14661"/>
                  <a:pt x="8873" y="14428"/>
                  <a:pt x="8943" y="14171"/>
                </a:cubicBezTo>
                <a:close/>
                <a:moveTo>
                  <a:pt x="6538" y="13284"/>
                </a:moveTo>
                <a:cubicBezTo>
                  <a:pt x="6375" y="13891"/>
                  <a:pt x="6281" y="14498"/>
                  <a:pt x="6188" y="15105"/>
                </a:cubicBezTo>
                <a:cubicBezTo>
                  <a:pt x="6141" y="14918"/>
                  <a:pt x="6095" y="14731"/>
                  <a:pt x="6048" y="14521"/>
                </a:cubicBezTo>
                <a:cubicBezTo>
                  <a:pt x="6071" y="14358"/>
                  <a:pt x="6118" y="14194"/>
                  <a:pt x="6165" y="14031"/>
                </a:cubicBezTo>
                <a:lnTo>
                  <a:pt x="6165" y="14054"/>
                </a:lnTo>
                <a:cubicBezTo>
                  <a:pt x="6281" y="13798"/>
                  <a:pt x="6398" y="13541"/>
                  <a:pt x="6538" y="13284"/>
                </a:cubicBezTo>
                <a:close/>
                <a:moveTo>
                  <a:pt x="15037" y="13891"/>
                </a:moveTo>
                <a:cubicBezTo>
                  <a:pt x="15060" y="14311"/>
                  <a:pt x="15107" y="14708"/>
                  <a:pt x="15200" y="15082"/>
                </a:cubicBezTo>
                <a:lnTo>
                  <a:pt x="15200" y="15105"/>
                </a:lnTo>
                <a:cubicBezTo>
                  <a:pt x="15084" y="14731"/>
                  <a:pt x="15014" y="14335"/>
                  <a:pt x="15037" y="13938"/>
                </a:cubicBezTo>
                <a:lnTo>
                  <a:pt x="15014" y="13938"/>
                </a:lnTo>
                <a:lnTo>
                  <a:pt x="15037" y="13891"/>
                </a:lnTo>
                <a:close/>
                <a:moveTo>
                  <a:pt x="24516" y="14755"/>
                </a:moveTo>
                <a:lnTo>
                  <a:pt x="24586" y="14825"/>
                </a:lnTo>
                <a:cubicBezTo>
                  <a:pt x="24610" y="14895"/>
                  <a:pt x="24633" y="14942"/>
                  <a:pt x="24656" y="15012"/>
                </a:cubicBezTo>
                <a:lnTo>
                  <a:pt x="24540" y="15105"/>
                </a:lnTo>
                <a:cubicBezTo>
                  <a:pt x="24540" y="14988"/>
                  <a:pt x="24540" y="14872"/>
                  <a:pt x="24516" y="14755"/>
                </a:cubicBezTo>
                <a:close/>
                <a:moveTo>
                  <a:pt x="13076" y="13004"/>
                </a:moveTo>
                <a:lnTo>
                  <a:pt x="13076" y="13471"/>
                </a:lnTo>
                <a:cubicBezTo>
                  <a:pt x="12842" y="14008"/>
                  <a:pt x="12702" y="14568"/>
                  <a:pt x="12632" y="15128"/>
                </a:cubicBezTo>
                <a:cubicBezTo>
                  <a:pt x="12562" y="14802"/>
                  <a:pt x="12492" y="14451"/>
                  <a:pt x="12445" y="14101"/>
                </a:cubicBezTo>
                <a:cubicBezTo>
                  <a:pt x="12492" y="13914"/>
                  <a:pt x="12515" y="13681"/>
                  <a:pt x="12562" y="13471"/>
                </a:cubicBezTo>
                <a:lnTo>
                  <a:pt x="12562" y="13471"/>
                </a:lnTo>
                <a:lnTo>
                  <a:pt x="12539" y="13494"/>
                </a:lnTo>
                <a:cubicBezTo>
                  <a:pt x="12655" y="13354"/>
                  <a:pt x="12772" y="13237"/>
                  <a:pt x="12889" y="13144"/>
                </a:cubicBezTo>
                <a:cubicBezTo>
                  <a:pt x="12959" y="13097"/>
                  <a:pt x="13029" y="13050"/>
                  <a:pt x="13076" y="13004"/>
                </a:cubicBezTo>
                <a:close/>
                <a:moveTo>
                  <a:pt x="21948" y="14825"/>
                </a:moveTo>
                <a:cubicBezTo>
                  <a:pt x="21995" y="14848"/>
                  <a:pt x="22018" y="14872"/>
                  <a:pt x="22065" y="14895"/>
                </a:cubicBezTo>
                <a:lnTo>
                  <a:pt x="22088" y="14895"/>
                </a:lnTo>
                <a:cubicBezTo>
                  <a:pt x="22111" y="14988"/>
                  <a:pt x="22135" y="15058"/>
                  <a:pt x="22135" y="15128"/>
                </a:cubicBezTo>
                <a:cubicBezTo>
                  <a:pt x="22088" y="15012"/>
                  <a:pt x="22018" y="14918"/>
                  <a:pt x="21948" y="14825"/>
                </a:cubicBezTo>
                <a:close/>
                <a:moveTo>
                  <a:pt x="31871" y="12397"/>
                </a:moveTo>
                <a:cubicBezTo>
                  <a:pt x="32408" y="13074"/>
                  <a:pt x="32875" y="13798"/>
                  <a:pt x="33295" y="14568"/>
                </a:cubicBezTo>
                <a:cubicBezTo>
                  <a:pt x="33272" y="14825"/>
                  <a:pt x="33248" y="15082"/>
                  <a:pt x="33225" y="15339"/>
                </a:cubicBezTo>
                <a:cubicBezTo>
                  <a:pt x="33015" y="14778"/>
                  <a:pt x="32735" y="14241"/>
                  <a:pt x="32408" y="13751"/>
                </a:cubicBezTo>
                <a:lnTo>
                  <a:pt x="32361" y="13681"/>
                </a:lnTo>
                <a:cubicBezTo>
                  <a:pt x="32221" y="13237"/>
                  <a:pt x="32058" y="12817"/>
                  <a:pt x="31871" y="12397"/>
                </a:cubicBezTo>
                <a:close/>
                <a:moveTo>
                  <a:pt x="9854" y="12794"/>
                </a:moveTo>
                <a:cubicBezTo>
                  <a:pt x="9854" y="12910"/>
                  <a:pt x="9877" y="13027"/>
                  <a:pt x="9900" y="13167"/>
                </a:cubicBezTo>
                <a:cubicBezTo>
                  <a:pt x="9854" y="13401"/>
                  <a:pt x="9830" y="13657"/>
                  <a:pt x="9807" y="13914"/>
                </a:cubicBezTo>
                <a:cubicBezTo>
                  <a:pt x="9737" y="14335"/>
                  <a:pt x="9714" y="14755"/>
                  <a:pt x="9714" y="15198"/>
                </a:cubicBezTo>
                <a:cubicBezTo>
                  <a:pt x="9714" y="15268"/>
                  <a:pt x="9690" y="15362"/>
                  <a:pt x="9690" y="15432"/>
                </a:cubicBezTo>
                <a:cubicBezTo>
                  <a:pt x="9550" y="14988"/>
                  <a:pt x="9433" y="14521"/>
                  <a:pt x="9340" y="14054"/>
                </a:cubicBezTo>
                <a:cubicBezTo>
                  <a:pt x="9387" y="13751"/>
                  <a:pt x="9457" y="13471"/>
                  <a:pt x="9527" y="13191"/>
                </a:cubicBezTo>
                <a:cubicBezTo>
                  <a:pt x="9527" y="13167"/>
                  <a:pt x="9550" y="13144"/>
                  <a:pt x="9550" y="13097"/>
                </a:cubicBezTo>
                <a:lnTo>
                  <a:pt x="9854" y="12794"/>
                </a:lnTo>
                <a:close/>
                <a:moveTo>
                  <a:pt x="19590" y="15059"/>
                </a:moveTo>
                <a:lnTo>
                  <a:pt x="19590" y="15059"/>
                </a:lnTo>
                <a:cubicBezTo>
                  <a:pt x="19660" y="15152"/>
                  <a:pt x="19730" y="15269"/>
                  <a:pt x="19800" y="15385"/>
                </a:cubicBezTo>
                <a:lnTo>
                  <a:pt x="19800" y="15432"/>
                </a:lnTo>
                <a:lnTo>
                  <a:pt x="19613" y="15339"/>
                </a:lnTo>
                <a:cubicBezTo>
                  <a:pt x="19613" y="15232"/>
                  <a:pt x="19594" y="15145"/>
                  <a:pt x="19590" y="15059"/>
                </a:cubicBezTo>
                <a:close/>
                <a:moveTo>
                  <a:pt x="27038" y="15058"/>
                </a:moveTo>
                <a:lnTo>
                  <a:pt x="27225" y="15292"/>
                </a:lnTo>
                <a:lnTo>
                  <a:pt x="27225" y="15432"/>
                </a:lnTo>
                <a:cubicBezTo>
                  <a:pt x="27155" y="15339"/>
                  <a:pt x="27084" y="15222"/>
                  <a:pt x="27038" y="15128"/>
                </a:cubicBezTo>
                <a:lnTo>
                  <a:pt x="27038" y="15105"/>
                </a:lnTo>
                <a:lnTo>
                  <a:pt x="27038" y="15058"/>
                </a:lnTo>
                <a:close/>
                <a:moveTo>
                  <a:pt x="20804" y="14545"/>
                </a:moveTo>
                <a:lnTo>
                  <a:pt x="20827" y="14568"/>
                </a:lnTo>
                <a:cubicBezTo>
                  <a:pt x="20944" y="14872"/>
                  <a:pt x="21061" y="15175"/>
                  <a:pt x="21154" y="15479"/>
                </a:cubicBezTo>
                <a:lnTo>
                  <a:pt x="21014" y="15385"/>
                </a:lnTo>
                <a:cubicBezTo>
                  <a:pt x="20991" y="15362"/>
                  <a:pt x="20967" y="15339"/>
                  <a:pt x="20944" y="15315"/>
                </a:cubicBezTo>
                <a:cubicBezTo>
                  <a:pt x="20851" y="15082"/>
                  <a:pt x="20757" y="14872"/>
                  <a:pt x="20640" y="14638"/>
                </a:cubicBezTo>
                <a:cubicBezTo>
                  <a:pt x="20687" y="14615"/>
                  <a:pt x="20734" y="14568"/>
                  <a:pt x="20804" y="14545"/>
                </a:cubicBezTo>
                <a:close/>
                <a:moveTo>
                  <a:pt x="27808" y="15082"/>
                </a:moveTo>
                <a:cubicBezTo>
                  <a:pt x="27855" y="15175"/>
                  <a:pt x="27902" y="15245"/>
                  <a:pt x="27925" y="15339"/>
                </a:cubicBezTo>
                <a:cubicBezTo>
                  <a:pt x="27925" y="15409"/>
                  <a:pt x="27925" y="15479"/>
                  <a:pt x="27902" y="15549"/>
                </a:cubicBezTo>
                <a:lnTo>
                  <a:pt x="27878" y="15549"/>
                </a:lnTo>
                <a:cubicBezTo>
                  <a:pt x="27855" y="15385"/>
                  <a:pt x="27832" y="15245"/>
                  <a:pt x="27808" y="15082"/>
                </a:cubicBezTo>
                <a:close/>
                <a:moveTo>
                  <a:pt x="30750" y="14778"/>
                </a:moveTo>
                <a:cubicBezTo>
                  <a:pt x="30844" y="14988"/>
                  <a:pt x="30914" y="15198"/>
                  <a:pt x="31007" y="15409"/>
                </a:cubicBezTo>
                <a:lnTo>
                  <a:pt x="30984" y="15549"/>
                </a:lnTo>
                <a:cubicBezTo>
                  <a:pt x="30914" y="15339"/>
                  <a:pt x="30844" y="15152"/>
                  <a:pt x="30750" y="14965"/>
                </a:cubicBezTo>
                <a:cubicBezTo>
                  <a:pt x="30750" y="14895"/>
                  <a:pt x="30750" y="14825"/>
                  <a:pt x="30750" y="14778"/>
                </a:cubicBezTo>
                <a:close/>
                <a:moveTo>
                  <a:pt x="33669" y="14124"/>
                </a:moveTo>
                <a:lnTo>
                  <a:pt x="33692" y="14148"/>
                </a:lnTo>
                <a:cubicBezTo>
                  <a:pt x="33902" y="14615"/>
                  <a:pt x="34089" y="15105"/>
                  <a:pt x="34229" y="15595"/>
                </a:cubicBezTo>
                <a:cubicBezTo>
                  <a:pt x="34066" y="15198"/>
                  <a:pt x="33879" y="14825"/>
                  <a:pt x="33669" y="14451"/>
                </a:cubicBezTo>
                <a:cubicBezTo>
                  <a:pt x="33669" y="14358"/>
                  <a:pt x="33669" y="14241"/>
                  <a:pt x="33669" y="14124"/>
                </a:cubicBezTo>
                <a:close/>
                <a:moveTo>
                  <a:pt x="7449" y="15012"/>
                </a:moveTo>
                <a:cubicBezTo>
                  <a:pt x="7449" y="15152"/>
                  <a:pt x="7472" y="15315"/>
                  <a:pt x="7495" y="15432"/>
                </a:cubicBezTo>
                <a:cubicBezTo>
                  <a:pt x="7449" y="15525"/>
                  <a:pt x="7402" y="15595"/>
                  <a:pt x="7355" y="15689"/>
                </a:cubicBezTo>
                <a:cubicBezTo>
                  <a:pt x="7379" y="15479"/>
                  <a:pt x="7402" y="15268"/>
                  <a:pt x="7425" y="15058"/>
                </a:cubicBezTo>
                <a:cubicBezTo>
                  <a:pt x="7425" y="15058"/>
                  <a:pt x="7425" y="15035"/>
                  <a:pt x="7449" y="15012"/>
                </a:cubicBezTo>
                <a:close/>
                <a:moveTo>
                  <a:pt x="18189" y="14078"/>
                </a:moveTo>
                <a:lnTo>
                  <a:pt x="18189" y="14101"/>
                </a:lnTo>
                <a:cubicBezTo>
                  <a:pt x="18236" y="14428"/>
                  <a:pt x="18376" y="14755"/>
                  <a:pt x="18609" y="15012"/>
                </a:cubicBezTo>
                <a:cubicBezTo>
                  <a:pt x="18609" y="15035"/>
                  <a:pt x="18632" y="15082"/>
                  <a:pt x="18656" y="15128"/>
                </a:cubicBezTo>
                <a:cubicBezTo>
                  <a:pt x="18492" y="15292"/>
                  <a:pt x="18376" y="15479"/>
                  <a:pt x="18329" y="15712"/>
                </a:cubicBezTo>
                <a:cubicBezTo>
                  <a:pt x="18259" y="15700"/>
                  <a:pt x="18189" y="15695"/>
                  <a:pt x="18119" y="15695"/>
                </a:cubicBezTo>
                <a:cubicBezTo>
                  <a:pt x="18049" y="15695"/>
                  <a:pt x="17979" y="15700"/>
                  <a:pt x="17909" y="15712"/>
                </a:cubicBezTo>
                <a:cubicBezTo>
                  <a:pt x="17815" y="15549"/>
                  <a:pt x="17769" y="15385"/>
                  <a:pt x="17722" y="15198"/>
                </a:cubicBezTo>
                <a:cubicBezTo>
                  <a:pt x="17629" y="14591"/>
                  <a:pt x="17839" y="14241"/>
                  <a:pt x="18189" y="14078"/>
                </a:cubicBezTo>
                <a:close/>
                <a:moveTo>
                  <a:pt x="24750" y="15502"/>
                </a:moveTo>
                <a:cubicBezTo>
                  <a:pt x="24750" y="15572"/>
                  <a:pt x="24773" y="15665"/>
                  <a:pt x="24796" y="15735"/>
                </a:cubicBezTo>
                <a:cubicBezTo>
                  <a:pt x="24750" y="15689"/>
                  <a:pt x="24703" y="15619"/>
                  <a:pt x="24656" y="15572"/>
                </a:cubicBezTo>
                <a:lnTo>
                  <a:pt x="24750" y="15502"/>
                </a:lnTo>
                <a:close/>
                <a:moveTo>
                  <a:pt x="20244" y="15315"/>
                </a:moveTo>
                <a:cubicBezTo>
                  <a:pt x="20407" y="15455"/>
                  <a:pt x="20547" y="15595"/>
                  <a:pt x="20734" y="15712"/>
                </a:cubicBezTo>
                <a:lnTo>
                  <a:pt x="20781" y="15829"/>
                </a:lnTo>
                <a:cubicBezTo>
                  <a:pt x="20617" y="15782"/>
                  <a:pt x="20454" y="15735"/>
                  <a:pt x="20314" y="15689"/>
                </a:cubicBezTo>
                <a:cubicBezTo>
                  <a:pt x="20290" y="15619"/>
                  <a:pt x="20290" y="15595"/>
                  <a:pt x="20267" y="15549"/>
                </a:cubicBezTo>
                <a:lnTo>
                  <a:pt x="20244" y="15572"/>
                </a:lnTo>
                <a:lnTo>
                  <a:pt x="20244" y="15315"/>
                </a:lnTo>
                <a:close/>
                <a:moveTo>
                  <a:pt x="21434" y="15152"/>
                </a:moveTo>
                <a:cubicBezTo>
                  <a:pt x="21598" y="15362"/>
                  <a:pt x="21738" y="15595"/>
                  <a:pt x="21831" y="15852"/>
                </a:cubicBezTo>
                <a:cubicBezTo>
                  <a:pt x="21784" y="15805"/>
                  <a:pt x="21691" y="15782"/>
                  <a:pt x="21621" y="15735"/>
                </a:cubicBezTo>
                <a:lnTo>
                  <a:pt x="21621" y="15759"/>
                </a:lnTo>
                <a:cubicBezTo>
                  <a:pt x="21551" y="15549"/>
                  <a:pt x="21504" y="15339"/>
                  <a:pt x="21434" y="15152"/>
                </a:cubicBezTo>
                <a:close/>
                <a:moveTo>
                  <a:pt x="22919" y="15540"/>
                </a:moveTo>
                <a:lnTo>
                  <a:pt x="23092" y="15712"/>
                </a:lnTo>
                <a:lnTo>
                  <a:pt x="23139" y="15829"/>
                </a:lnTo>
                <a:lnTo>
                  <a:pt x="22999" y="15852"/>
                </a:lnTo>
                <a:cubicBezTo>
                  <a:pt x="22978" y="15748"/>
                  <a:pt x="22957" y="15644"/>
                  <a:pt x="22919" y="15540"/>
                </a:cubicBezTo>
                <a:close/>
                <a:moveTo>
                  <a:pt x="18773" y="15502"/>
                </a:moveTo>
                <a:cubicBezTo>
                  <a:pt x="18819" y="15619"/>
                  <a:pt x="18866" y="15735"/>
                  <a:pt x="18913" y="15876"/>
                </a:cubicBezTo>
                <a:lnTo>
                  <a:pt x="18889" y="15876"/>
                </a:lnTo>
                <a:cubicBezTo>
                  <a:pt x="18819" y="15852"/>
                  <a:pt x="18726" y="15805"/>
                  <a:pt x="18632" y="15782"/>
                </a:cubicBezTo>
                <a:cubicBezTo>
                  <a:pt x="18679" y="15689"/>
                  <a:pt x="18703" y="15595"/>
                  <a:pt x="18773" y="15502"/>
                </a:cubicBezTo>
                <a:close/>
                <a:moveTo>
                  <a:pt x="27505" y="15665"/>
                </a:moveTo>
                <a:cubicBezTo>
                  <a:pt x="27505" y="15805"/>
                  <a:pt x="27505" y="15922"/>
                  <a:pt x="27528" y="16039"/>
                </a:cubicBezTo>
                <a:lnTo>
                  <a:pt x="27458" y="15922"/>
                </a:lnTo>
                <a:cubicBezTo>
                  <a:pt x="27458" y="15829"/>
                  <a:pt x="27505" y="15759"/>
                  <a:pt x="27505" y="15665"/>
                </a:cubicBezTo>
                <a:close/>
                <a:moveTo>
                  <a:pt x="35630" y="10202"/>
                </a:moveTo>
                <a:cubicBezTo>
                  <a:pt x="35700" y="10295"/>
                  <a:pt x="35770" y="10389"/>
                  <a:pt x="35840" y="10482"/>
                </a:cubicBezTo>
                <a:cubicBezTo>
                  <a:pt x="36891" y="12046"/>
                  <a:pt x="37381" y="13938"/>
                  <a:pt x="37218" y="15805"/>
                </a:cubicBezTo>
                <a:cubicBezTo>
                  <a:pt x="37171" y="15899"/>
                  <a:pt x="37148" y="15969"/>
                  <a:pt x="37101" y="16062"/>
                </a:cubicBezTo>
                <a:cubicBezTo>
                  <a:pt x="37007" y="14381"/>
                  <a:pt x="36564" y="12747"/>
                  <a:pt x="35863" y="11253"/>
                </a:cubicBezTo>
                <a:cubicBezTo>
                  <a:pt x="35793" y="10902"/>
                  <a:pt x="35723" y="10552"/>
                  <a:pt x="35630" y="10202"/>
                </a:cubicBezTo>
                <a:close/>
                <a:moveTo>
                  <a:pt x="26921" y="15549"/>
                </a:moveTo>
                <a:lnTo>
                  <a:pt x="27061" y="15805"/>
                </a:lnTo>
                <a:cubicBezTo>
                  <a:pt x="27014" y="15899"/>
                  <a:pt x="26968" y="15992"/>
                  <a:pt x="26921" y="16086"/>
                </a:cubicBezTo>
                <a:cubicBezTo>
                  <a:pt x="26898" y="16016"/>
                  <a:pt x="26874" y="15922"/>
                  <a:pt x="26851" y="15852"/>
                </a:cubicBezTo>
                <a:cubicBezTo>
                  <a:pt x="26874" y="15759"/>
                  <a:pt x="26898" y="15665"/>
                  <a:pt x="26921" y="15549"/>
                </a:cubicBezTo>
                <a:close/>
                <a:moveTo>
                  <a:pt x="12399" y="15619"/>
                </a:moveTo>
                <a:cubicBezTo>
                  <a:pt x="12445" y="15805"/>
                  <a:pt x="12492" y="15969"/>
                  <a:pt x="12539" y="16156"/>
                </a:cubicBezTo>
                <a:cubicBezTo>
                  <a:pt x="12492" y="16039"/>
                  <a:pt x="12445" y="15922"/>
                  <a:pt x="12399" y="15829"/>
                </a:cubicBezTo>
                <a:cubicBezTo>
                  <a:pt x="12399" y="15759"/>
                  <a:pt x="12399" y="15689"/>
                  <a:pt x="12399" y="15619"/>
                </a:cubicBezTo>
                <a:close/>
                <a:moveTo>
                  <a:pt x="14663" y="15268"/>
                </a:moveTo>
                <a:lnTo>
                  <a:pt x="14663" y="15268"/>
                </a:lnTo>
                <a:cubicBezTo>
                  <a:pt x="14710" y="15409"/>
                  <a:pt x="14780" y="15572"/>
                  <a:pt x="14873" y="15712"/>
                </a:cubicBezTo>
                <a:cubicBezTo>
                  <a:pt x="14803" y="15876"/>
                  <a:pt x="14757" y="16016"/>
                  <a:pt x="14710" y="16179"/>
                </a:cubicBezTo>
                <a:cubicBezTo>
                  <a:pt x="14663" y="15876"/>
                  <a:pt x="14663" y="15572"/>
                  <a:pt x="14663" y="15268"/>
                </a:cubicBezTo>
                <a:close/>
                <a:moveTo>
                  <a:pt x="19216" y="15525"/>
                </a:moveTo>
                <a:lnTo>
                  <a:pt x="19310" y="15619"/>
                </a:lnTo>
                <a:cubicBezTo>
                  <a:pt x="19356" y="15805"/>
                  <a:pt x="19403" y="16016"/>
                  <a:pt x="19450" y="16202"/>
                </a:cubicBezTo>
                <a:lnTo>
                  <a:pt x="19380" y="16156"/>
                </a:lnTo>
                <a:cubicBezTo>
                  <a:pt x="19356" y="16062"/>
                  <a:pt x="19310" y="15969"/>
                  <a:pt x="19286" y="15876"/>
                </a:cubicBezTo>
                <a:cubicBezTo>
                  <a:pt x="19263" y="15759"/>
                  <a:pt x="19216" y="15642"/>
                  <a:pt x="19216" y="15525"/>
                </a:cubicBezTo>
                <a:close/>
                <a:moveTo>
                  <a:pt x="5884" y="15479"/>
                </a:moveTo>
                <a:cubicBezTo>
                  <a:pt x="5931" y="15595"/>
                  <a:pt x="5954" y="15689"/>
                  <a:pt x="6001" y="15805"/>
                </a:cubicBezTo>
                <a:cubicBezTo>
                  <a:pt x="5931" y="16016"/>
                  <a:pt x="5884" y="16249"/>
                  <a:pt x="5838" y="16459"/>
                </a:cubicBezTo>
                <a:lnTo>
                  <a:pt x="5814" y="16459"/>
                </a:lnTo>
                <a:cubicBezTo>
                  <a:pt x="5814" y="16132"/>
                  <a:pt x="5861" y="15805"/>
                  <a:pt x="5884" y="15479"/>
                </a:cubicBezTo>
                <a:close/>
                <a:moveTo>
                  <a:pt x="32758" y="15128"/>
                </a:moveTo>
                <a:cubicBezTo>
                  <a:pt x="32875" y="15409"/>
                  <a:pt x="32992" y="15712"/>
                  <a:pt x="33085" y="16016"/>
                </a:cubicBezTo>
                <a:cubicBezTo>
                  <a:pt x="33085" y="16156"/>
                  <a:pt x="33062" y="16296"/>
                  <a:pt x="33015" y="16436"/>
                </a:cubicBezTo>
                <a:lnTo>
                  <a:pt x="33015" y="16459"/>
                </a:lnTo>
                <a:cubicBezTo>
                  <a:pt x="32945" y="16016"/>
                  <a:pt x="32851" y="15572"/>
                  <a:pt x="32758" y="15128"/>
                </a:cubicBezTo>
                <a:close/>
                <a:moveTo>
                  <a:pt x="15947" y="15759"/>
                </a:moveTo>
                <a:cubicBezTo>
                  <a:pt x="15971" y="16016"/>
                  <a:pt x="16018" y="16249"/>
                  <a:pt x="16088" y="16483"/>
                </a:cubicBezTo>
                <a:lnTo>
                  <a:pt x="16041" y="16436"/>
                </a:lnTo>
                <a:cubicBezTo>
                  <a:pt x="15994" y="16343"/>
                  <a:pt x="15947" y="16272"/>
                  <a:pt x="15901" y="16202"/>
                </a:cubicBezTo>
                <a:cubicBezTo>
                  <a:pt x="15901" y="16062"/>
                  <a:pt x="15877" y="15946"/>
                  <a:pt x="15877" y="15829"/>
                </a:cubicBezTo>
                <a:lnTo>
                  <a:pt x="15947" y="15759"/>
                </a:lnTo>
                <a:close/>
                <a:moveTo>
                  <a:pt x="13169" y="14405"/>
                </a:moveTo>
                <a:cubicBezTo>
                  <a:pt x="13216" y="14568"/>
                  <a:pt x="13239" y="14708"/>
                  <a:pt x="13286" y="14872"/>
                </a:cubicBezTo>
                <a:cubicBezTo>
                  <a:pt x="13286" y="15082"/>
                  <a:pt x="13309" y="15292"/>
                  <a:pt x="13309" y="15502"/>
                </a:cubicBezTo>
                <a:cubicBezTo>
                  <a:pt x="13192" y="15829"/>
                  <a:pt x="13076" y="16156"/>
                  <a:pt x="13006" y="16506"/>
                </a:cubicBezTo>
                <a:lnTo>
                  <a:pt x="13006" y="16483"/>
                </a:lnTo>
                <a:cubicBezTo>
                  <a:pt x="13006" y="16389"/>
                  <a:pt x="13006" y="16319"/>
                  <a:pt x="12982" y="16249"/>
                </a:cubicBezTo>
                <a:cubicBezTo>
                  <a:pt x="12959" y="15619"/>
                  <a:pt x="13029" y="15012"/>
                  <a:pt x="13169" y="14405"/>
                </a:cubicBezTo>
                <a:close/>
                <a:moveTo>
                  <a:pt x="36003" y="12607"/>
                </a:moveTo>
                <a:cubicBezTo>
                  <a:pt x="36190" y="13097"/>
                  <a:pt x="36354" y="13611"/>
                  <a:pt x="36470" y="14148"/>
                </a:cubicBezTo>
                <a:cubicBezTo>
                  <a:pt x="36634" y="14988"/>
                  <a:pt x="36751" y="15852"/>
                  <a:pt x="36774" y="16739"/>
                </a:cubicBezTo>
                <a:cubicBezTo>
                  <a:pt x="36681" y="16016"/>
                  <a:pt x="36517" y="15292"/>
                  <a:pt x="36284" y="14591"/>
                </a:cubicBezTo>
                <a:lnTo>
                  <a:pt x="36284" y="14615"/>
                </a:lnTo>
                <a:cubicBezTo>
                  <a:pt x="36214" y="14358"/>
                  <a:pt x="36120" y="14101"/>
                  <a:pt x="36003" y="13868"/>
                </a:cubicBezTo>
                <a:cubicBezTo>
                  <a:pt x="36027" y="13447"/>
                  <a:pt x="36003" y="13027"/>
                  <a:pt x="36003" y="12607"/>
                </a:cubicBezTo>
                <a:close/>
                <a:moveTo>
                  <a:pt x="30773" y="16132"/>
                </a:moveTo>
                <a:cubicBezTo>
                  <a:pt x="30797" y="16226"/>
                  <a:pt x="30820" y="16319"/>
                  <a:pt x="30844" y="16436"/>
                </a:cubicBezTo>
                <a:cubicBezTo>
                  <a:pt x="30820" y="16576"/>
                  <a:pt x="30797" y="16716"/>
                  <a:pt x="30750" y="16856"/>
                </a:cubicBezTo>
                <a:cubicBezTo>
                  <a:pt x="30750" y="16669"/>
                  <a:pt x="30750" y="16483"/>
                  <a:pt x="30750" y="16296"/>
                </a:cubicBezTo>
                <a:lnTo>
                  <a:pt x="30773" y="16296"/>
                </a:lnTo>
                <a:lnTo>
                  <a:pt x="30773" y="16132"/>
                </a:lnTo>
                <a:close/>
                <a:moveTo>
                  <a:pt x="11558" y="15268"/>
                </a:moveTo>
                <a:lnTo>
                  <a:pt x="11558" y="15268"/>
                </a:lnTo>
                <a:cubicBezTo>
                  <a:pt x="11511" y="15805"/>
                  <a:pt x="11511" y="16343"/>
                  <a:pt x="11581" y="16880"/>
                </a:cubicBezTo>
                <a:cubicBezTo>
                  <a:pt x="11488" y="16693"/>
                  <a:pt x="11395" y="16529"/>
                  <a:pt x="11301" y="16343"/>
                </a:cubicBezTo>
                <a:cubicBezTo>
                  <a:pt x="11371" y="15969"/>
                  <a:pt x="11441" y="15619"/>
                  <a:pt x="11558" y="15268"/>
                </a:cubicBezTo>
                <a:close/>
                <a:moveTo>
                  <a:pt x="27948" y="16343"/>
                </a:moveTo>
                <a:lnTo>
                  <a:pt x="27948" y="16343"/>
                </a:lnTo>
                <a:cubicBezTo>
                  <a:pt x="27995" y="16413"/>
                  <a:pt x="28042" y="16483"/>
                  <a:pt x="28088" y="16553"/>
                </a:cubicBezTo>
                <a:lnTo>
                  <a:pt x="28065" y="16739"/>
                </a:lnTo>
                <a:cubicBezTo>
                  <a:pt x="28065" y="16786"/>
                  <a:pt x="28042" y="16833"/>
                  <a:pt x="28018" y="16903"/>
                </a:cubicBezTo>
                <a:lnTo>
                  <a:pt x="27972" y="16926"/>
                </a:lnTo>
                <a:cubicBezTo>
                  <a:pt x="27972" y="16739"/>
                  <a:pt x="27972" y="16529"/>
                  <a:pt x="27948" y="16343"/>
                </a:cubicBezTo>
                <a:close/>
                <a:moveTo>
                  <a:pt x="25800" y="15409"/>
                </a:moveTo>
                <a:cubicBezTo>
                  <a:pt x="25987" y="15782"/>
                  <a:pt x="26151" y="16156"/>
                  <a:pt x="26291" y="16529"/>
                </a:cubicBezTo>
                <a:cubicBezTo>
                  <a:pt x="26244" y="16669"/>
                  <a:pt x="26197" y="16833"/>
                  <a:pt x="26151" y="16950"/>
                </a:cubicBezTo>
                <a:cubicBezTo>
                  <a:pt x="26151" y="16880"/>
                  <a:pt x="26127" y="16833"/>
                  <a:pt x="26104" y="16763"/>
                </a:cubicBezTo>
                <a:cubicBezTo>
                  <a:pt x="26034" y="16459"/>
                  <a:pt x="25940" y="16132"/>
                  <a:pt x="25824" y="15852"/>
                </a:cubicBezTo>
                <a:cubicBezTo>
                  <a:pt x="25824" y="15712"/>
                  <a:pt x="25800" y="15595"/>
                  <a:pt x="25777" y="15479"/>
                </a:cubicBezTo>
                <a:cubicBezTo>
                  <a:pt x="25777" y="15455"/>
                  <a:pt x="25777" y="15432"/>
                  <a:pt x="25800" y="15409"/>
                </a:cubicBezTo>
                <a:close/>
                <a:moveTo>
                  <a:pt x="29956" y="14311"/>
                </a:moveTo>
                <a:cubicBezTo>
                  <a:pt x="30096" y="14545"/>
                  <a:pt x="30213" y="14778"/>
                  <a:pt x="30330" y="15012"/>
                </a:cubicBezTo>
                <a:cubicBezTo>
                  <a:pt x="30377" y="15362"/>
                  <a:pt x="30400" y="15712"/>
                  <a:pt x="30423" y="16039"/>
                </a:cubicBezTo>
                <a:cubicBezTo>
                  <a:pt x="30447" y="16389"/>
                  <a:pt x="30353" y="16669"/>
                  <a:pt x="30330" y="16973"/>
                </a:cubicBezTo>
                <a:cubicBezTo>
                  <a:pt x="30330" y="16950"/>
                  <a:pt x="30330" y="16950"/>
                  <a:pt x="30307" y="16926"/>
                </a:cubicBezTo>
                <a:cubicBezTo>
                  <a:pt x="30260" y="16809"/>
                  <a:pt x="30190" y="16716"/>
                  <a:pt x="30120" y="16599"/>
                </a:cubicBezTo>
                <a:cubicBezTo>
                  <a:pt x="30073" y="16109"/>
                  <a:pt x="30003" y="15642"/>
                  <a:pt x="29886" y="15152"/>
                </a:cubicBezTo>
                <a:cubicBezTo>
                  <a:pt x="29863" y="15012"/>
                  <a:pt x="29863" y="14872"/>
                  <a:pt x="29840" y="14755"/>
                </a:cubicBezTo>
                <a:cubicBezTo>
                  <a:pt x="29886" y="14591"/>
                  <a:pt x="29910" y="14451"/>
                  <a:pt x="29956" y="14311"/>
                </a:cubicBezTo>
                <a:close/>
                <a:moveTo>
                  <a:pt x="8173" y="15876"/>
                </a:moveTo>
                <a:cubicBezTo>
                  <a:pt x="8196" y="15946"/>
                  <a:pt x="8219" y="16016"/>
                  <a:pt x="8243" y="16086"/>
                </a:cubicBezTo>
                <a:cubicBezTo>
                  <a:pt x="8219" y="16296"/>
                  <a:pt x="8196" y="16529"/>
                  <a:pt x="8173" y="16716"/>
                </a:cubicBezTo>
                <a:lnTo>
                  <a:pt x="8173" y="17020"/>
                </a:lnTo>
                <a:cubicBezTo>
                  <a:pt x="8126" y="16716"/>
                  <a:pt x="8102" y="16389"/>
                  <a:pt x="8126" y="16086"/>
                </a:cubicBezTo>
                <a:lnTo>
                  <a:pt x="8126" y="16039"/>
                </a:lnTo>
                <a:cubicBezTo>
                  <a:pt x="8126" y="16016"/>
                  <a:pt x="8149" y="15946"/>
                  <a:pt x="8173" y="15876"/>
                </a:cubicBezTo>
                <a:close/>
                <a:moveTo>
                  <a:pt x="20127" y="16599"/>
                </a:moveTo>
                <a:cubicBezTo>
                  <a:pt x="20173" y="16763"/>
                  <a:pt x="20244" y="16926"/>
                  <a:pt x="20337" y="17066"/>
                </a:cubicBezTo>
                <a:lnTo>
                  <a:pt x="20267" y="16973"/>
                </a:lnTo>
                <a:lnTo>
                  <a:pt x="20150" y="16833"/>
                </a:lnTo>
                <a:cubicBezTo>
                  <a:pt x="20150" y="16763"/>
                  <a:pt x="20127" y="16669"/>
                  <a:pt x="20127" y="16599"/>
                </a:cubicBezTo>
                <a:close/>
                <a:moveTo>
                  <a:pt x="35023" y="15829"/>
                </a:moveTo>
                <a:cubicBezTo>
                  <a:pt x="35070" y="16039"/>
                  <a:pt x="35116" y="16249"/>
                  <a:pt x="35140" y="16459"/>
                </a:cubicBezTo>
                <a:cubicBezTo>
                  <a:pt x="35093" y="16693"/>
                  <a:pt x="35046" y="16926"/>
                  <a:pt x="34999" y="17160"/>
                </a:cubicBezTo>
                <a:cubicBezTo>
                  <a:pt x="34976" y="17043"/>
                  <a:pt x="34953" y="16950"/>
                  <a:pt x="34929" y="16833"/>
                </a:cubicBezTo>
                <a:cubicBezTo>
                  <a:pt x="34976" y="16506"/>
                  <a:pt x="34999" y="16179"/>
                  <a:pt x="35023" y="15829"/>
                </a:cubicBezTo>
                <a:close/>
                <a:moveTo>
                  <a:pt x="24680" y="16413"/>
                </a:moveTo>
                <a:cubicBezTo>
                  <a:pt x="24726" y="16483"/>
                  <a:pt x="24796" y="16553"/>
                  <a:pt x="24866" y="16623"/>
                </a:cubicBezTo>
                <a:lnTo>
                  <a:pt x="24866" y="16716"/>
                </a:lnTo>
                <a:cubicBezTo>
                  <a:pt x="24825" y="16882"/>
                  <a:pt x="24784" y="17029"/>
                  <a:pt x="24726" y="17174"/>
                </a:cubicBezTo>
                <a:lnTo>
                  <a:pt x="24726" y="17174"/>
                </a:lnTo>
                <a:cubicBezTo>
                  <a:pt x="24723" y="16915"/>
                  <a:pt x="24701" y="16674"/>
                  <a:pt x="24680" y="16413"/>
                </a:cubicBezTo>
                <a:close/>
                <a:moveTo>
                  <a:pt x="23349" y="16366"/>
                </a:moveTo>
                <a:lnTo>
                  <a:pt x="23349" y="16366"/>
                </a:lnTo>
                <a:cubicBezTo>
                  <a:pt x="23395" y="16669"/>
                  <a:pt x="23325" y="16973"/>
                  <a:pt x="23185" y="17253"/>
                </a:cubicBezTo>
                <a:cubicBezTo>
                  <a:pt x="23185" y="16973"/>
                  <a:pt x="23162" y="16669"/>
                  <a:pt x="23139" y="16389"/>
                </a:cubicBezTo>
                <a:cubicBezTo>
                  <a:pt x="23209" y="16389"/>
                  <a:pt x="23279" y="16389"/>
                  <a:pt x="23349" y="16366"/>
                </a:cubicBezTo>
                <a:close/>
                <a:moveTo>
                  <a:pt x="21995" y="16343"/>
                </a:moveTo>
                <a:cubicBezTo>
                  <a:pt x="22041" y="16413"/>
                  <a:pt x="22041" y="16459"/>
                  <a:pt x="22041" y="16529"/>
                </a:cubicBezTo>
                <a:cubicBezTo>
                  <a:pt x="22088" y="16763"/>
                  <a:pt x="22088" y="17020"/>
                  <a:pt x="22041" y="17276"/>
                </a:cubicBezTo>
                <a:cubicBezTo>
                  <a:pt x="22018" y="17300"/>
                  <a:pt x="22018" y="17323"/>
                  <a:pt x="21995" y="17346"/>
                </a:cubicBezTo>
                <a:cubicBezTo>
                  <a:pt x="21925" y="17020"/>
                  <a:pt x="21855" y="16693"/>
                  <a:pt x="21784" y="16343"/>
                </a:cubicBezTo>
                <a:close/>
                <a:moveTo>
                  <a:pt x="18585" y="16253"/>
                </a:moveTo>
                <a:cubicBezTo>
                  <a:pt x="18739" y="16277"/>
                  <a:pt x="18872" y="16322"/>
                  <a:pt x="19006" y="16389"/>
                </a:cubicBezTo>
                <a:cubicBezTo>
                  <a:pt x="19029" y="16389"/>
                  <a:pt x="19076" y="16413"/>
                  <a:pt x="19123" y="16436"/>
                </a:cubicBezTo>
                <a:cubicBezTo>
                  <a:pt x="19263" y="16763"/>
                  <a:pt x="19426" y="17066"/>
                  <a:pt x="19613" y="17370"/>
                </a:cubicBezTo>
                <a:lnTo>
                  <a:pt x="19473" y="17323"/>
                </a:lnTo>
                <a:cubicBezTo>
                  <a:pt x="19169" y="17113"/>
                  <a:pt x="18866" y="16856"/>
                  <a:pt x="18586" y="16599"/>
                </a:cubicBezTo>
                <a:cubicBezTo>
                  <a:pt x="18563" y="16484"/>
                  <a:pt x="18562" y="16368"/>
                  <a:pt x="18585" y="16253"/>
                </a:cubicBezTo>
                <a:close/>
                <a:moveTo>
                  <a:pt x="27388" y="16389"/>
                </a:moveTo>
                <a:lnTo>
                  <a:pt x="27505" y="16669"/>
                </a:lnTo>
                <a:cubicBezTo>
                  <a:pt x="27411" y="16833"/>
                  <a:pt x="27341" y="16996"/>
                  <a:pt x="27295" y="17160"/>
                </a:cubicBezTo>
                <a:cubicBezTo>
                  <a:pt x="27248" y="17253"/>
                  <a:pt x="27201" y="17346"/>
                  <a:pt x="27155" y="17417"/>
                </a:cubicBezTo>
                <a:lnTo>
                  <a:pt x="27108" y="17230"/>
                </a:lnTo>
                <a:cubicBezTo>
                  <a:pt x="27225" y="16950"/>
                  <a:pt x="27318" y="16669"/>
                  <a:pt x="27388" y="16389"/>
                </a:cubicBezTo>
                <a:close/>
                <a:moveTo>
                  <a:pt x="10367" y="16833"/>
                </a:moveTo>
                <a:cubicBezTo>
                  <a:pt x="10391" y="16926"/>
                  <a:pt x="10461" y="17043"/>
                  <a:pt x="10507" y="17160"/>
                </a:cubicBezTo>
                <a:cubicBezTo>
                  <a:pt x="10554" y="17253"/>
                  <a:pt x="10554" y="17417"/>
                  <a:pt x="10577" y="17557"/>
                </a:cubicBezTo>
                <a:cubicBezTo>
                  <a:pt x="10461" y="17370"/>
                  <a:pt x="10367" y="17183"/>
                  <a:pt x="10274" y="16973"/>
                </a:cubicBezTo>
                <a:cubicBezTo>
                  <a:pt x="10297" y="16926"/>
                  <a:pt x="10344" y="16856"/>
                  <a:pt x="10367" y="16833"/>
                </a:cubicBezTo>
                <a:close/>
                <a:moveTo>
                  <a:pt x="20500" y="16132"/>
                </a:moveTo>
                <a:lnTo>
                  <a:pt x="20594" y="16179"/>
                </a:lnTo>
                <a:lnTo>
                  <a:pt x="20874" y="16249"/>
                </a:lnTo>
                <a:cubicBezTo>
                  <a:pt x="20991" y="16669"/>
                  <a:pt x="21061" y="17090"/>
                  <a:pt x="21107" y="17533"/>
                </a:cubicBezTo>
                <a:lnTo>
                  <a:pt x="21107" y="17557"/>
                </a:lnTo>
                <a:cubicBezTo>
                  <a:pt x="20991" y="17440"/>
                  <a:pt x="20897" y="17323"/>
                  <a:pt x="20827" y="17206"/>
                </a:cubicBezTo>
                <a:cubicBezTo>
                  <a:pt x="20734" y="16833"/>
                  <a:pt x="20617" y="16483"/>
                  <a:pt x="20500" y="16132"/>
                </a:cubicBezTo>
                <a:close/>
                <a:moveTo>
                  <a:pt x="14103" y="16833"/>
                </a:moveTo>
                <a:lnTo>
                  <a:pt x="14173" y="16973"/>
                </a:lnTo>
                <a:lnTo>
                  <a:pt x="14196" y="17066"/>
                </a:lnTo>
                <a:cubicBezTo>
                  <a:pt x="14196" y="17206"/>
                  <a:pt x="14220" y="17346"/>
                  <a:pt x="14243" y="17487"/>
                </a:cubicBezTo>
                <a:cubicBezTo>
                  <a:pt x="14220" y="17533"/>
                  <a:pt x="14173" y="17603"/>
                  <a:pt x="14150" y="17673"/>
                </a:cubicBezTo>
                <a:cubicBezTo>
                  <a:pt x="14150" y="17627"/>
                  <a:pt x="14126" y="17603"/>
                  <a:pt x="14126" y="17580"/>
                </a:cubicBezTo>
                <a:cubicBezTo>
                  <a:pt x="14080" y="17323"/>
                  <a:pt x="14080" y="17090"/>
                  <a:pt x="14103" y="16833"/>
                </a:cubicBezTo>
                <a:close/>
                <a:moveTo>
                  <a:pt x="9153" y="15012"/>
                </a:moveTo>
                <a:cubicBezTo>
                  <a:pt x="9270" y="15479"/>
                  <a:pt x="9433" y="15922"/>
                  <a:pt x="9620" y="16366"/>
                </a:cubicBezTo>
                <a:cubicBezTo>
                  <a:pt x="9620" y="16739"/>
                  <a:pt x="9620" y="17113"/>
                  <a:pt x="9643" y="17463"/>
                </a:cubicBezTo>
                <a:cubicBezTo>
                  <a:pt x="9620" y="17557"/>
                  <a:pt x="9597" y="17650"/>
                  <a:pt x="9573" y="17743"/>
                </a:cubicBezTo>
                <a:cubicBezTo>
                  <a:pt x="9340" y="17160"/>
                  <a:pt x="9153" y="16599"/>
                  <a:pt x="9013" y="15992"/>
                </a:cubicBezTo>
                <a:cubicBezTo>
                  <a:pt x="9036" y="15665"/>
                  <a:pt x="9083" y="15339"/>
                  <a:pt x="9153" y="15012"/>
                </a:cubicBezTo>
                <a:close/>
                <a:moveTo>
                  <a:pt x="15644" y="16973"/>
                </a:moveTo>
                <a:lnTo>
                  <a:pt x="15644" y="16973"/>
                </a:lnTo>
                <a:cubicBezTo>
                  <a:pt x="15691" y="17230"/>
                  <a:pt x="15761" y="17510"/>
                  <a:pt x="15807" y="17767"/>
                </a:cubicBezTo>
                <a:cubicBezTo>
                  <a:pt x="15737" y="17510"/>
                  <a:pt x="15691" y="17253"/>
                  <a:pt x="15644" y="16973"/>
                </a:cubicBezTo>
                <a:close/>
                <a:moveTo>
                  <a:pt x="36027" y="15222"/>
                </a:moveTo>
                <a:cubicBezTo>
                  <a:pt x="36237" y="15969"/>
                  <a:pt x="36377" y="16739"/>
                  <a:pt x="36447" y="17510"/>
                </a:cubicBezTo>
                <a:cubicBezTo>
                  <a:pt x="36400" y="17603"/>
                  <a:pt x="36354" y="17697"/>
                  <a:pt x="36307" y="17813"/>
                </a:cubicBezTo>
                <a:cubicBezTo>
                  <a:pt x="36284" y="17113"/>
                  <a:pt x="36190" y="16413"/>
                  <a:pt x="36027" y="15712"/>
                </a:cubicBezTo>
                <a:lnTo>
                  <a:pt x="36027" y="15222"/>
                </a:lnTo>
                <a:close/>
                <a:moveTo>
                  <a:pt x="26547" y="17417"/>
                </a:moveTo>
                <a:cubicBezTo>
                  <a:pt x="26571" y="17487"/>
                  <a:pt x="26594" y="17557"/>
                  <a:pt x="26594" y="17627"/>
                </a:cubicBezTo>
                <a:cubicBezTo>
                  <a:pt x="26571" y="17697"/>
                  <a:pt x="26524" y="17767"/>
                  <a:pt x="26501" y="17813"/>
                </a:cubicBezTo>
                <a:lnTo>
                  <a:pt x="26501" y="17837"/>
                </a:lnTo>
                <a:lnTo>
                  <a:pt x="26454" y="17743"/>
                </a:lnTo>
                <a:cubicBezTo>
                  <a:pt x="26501" y="17627"/>
                  <a:pt x="26524" y="17510"/>
                  <a:pt x="26547" y="17417"/>
                </a:cubicBezTo>
                <a:close/>
                <a:moveTo>
                  <a:pt x="30166" y="17417"/>
                </a:moveTo>
                <a:lnTo>
                  <a:pt x="30213" y="17533"/>
                </a:lnTo>
                <a:cubicBezTo>
                  <a:pt x="30213" y="17650"/>
                  <a:pt x="30190" y="17743"/>
                  <a:pt x="30166" y="17837"/>
                </a:cubicBezTo>
                <a:lnTo>
                  <a:pt x="30166" y="17417"/>
                </a:lnTo>
                <a:close/>
                <a:moveTo>
                  <a:pt x="22625" y="17206"/>
                </a:moveTo>
                <a:cubicBezTo>
                  <a:pt x="22648" y="17417"/>
                  <a:pt x="22648" y="17603"/>
                  <a:pt x="22625" y="17813"/>
                </a:cubicBezTo>
                <a:lnTo>
                  <a:pt x="22532" y="17860"/>
                </a:lnTo>
                <a:cubicBezTo>
                  <a:pt x="22555" y="17650"/>
                  <a:pt x="22602" y="17417"/>
                  <a:pt x="22625" y="17206"/>
                </a:cubicBezTo>
                <a:close/>
                <a:moveTo>
                  <a:pt x="31217" y="16016"/>
                </a:moveTo>
                <a:cubicBezTo>
                  <a:pt x="31381" y="16576"/>
                  <a:pt x="31497" y="17136"/>
                  <a:pt x="31567" y="17720"/>
                </a:cubicBezTo>
                <a:cubicBezTo>
                  <a:pt x="31567" y="17790"/>
                  <a:pt x="31544" y="17883"/>
                  <a:pt x="31521" y="17977"/>
                </a:cubicBezTo>
                <a:cubicBezTo>
                  <a:pt x="31474" y="17510"/>
                  <a:pt x="31381" y="17066"/>
                  <a:pt x="31264" y="16623"/>
                </a:cubicBezTo>
                <a:cubicBezTo>
                  <a:pt x="31240" y="16459"/>
                  <a:pt x="31194" y="16343"/>
                  <a:pt x="31170" y="16202"/>
                </a:cubicBezTo>
                <a:lnTo>
                  <a:pt x="31217" y="16016"/>
                </a:lnTo>
                <a:close/>
                <a:moveTo>
                  <a:pt x="8546" y="16833"/>
                </a:moveTo>
                <a:cubicBezTo>
                  <a:pt x="8546" y="16880"/>
                  <a:pt x="8593" y="16903"/>
                  <a:pt x="8593" y="16950"/>
                </a:cubicBezTo>
                <a:cubicBezTo>
                  <a:pt x="8569" y="17300"/>
                  <a:pt x="8569" y="17650"/>
                  <a:pt x="8569" y="18000"/>
                </a:cubicBezTo>
                <a:cubicBezTo>
                  <a:pt x="8523" y="17627"/>
                  <a:pt x="8523" y="17230"/>
                  <a:pt x="8546" y="16833"/>
                </a:cubicBezTo>
                <a:close/>
                <a:moveTo>
                  <a:pt x="16298" y="15409"/>
                </a:moveTo>
                <a:lnTo>
                  <a:pt x="16298" y="15409"/>
                </a:lnTo>
                <a:cubicBezTo>
                  <a:pt x="16555" y="15735"/>
                  <a:pt x="16811" y="16039"/>
                  <a:pt x="17115" y="16343"/>
                </a:cubicBezTo>
                <a:cubicBezTo>
                  <a:pt x="17138" y="16436"/>
                  <a:pt x="17185" y="16553"/>
                  <a:pt x="17232" y="16646"/>
                </a:cubicBezTo>
                <a:cubicBezTo>
                  <a:pt x="17208" y="16973"/>
                  <a:pt x="17232" y="17276"/>
                  <a:pt x="17302" y="17580"/>
                </a:cubicBezTo>
                <a:cubicBezTo>
                  <a:pt x="17325" y="17720"/>
                  <a:pt x="17372" y="17860"/>
                  <a:pt x="17418" y="18000"/>
                </a:cubicBezTo>
                <a:cubicBezTo>
                  <a:pt x="17325" y="17930"/>
                  <a:pt x="17208" y="17860"/>
                  <a:pt x="17092" y="17767"/>
                </a:cubicBezTo>
                <a:cubicBezTo>
                  <a:pt x="16998" y="17627"/>
                  <a:pt x="16905" y="17487"/>
                  <a:pt x="16835" y="17346"/>
                </a:cubicBezTo>
                <a:cubicBezTo>
                  <a:pt x="16765" y="17183"/>
                  <a:pt x="16695" y="17043"/>
                  <a:pt x="16625" y="16880"/>
                </a:cubicBezTo>
                <a:cubicBezTo>
                  <a:pt x="16648" y="16833"/>
                  <a:pt x="16625" y="16763"/>
                  <a:pt x="16578" y="16739"/>
                </a:cubicBezTo>
                <a:cubicBezTo>
                  <a:pt x="16414" y="16319"/>
                  <a:pt x="16321" y="15876"/>
                  <a:pt x="16298" y="15409"/>
                </a:cubicBezTo>
                <a:close/>
                <a:moveTo>
                  <a:pt x="29419" y="16156"/>
                </a:moveTo>
                <a:cubicBezTo>
                  <a:pt x="29513" y="16296"/>
                  <a:pt x="29606" y="16436"/>
                  <a:pt x="29676" y="16576"/>
                </a:cubicBezTo>
                <a:cubicBezTo>
                  <a:pt x="29676" y="17066"/>
                  <a:pt x="29629" y="17580"/>
                  <a:pt x="29559" y="18070"/>
                </a:cubicBezTo>
                <a:cubicBezTo>
                  <a:pt x="29536" y="17537"/>
                  <a:pt x="29444" y="17028"/>
                  <a:pt x="29351" y="16495"/>
                </a:cubicBezTo>
                <a:lnTo>
                  <a:pt x="29351" y="16495"/>
                </a:lnTo>
                <a:cubicBezTo>
                  <a:pt x="29374" y="16382"/>
                  <a:pt x="29397" y="16269"/>
                  <a:pt x="29419" y="16156"/>
                </a:cubicBezTo>
                <a:close/>
                <a:moveTo>
                  <a:pt x="24353" y="17417"/>
                </a:moveTo>
                <a:cubicBezTo>
                  <a:pt x="24353" y="17440"/>
                  <a:pt x="24376" y="17487"/>
                  <a:pt x="24376" y="17533"/>
                </a:cubicBezTo>
                <a:cubicBezTo>
                  <a:pt x="24353" y="17720"/>
                  <a:pt x="24329" y="17883"/>
                  <a:pt x="24306" y="18070"/>
                </a:cubicBezTo>
                <a:lnTo>
                  <a:pt x="24236" y="18094"/>
                </a:lnTo>
                <a:cubicBezTo>
                  <a:pt x="24259" y="17954"/>
                  <a:pt x="24283" y="17813"/>
                  <a:pt x="24306" y="17650"/>
                </a:cubicBezTo>
                <a:cubicBezTo>
                  <a:pt x="24306" y="17627"/>
                  <a:pt x="24306" y="17603"/>
                  <a:pt x="24306" y="17580"/>
                </a:cubicBezTo>
                <a:cubicBezTo>
                  <a:pt x="24329" y="17533"/>
                  <a:pt x="24329" y="17463"/>
                  <a:pt x="24353" y="17417"/>
                </a:cubicBezTo>
                <a:close/>
                <a:moveTo>
                  <a:pt x="12609" y="17136"/>
                </a:moveTo>
                <a:lnTo>
                  <a:pt x="12749" y="17417"/>
                </a:lnTo>
                <a:cubicBezTo>
                  <a:pt x="12795" y="17603"/>
                  <a:pt x="12842" y="17813"/>
                  <a:pt x="12912" y="18024"/>
                </a:cubicBezTo>
                <a:lnTo>
                  <a:pt x="12912" y="18117"/>
                </a:lnTo>
                <a:cubicBezTo>
                  <a:pt x="12795" y="17790"/>
                  <a:pt x="12702" y="17463"/>
                  <a:pt x="12609" y="17136"/>
                </a:cubicBezTo>
                <a:close/>
                <a:moveTo>
                  <a:pt x="15294" y="16506"/>
                </a:moveTo>
                <a:cubicBezTo>
                  <a:pt x="15317" y="17090"/>
                  <a:pt x="15434" y="17697"/>
                  <a:pt x="15667" y="18257"/>
                </a:cubicBezTo>
                <a:cubicBezTo>
                  <a:pt x="15527" y="18140"/>
                  <a:pt x="15387" y="18000"/>
                  <a:pt x="15270" y="17860"/>
                </a:cubicBezTo>
                <a:cubicBezTo>
                  <a:pt x="15130" y="17510"/>
                  <a:pt x="15060" y="17160"/>
                  <a:pt x="15060" y="16786"/>
                </a:cubicBezTo>
                <a:cubicBezTo>
                  <a:pt x="15154" y="16693"/>
                  <a:pt x="15224" y="16599"/>
                  <a:pt x="15294" y="16506"/>
                </a:cubicBezTo>
                <a:close/>
                <a:moveTo>
                  <a:pt x="11838" y="15292"/>
                </a:moveTo>
                <a:lnTo>
                  <a:pt x="11838" y="15315"/>
                </a:lnTo>
                <a:cubicBezTo>
                  <a:pt x="11838" y="15432"/>
                  <a:pt x="11862" y="15549"/>
                  <a:pt x="11862" y="15689"/>
                </a:cubicBezTo>
                <a:cubicBezTo>
                  <a:pt x="11978" y="16576"/>
                  <a:pt x="12188" y="17440"/>
                  <a:pt x="12445" y="18304"/>
                </a:cubicBezTo>
                <a:cubicBezTo>
                  <a:pt x="12375" y="18187"/>
                  <a:pt x="12282" y="18070"/>
                  <a:pt x="12188" y="17954"/>
                </a:cubicBezTo>
                <a:cubicBezTo>
                  <a:pt x="12118" y="17813"/>
                  <a:pt x="12025" y="17650"/>
                  <a:pt x="11932" y="17510"/>
                </a:cubicBezTo>
                <a:cubicBezTo>
                  <a:pt x="11791" y="16786"/>
                  <a:pt x="11745" y="16016"/>
                  <a:pt x="11838" y="15292"/>
                </a:cubicBezTo>
                <a:close/>
                <a:moveTo>
                  <a:pt x="13426" y="16413"/>
                </a:moveTo>
                <a:cubicBezTo>
                  <a:pt x="13449" y="17066"/>
                  <a:pt x="13566" y="17697"/>
                  <a:pt x="13776" y="18304"/>
                </a:cubicBezTo>
                <a:cubicBezTo>
                  <a:pt x="13613" y="17954"/>
                  <a:pt x="13449" y="17603"/>
                  <a:pt x="13286" y="17253"/>
                </a:cubicBezTo>
                <a:cubicBezTo>
                  <a:pt x="13309" y="16973"/>
                  <a:pt x="13356" y="16693"/>
                  <a:pt x="13426" y="16413"/>
                </a:cubicBezTo>
                <a:close/>
                <a:moveTo>
                  <a:pt x="23956" y="17253"/>
                </a:moveTo>
                <a:lnTo>
                  <a:pt x="23956" y="17323"/>
                </a:lnTo>
                <a:lnTo>
                  <a:pt x="23933" y="17440"/>
                </a:lnTo>
                <a:cubicBezTo>
                  <a:pt x="23909" y="17533"/>
                  <a:pt x="23886" y="17650"/>
                  <a:pt x="23862" y="17743"/>
                </a:cubicBezTo>
                <a:cubicBezTo>
                  <a:pt x="23792" y="17977"/>
                  <a:pt x="23629" y="18164"/>
                  <a:pt x="23419" y="18304"/>
                </a:cubicBezTo>
                <a:lnTo>
                  <a:pt x="23302" y="18304"/>
                </a:lnTo>
                <a:cubicBezTo>
                  <a:pt x="23395" y="18117"/>
                  <a:pt x="23489" y="17954"/>
                  <a:pt x="23559" y="17767"/>
                </a:cubicBezTo>
                <a:cubicBezTo>
                  <a:pt x="23699" y="17603"/>
                  <a:pt x="23839" y="17440"/>
                  <a:pt x="23956" y="17253"/>
                </a:cubicBezTo>
                <a:close/>
                <a:moveTo>
                  <a:pt x="17605" y="17323"/>
                </a:moveTo>
                <a:cubicBezTo>
                  <a:pt x="17652" y="17370"/>
                  <a:pt x="17675" y="17417"/>
                  <a:pt x="17722" y="17487"/>
                </a:cubicBezTo>
                <a:cubicBezTo>
                  <a:pt x="17792" y="17650"/>
                  <a:pt x="17885" y="17813"/>
                  <a:pt x="17979" y="17954"/>
                </a:cubicBezTo>
                <a:cubicBezTo>
                  <a:pt x="18095" y="18117"/>
                  <a:pt x="18189" y="18280"/>
                  <a:pt x="18329" y="18444"/>
                </a:cubicBezTo>
                <a:cubicBezTo>
                  <a:pt x="18189" y="18374"/>
                  <a:pt x="18049" y="18327"/>
                  <a:pt x="17932" y="18257"/>
                </a:cubicBezTo>
                <a:cubicBezTo>
                  <a:pt x="17815" y="18024"/>
                  <a:pt x="17722" y="17743"/>
                  <a:pt x="17652" y="17487"/>
                </a:cubicBezTo>
                <a:cubicBezTo>
                  <a:pt x="17652" y="17440"/>
                  <a:pt x="17605" y="17370"/>
                  <a:pt x="17605" y="17323"/>
                </a:cubicBezTo>
                <a:close/>
                <a:moveTo>
                  <a:pt x="30984" y="17206"/>
                </a:moveTo>
                <a:lnTo>
                  <a:pt x="30984" y="17206"/>
                </a:lnTo>
                <a:cubicBezTo>
                  <a:pt x="31007" y="17627"/>
                  <a:pt x="31007" y="18047"/>
                  <a:pt x="30960" y="18491"/>
                </a:cubicBezTo>
                <a:cubicBezTo>
                  <a:pt x="30914" y="18304"/>
                  <a:pt x="30844" y="18117"/>
                  <a:pt x="30773" y="17954"/>
                </a:cubicBezTo>
                <a:cubicBezTo>
                  <a:pt x="30844" y="17697"/>
                  <a:pt x="30914" y="17463"/>
                  <a:pt x="30984" y="17206"/>
                </a:cubicBezTo>
                <a:close/>
                <a:moveTo>
                  <a:pt x="35933" y="18000"/>
                </a:moveTo>
                <a:cubicBezTo>
                  <a:pt x="35933" y="18047"/>
                  <a:pt x="35957" y="18094"/>
                  <a:pt x="35980" y="18140"/>
                </a:cubicBezTo>
                <a:lnTo>
                  <a:pt x="35980" y="18444"/>
                </a:lnTo>
                <a:lnTo>
                  <a:pt x="35910" y="18537"/>
                </a:lnTo>
                <a:lnTo>
                  <a:pt x="35910" y="18444"/>
                </a:lnTo>
                <a:cubicBezTo>
                  <a:pt x="35910" y="18280"/>
                  <a:pt x="35933" y="18140"/>
                  <a:pt x="35933" y="18000"/>
                </a:cubicBezTo>
                <a:close/>
                <a:moveTo>
                  <a:pt x="11231" y="17136"/>
                </a:moveTo>
                <a:cubicBezTo>
                  <a:pt x="11348" y="17300"/>
                  <a:pt x="11465" y="17487"/>
                  <a:pt x="11558" y="17650"/>
                </a:cubicBezTo>
                <a:cubicBezTo>
                  <a:pt x="11628" y="17743"/>
                  <a:pt x="11675" y="17813"/>
                  <a:pt x="11745" y="17907"/>
                </a:cubicBezTo>
                <a:cubicBezTo>
                  <a:pt x="11791" y="18117"/>
                  <a:pt x="11838" y="18304"/>
                  <a:pt x="11862" y="18491"/>
                </a:cubicBezTo>
                <a:cubicBezTo>
                  <a:pt x="11885" y="18537"/>
                  <a:pt x="11885" y="18584"/>
                  <a:pt x="11908" y="18654"/>
                </a:cubicBezTo>
                <a:cubicBezTo>
                  <a:pt x="11675" y="18350"/>
                  <a:pt x="11441" y="18070"/>
                  <a:pt x="11254" y="17743"/>
                </a:cubicBezTo>
                <a:cubicBezTo>
                  <a:pt x="11254" y="17697"/>
                  <a:pt x="11231" y="17627"/>
                  <a:pt x="11231" y="17557"/>
                </a:cubicBezTo>
                <a:lnTo>
                  <a:pt x="11231" y="17136"/>
                </a:lnTo>
                <a:close/>
                <a:moveTo>
                  <a:pt x="27551" y="17627"/>
                </a:moveTo>
                <a:lnTo>
                  <a:pt x="27551" y="18187"/>
                </a:lnTo>
                <a:cubicBezTo>
                  <a:pt x="27458" y="18350"/>
                  <a:pt x="27365" y="18514"/>
                  <a:pt x="27295" y="18677"/>
                </a:cubicBezTo>
                <a:cubicBezTo>
                  <a:pt x="27295" y="18444"/>
                  <a:pt x="27248" y="18210"/>
                  <a:pt x="27225" y="17954"/>
                </a:cubicBezTo>
                <a:lnTo>
                  <a:pt x="27341" y="17767"/>
                </a:lnTo>
                <a:lnTo>
                  <a:pt x="27551" y="17627"/>
                </a:lnTo>
                <a:close/>
                <a:moveTo>
                  <a:pt x="33318" y="16856"/>
                </a:moveTo>
                <a:cubicBezTo>
                  <a:pt x="33435" y="17533"/>
                  <a:pt x="33459" y="18210"/>
                  <a:pt x="33412" y="18911"/>
                </a:cubicBezTo>
                <a:lnTo>
                  <a:pt x="33412" y="18934"/>
                </a:lnTo>
                <a:cubicBezTo>
                  <a:pt x="33365" y="18747"/>
                  <a:pt x="33318" y="18584"/>
                  <a:pt x="33248" y="18397"/>
                </a:cubicBezTo>
                <a:cubicBezTo>
                  <a:pt x="33225" y="18070"/>
                  <a:pt x="33202" y="17767"/>
                  <a:pt x="33155" y="17440"/>
                </a:cubicBezTo>
                <a:cubicBezTo>
                  <a:pt x="33225" y="17253"/>
                  <a:pt x="33272" y="17043"/>
                  <a:pt x="33318" y="16856"/>
                </a:cubicBezTo>
                <a:close/>
                <a:moveTo>
                  <a:pt x="6095" y="16599"/>
                </a:moveTo>
                <a:lnTo>
                  <a:pt x="6095" y="16809"/>
                </a:lnTo>
                <a:cubicBezTo>
                  <a:pt x="6095" y="17440"/>
                  <a:pt x="6141" y="18047"/>
                  <a:pt x="6211" y="18654"/>
                </a:cubicBezTo>
                <a:lnTo>
                  <a:pt x="6211" y="19028"/>
                </a:lnTo>
                <a:cubicBezTo>
                  <a:pt x="6071" y="18584"/>
                  <a:pt x="5978" y="18117"/>
                  <a:pt x="5908" y="17650"/>
                </a:cubicBezTo>
                <a:cubicBezTo>
                  <a:pt x="5954" y="17300"/>
                  <a:pt x="6001" y="16950"/>
                  <a:pt x="6095" y="16599"/>
                </a:cubicBezTo>
                <a:close/>
                <a:moveTo>
                  <a:pt x="6865" y="17860"/>
                </a:moveTo>
                <a:cubicBezTo>
                  <a:pt x="6865" y="17860"/>
                  <a:pt x="6865" y="17860"/>
                  <a:pt x="6865" y="17883"/>
                </a:cubicBezTo>
                <a:cubicBezTo>
                  <a:pt x="6818" y="18070"/>
                  <a:pt x="6795" y="18257"/>
                  <a:pt x="6772" y="18467"/>
                </a:cubicBezTo>
                <a:cubicBezTo>
                  <a:pt x="6772" y="18514"/>
                  <a:pt x="6748" y="18561"/>
                  <a:pt x="6748" y="18631"/>
                </a:cubicBezTo>
                <a:cubicBezTo>
                  <a:pt x="6702" y="18747"/>
                  <a:pt x="6678" y="18887"/>
                  <a:pt x="6655" y="19028"/>
                </a:cubicBezTo>
                <a:lnTo>
                  <a:pt x="6655" y="18958"/>
                </a:lnTo>
                <a:cubicBezTo>
                  <a:pt x="6678" y="18817"/>
                  <a:pt x="6678" y="18701"/>
                  <a:pt x="6702" y="18584"/>
                </a:cubicBezTo>
                <a:cubicBezTo>
                  <a:pt x="6748" y="18327"/>
                  <a:pt x="6795" y="18094"/>
                  <a:pt x="6865" y="17860"/>
                </a:cubicBezTo>
                <a:close/>
                <a:moveTo>
                  <a:pt x="36494" y="18327"/>
                </a:moveTo>
                <a:lnTo>
                  <a:pt x="36494" y="18911"/>
                </a:lnTo>
                <a:lnTo>
                  <a:pt x="36424" y="19051"/>
                </a:lnTo>
                <a:cubicBezTo>
                  <a:pt x="36400" y="18887"/>
                  <a:pt x="36377" y="18724"/>
                  <a:pt x="36354" y="18584"/>
                </a:cubicBezTo>
                <a:cubicBezTo>
                  <a:pt x="36400" y="18491"/>
                  <a:pt x="36447" y="18397"/>
                  <a:pt x="36494" y="18327"/>
                </a:cubicBezTo>
                <a:close/>
                <a:moveTo>
                  <a:pt x="18516" y="18864"/>
                </a:moveTo>
                <a:lnTo>
                  <a:pt x="18516" y="18864"/>
                </a:lnTo>
                <a:cubicBezTo>
                  <a:pt x="18609" y="18887"/>
                  <a:pt x="18703" y="18911"/>
                  <a:pt x="18796" y="18934"/>
                </a:cubicBezTo>
                <a:lnTo>
                  <a:pt x="18959" y="19074"/>
                </a:lnTo>
                <a:cubicBezTo>
                  <a:pt x="18796" y="19004"/>
                  <a:pt x="18656" y="18934"/>
                  <a:pt x="18516" y="18864"/>
                </a:cubicBezTo>
                <a:close/>
                <a:moveTo>
                  <a:pt x="13496" y="18537"/>
                </a:moveTo>
                <a:lnTo>
                  <a:pt x="13543" y="18607"/>
                </a:lnTo>
                <a:cubicBezTo>
                  <a:pt x="13589" y="18724"/>
                  <a:pt x="13683" y="18864"/>
                  <a:pt x="13753" y="18981"/>
                </a:cubicBezTo>
                <a:lnTo>
                  <a:pt x="13753" y="19121"/>
                </a:lnTo>
                <a:cubicBezTo>
                  <a:pt x="13659" y="18934"/>
                  <a:pt x="13566" y="18724"/>
                  <a:pt x="13496" y="18537"/>
                </a:cubicBezTo>
                <a:close/>
                <a:moveTo>
                  <a:pt x="21481" y="18981"/>
                </a:moveTo>
                <a:cubicBezTo>
                  <a:pt x="21551" y="18981"/>
                  <a:pt x="21621" y="19004"/>
                  <a:pt x="21714" y="19028"/>
                </a:cubicBezTo>
                <a:cubicBezTo>
                  <a:pt x="21644" y="19098"/>
                  <a:pt x="21598" y="19168"/>
                  <a:pt x="21551" y="19238"/>
                </a:cubicBezTo>
                <a:cubicBezTo>
                  <a:pt x="21481" y="19168"/>
                  <a:pt x="21388" y="19098"/>
                  <a:pt x="21318" y="19028"/>
                </a:cubicBezTo>
                <a:cubicBezTo>
                  <a:pt x="21318" y="19028"/>
                  <a:pt x="21318" y="19004"/>
                  <a:pt x="21318" y="19004"/>
                </a:cubicBezTo>
                <a:lnTo>
                  <a:pt x="21481" y="18981"/>
                </a:lnTo>
                <a:close/>
                <a:moveTo>
                  <a:pt x="8896" y="17533"/>
                </a:moveTo>
                <a:lnTo>
                  <a:pt x="8896" y="17533"/>
                </a:lnTo>
                <a:cubicBezTo>
                  <a:pt x="9036" y="17837"/>
                  <a:pt x="9200" y="18094"/>
                  <a:pt x="9363" y="18374"/>
                </a:cubicBezTo>
                <a:cubicBezTo>
                  <a:pt x="9270" y="18654"/>
                  <a:pt x="9177" y="18958"/>
                  <a:pt x="9083" y="19261"/>
                </a:cubicBezTo>
                <a:cubicBezTo>
                  <a:pt x="9013" y="19168"/>
                  <a:pt x="8966" y="19051"/>
                  <a:pt x="8920" y="18934"/>
                </a:cubicBezTo>
                <a:cubicBezTo>
                  <a:pt x="8873" y="18467"/>
                  <a:pt x="8873" y="18000"/>
                  <a:pt x="8896" y="17533"/>
                </a:cubicBezTo>
                <a:close/>
                <a:moveTo>
                  <a:pt x="20524" y="19121"/>
                </a:moveTo>
                <a:lnTo>
                  <a:pt x="20594" y="19144"/>
                </a:lnTo>
                <a:lnTo>
                  <a:pt x="20734" y="19214"/>
                </a:lnTo>
                <a:cubicBezTo>
                  <a:pt x="20734" y="19238"/>
                  <a:pt x="20734" y="19261"/>
                  <a:pt x="20734" y="19284"/>
                </a:cubicBezTo>
                <a:cubicBezTo>
                  <a:pt x="20547" y="19238"/>
                  <a:pt x="20384" y="19191"/>
                  <a:pt x="20244" y="19121"/>
                </a:cubicBezTo>
                <a:close/>
                <a:moveTo>
                  <a:pt x="32058" y="17487"/>
                </a:moveTo>
                <a:lnTo>
                  <a:pt x="32058" y="17487"/>
                </a:lnTo>
                <a:cubicBezTo>
                  <a:pt x="32174" y="17767"/>
                  <a:pt x="32268" y="18094"/>
                  <a:pt x="32338" y="18397"/>
                </a:cubicBezTo>
                <a:cubicBezTo>
                  <a:pt x="32338" y="18421"/>
                  <a:pt x="32361" y="18467"/>
                  <a:pt x="32361" y="18491"/>
                </a:cubicBezTo>
                <a:lnTo>
                  <a:pt x="32385" y="18677"/>
                </a:lnTo>
                <a:cubicBezTo>
                  <a:pt x="32291" y="18864"/>
                  <a:pt x="32221" y="19074"/>
                  <a:pt x="32128" y="19284"/>
                </a:cubicBezTo>
                <a:cubicBezTo>
                  <a:pt x="32128" y="18911"/>
                  <a:pt x="32128" y="18561"/>
                  <a:pt x="32081" y="18210"/>
                </a:cubicBezTo>
                <a:cubicBezTo>
                  <a:pt x="32081" y="17954"/>
                  <a:pt x="32081" y="17720"/>
                  <a:pt x="32058" y="17487"/>
                </a:cubicBezTo>
                <a:close/>
                <a:moveTo>
                  <a:pt x="16204" y="17930"/>
                </a:moveTo>
                <a:cubicBezTo>
                  <a:pt x="16484" y="18444"/>
                  <a:pt x="16835" y="18911"/>
                  <a:pt x="17232" y="19331"/>
                </a:cubicBezTo>
                <a:cubicBezTo>
                  <a:pt x="16975" y="19214"/>
                  <a:pt x="16741" y="19051"/>
                  <a:pt x="16508" y="18911"/>
                </a:cubicBezTo>
                <a:cubicBezTo>
                  <a:pt x="16391" y="18584"/>
                  <a:pt x="16274" y="18257"/>
                  <a:pt x="16204" y="17930"/>
                </a:cubicBezTo>
                <a:close/>
                <a:moveTo>
                  <a:pt x="23395" y="19074"/>
                </a:moveTo>
                <a:cubicBezTo>
                  <a:pt x="23349" y="19144"/>
                  <a:pt x="23325" y="19214"/>
                  <a:pt x="23279" y="19284"/>
                </a:cubicBezTo>
                <a:lnTo>
                  <a:pt x="23022" y="19378"/>
                </a:lnTo>
                <a:cubicBezTo>
                  <a:pt x="23045" y="19284"/>
                  <a:pt x="23069" y="19191"/>
                  <a:pt x="23069" y="19121"/>
                </a:cubicBezTo>
                <a:cubicBezTo>
                  <a:pt x="23185" y="19121"/>
                  <a:pt x="23279" y="19098"/>
                  <a:pt x="23395" y="19074"/>
                </a:cubicBezTo>
                <a:close/>
                <a:moveTo>
                  <a:pt x="10274" y="18654"/>
                </a:moveTo>
                <a:cubicBezTo>
                  <a:pt x="10367" y="18887"/>
                  <a:pt x="10437" y="19168"/>
                  <a:pt x="10554" y="19401"/>
                </a:cubicBezTo>
                <a:lnTo>
                  <a:pt x="10531" y="19401"/>
                </a:lnTo>
                <a:lnTo>
                  <a:pt x="10391" y="19214"/>
                </a:lnTo>
                <a:cubicBezTo>
                  <a:pt x="10344" y="19028"/>
                  <a:pt x="10297" y="18841"/>
                  <a:pt x="10274" y="18654"/>
                </a:cubicBezTo>
                <a:close/>
                <a:moveTo>
                  <a:pt x="25263" y="18537"/>
                </a:moveTo>
                <a:cubicBezTo>
                  <a:pt x="25147" y="18887"/>
                  <a:pt x="25007" y="19191"/>
                  <a:pt x="24820" y="19518"/>
                </a:cubicBezTo>
                <a:cubicBezTo>
                  <a:pt x="24913" y="19238"/>
                  <a:pt x="24960" y="18981"/>
                  <a:pt x="25030" y="18724"/>
                </a:cubicBezTo>
                <a:lnTo>
                  <a:pt x="25053" y="18677"/>
                </a:lnTo>
                <a:cubicBezTo>
                  <a:pt x="25123" y="18654"/>
                  <a:pt x="25170" y="18584"/>
                  <a:pt x="25240" y="18537"/>
                </a:cubicBezTo>
                <a:close/>
                <a:moveTo>
                  <a:pt x="22765" y="19121"/>
                </a:moveTo>
                <a:cubicBezTo>
                  <a:pt x="22742" y="19238"/>
                  <a:pt x="22718" y="19354"/>
                  <a:pt x="22695" y="19471"/>
                </a:cubicBezTo>
                <a:cubicBezTo>
                  <a:pt x="22532" y="19495"/>
                  <a:pt x="22392" y="19518"/>
                  <a:pt x="22251" y="19541"/>
                </a:cubicBezTo>
                <a:lnTo>
                  <a:pt x="22251" y="19424"/>
                </a:lnTo>
                <a:cubicBezTo>
                  <a:pt x="22298" y="19378"/>
                  <a:pt x="22368" y="19331"/>
                  <a:pt x="22415" y="19284"/>
                </a:cubicBezTo>
                <a:lnTo>
                  <a:pt x="22532" y="19214"/>
                </a:lnTo>
                <a:lnTo>
                  <a:pt x="22625" y="19121"/>
                </a:lnTo>
                <a:close/>
                <a:moveTo>
                  <a:pt x="7822" y="17253"/>
                </a:moveTo>
                <a:cubicBezTo>
                  <a:pt x="7892" y="17767"/>
                  <a:pt x="8032" y="18280"/>
                  <a:pt x="8219" y="18771"/>
                </a:cubicBezTo>
                <a:cubicBezTo>
                  <a:pt x="8266" y="19051"/>
                  <a:pt x="8289" y="19331"/>
                  <a:pt x="8336" y="19588"/>
                </a:cubicBezTo>
                <a:cubicBezTo>
                  <a:pt x="8102" y="19261"/>
                  <a:pt x="7892" y="18911"/>
                  <a:pt x="7682" y="18561"/>
                </a:cubicBezTo>
                <a:cubicBezTo>
                  <a:pt x="7706" y="18117"/>
                  <a:pt x="7752" y="17673"/>
                  <a:pt x="7822" y="17253"/>
                </a:cubicBezTo>
                <a:close/>
                <a:moveTo>
                  <a:pt x="12188" y="18537"/>
                </a:moveTo>
                <a:cubicBezTo>
                  <a:pt x="12212" y="18584"/>
                  <a:pt x="12235" y="18607"/>
                  <a:pt x="12258" y="18631"/>
                </a:cubicBezTo>
                <a:cubicBezTo>
                  <a:pt x="12469" y="18934"/>
                  <a:pt x="12702" y="19214"/>
                  <a:pt x="12936" y="19518"/>
                </a:cubicBezTo>
                <a:cubicBezTo>
                  <a:pt x="12959" y="19588"/>
                  <a:pt x="12982" y="19681"/>
                  <a:pt x="13029" y="19751"/>
                </a:cubicBezTo>
                <a:cubicBezTo>
                  <a:pt x="12795" y="19565"/>
                  <a:pt x="12585" y="19354"/>
                  <a:pt x="12375" y="19144"/>
                </a:cubicBezTo>
                <a:cubicBezTo>
                  <a:pt x="12305" y="18958"/>
                  <a:pt x="12235" y="18747"/>
                  <a:pt x="12188" y="18537"/>
                </a:cubicBezTo>
                <a:close/>
                <a:moveTo>
                  <a:pt x="14733" y="18724"/>
                </a:moveTo>
                <a:cubicBezTo>
                  <a:pt x="14850" y="19098"/>
                  <a:pt x="15014" y="19471"/>
                  <a:pt x="15200" y="19821"/>
                </a:cubicBezTo>
                <a:lnTo>
                  <a:pt x="15130" y="19751"/>
                </a:lnTo>
                <a:cubicBezTo>
                  <a:pt x="15037" y="19588"/>
                  <a:pt x="14943" y="19424"/>
                  <a:pt x="14850" y="19284"/>
                </a:cubicBezTo>
                <a:cubicBezTo>
                  <a:pt x="14803" y="19098"/>
                  <a:pt x="14780" y="18911"/>
                  <a:pt x="14733" y="18724"/>
                </a:cubicBezTo>
                <a:close/>
                <a:moveTo>
                  <a:pt x="28672" y="19121"/>
                </a:moveTo>
                <a:cubicBezTo>
                  <a:pt x="28672" y="19261"/>
                  <a:pt x="28672" y="19378"/>
                  <a:pt x="28649" y="19518"/>
                </a:cubicBezTo>
                <a:cubicBezTo>
                  <a:pt x="28602" y="19658"/>
                  <a:pt x="28579" y="19751"/>
                  <a:pt x="28532" y="19845"/>
                </a:cubicBezTo>
                <a:lnTo>
                  <a:pt x="28532" y="19635"/>
                </a:lnTo>
                <a:cubicBezTo>
                  <a:pt x="28579" y="19471"/>
                  <a:pt x="28625" y="19284"/>
                  <a:pt x="28672" y="19121"/>
                </a:cubicBezTo>
                <a:close/>
                <a:moveTo>
                  <a:pt x="16438" y="17673"/>
                </a:moveTo>
                <a:lnTo>
                  <a:pt x="16438" y="17673"/>
                </a:lnTo>
                <a:cubicBezTo>
                  <a:pt x="16555" y="17767"/>
                  <a:pt x="16648" y="17860"/>
                  <a:pt x="16788" y="17954"/>
                </a:cubicBezTo>
                <a:cubicBezTo>
                  <a:pt x="17255" y="18724"/>
                  <a:pt x="17909" y="19401"/>
                  <a:pt x="18679" y="19915"/>
                </a:cubicBezTo>
                <a:lnTo>
                  <a:pt x="18539" y="19868"/>
                </a:lnTo>
                <a:cubicBezTo>
                  <a:pt x="17652" y="19331"/>
                  <a:pt x="16928" y="18584"/>
                  <a:pt x="16438" y="17673"/>
                </a:cubicBezTo>
                <a:close/>
                <a:moveTo>
                  <a:pt x="18586" y="19261"/>
                </a:moveTo>
                <a:lnTo>
                  <a:pt x="18586" y="19261"/>
                </a:lnTo>
                <a:cubicBezTo>
                  <a:pt x="19123" y="19518"/>
                  <a:pt x="19683" y="19705"/>
                  <a:pt x="20290" y="19821"/>
                </a:cubicBezTo>
                <a:lnTo>
                  <a:pt x="20337" y="19821"/>
                </a:lnTo>
                <a:cubicBezTo>
                  <a:pt x="20197" y="19891"/>
                  <a:pt x="20033" y="19938"/>
                  <a:pt x="19870" y="19938"/>
                </a:cubicBezTo>
                <a:lnTo>
                  <a:pt x="19683" y="19938"/>
                </a:lnTo>
                <a:cubicBezTo>
                  <a:pt x="19450" y="19868"/>
                  <a:pt x="19263" y="19798"/>
                  <a:pt x="19053" y="19681"/>
                </a:cubicBezTo>
                <a:cubicBezTo>
                  <a:pt x="18889" y="19565"/>
                  <a:pt x="18726" y="19424"/>
                  <a:pt x="18586" y="19261"/>
                </a:cubicBezTo>
                <a:close/>
                <a:moveTo>
                  <a:pt x="15574" y="18607"/>
                </a:moveTo>
                <a:lnTo>
                  <a:pt x="15574" y="18607"/>
                </a:lnTo>
                <a:cubicBezTo>
                  <a:pt x="15691" y="18701"/>
                  <a:pt x="15807" y="18794"/>
                  <a:pt x="15947" y="18887"/>
                </a:cubicBezTo>
                <a:cubicBezTo>
                  <a:pt x="16111" y="19214"/>
                  <a:pt x="16298" y="19495"/>
                  <a:pt x="16531" y="19775"/>
                </a:cubicBezTo>
                <a:cubicBezTo>
                  <a:pt x="16555" y="19821"/>
                  <a:pt x="16601" y="19891"/>
                  <a:pt x="16625" y="19961"/>
                </a:cubicBezTo>
                <a:cubicBezTo>
                  <a:pt x="16204" y="19565"/>
                  <a:pt x="15831" y="19121"/>
                  <a:pt x="15574" y="18607"/>
                </a:cubicBezTo>
                <a:close/>
                <a:moveTo>
                  <a:pt x="26337" y="19354"/>
                </a:moveTo>
                <a:cubicBezTo>
                  <a:pt x="26337" y="19378"/>
                  <a:pt x="26337" y="19401"/>
                  <a:pt x="26361" y="19448"/>
                </a:cubicBezTo>
                <a:cubicBezTo>
                  <a:pt x="26361" y="19471"/>
                  <a:pt x="26291" y="19588"/>
                  <a:pt x="26267" y="19658"/>
                </a:cubicBezTo>
                <a:cubicBezTo>
                  <a:pt x="26244" y="19728"/>
                  <a:pt x="26197" y="19821"/>
                  <a:pt x="26174" y="19891"/>
                </a:cubicBezTo>
                <a:lnTo>
                  <a:pt x="25964" y="19961"/>
                </a:lnTo>
                <a:cubicBezTo>
                  <a:pt x="25987" y="19868"/>
                  <a:pt x="26010" y="19775"/>
                  <a:pt x="26057" y="19681"/>
                </a:cubicBezTo>
                <a:lnTo>
                  <a:pt x="26057" y="19681"/>
                </a:lnTo>
                <a:lnTo>
                  <a:pt x="26034" y="19705"/>
                </a:lnTo>
                <a:cubicBezTo>
                  <a:pt x="26127" y="19588"/>
                  <a:pt x="26221" y="19471"/>
                  <a:pt x="26337" y="19354"/>
                </a:cubicBezTo>
                <a:close/>
                <a:moveTo>
                  <a:pt x="24329" y="19495"/>
                </a:moveTo>
                <a:lnTo>
                  <a:pt x="24329" y="19495"/>
                </a:lnTo>
                <a:cubicBezTo>
                  <a:pt x="24306" y="19611"/>
                  <a:pt x="24259" y="19705"/>
                  <a:pt x="24189" y="19821"/>
                </a:cubicBezTo>
                <a:cubicBezTo>
                  <a:pt x="24143" y="19891"/>
                  <a:pt x="24073" y="19961"/>
                  <a:pt x="24026" y="20032"/>
                </a:cubicBezTo>
                <a:lnTo>
                  <a:pt x="24003" y="20055"/>
                </a:lnTo>
                <a:lnTo>
                  <a:pt x="23933" y="20055"/>
                </a:lnTo>
                <a:cubicBezTo>
                  <a:pt x="24003" y="19915"/>
                  <a:pt x="24073" y="19775"/>
                  <a:pt x="24143" y="19658"/>
                </a:cubicBezTo>
                <a:cubicBezTo>
                  <a:pt x="24213" y="19588"/>
                  <a:pt x="24283" y="19541"/>
                  <a:pt x="24329" y="19495"/>
                </a:cubicBezTo>
                <a:close/>
                <a:moveTo>
                  <a:pt x="11395" y="18561"/>
                </a:moveTo>
                <a:cubicBezTo>
                  <a:pt x="11605" y="18841"/>
                  <a:pt x="11862" y="19098"/>
                  <a:pt x="12118" y="19354"/>
                </a:cubicBezTo>
                <a:cubicBezTo>
                  <a:pt x="12212" y="19611"/>
                  <a:pt x="12282" y="19868"/>
                  <a:pt x="12399" y="20125"/>
                </a:cubicBezTo>
                <a:cubicBezTo>
                  <a:pt x="12142" y="19845"/>
                  <a:pt x="11908" y="19541"/>
                  <a:pt x="11675" y="19261"/>
                </a:cubicBezTo>
                <a:cubicBezTo>
                  <a:pt x="11558" y="19028"/>
                  <a:pt x="11488" y="18794"/>
                  <a:pt x="11395" y="18584"/>
                </a:cubicBezTo>
                <a:lnTo>
                  <a:pt x="11395" y="18561"/>
                </a:lnTo>
                <a:close/>
                <a:moveTo>
                  <a:pt x="29186" y="18794"/>
                </a:moveTo>
                <a:cubicBezTo>
                  <a:pt x="29209" y="18841"/>
                  <a:pt x="29233" y="18911"/>
                  <a:pt x="29256" y="18958"/>
                </a:cubicBezTo>
                <a:cubicBezTo>
                  <a:pt x="29256" y="19144"/>
                  <a:pt x="29256" y="19308"/>
                  <a:pt x="29256" y="19495"/>
                </a:cubicBezTo>
                <a:cubicBezTo>
                  <a:pt x="29162" y="19705"/>
                  <a:pt x="29069" y="19891"/>
                  <a:pt x="28952" y="20078"/>
                </a:cubicBezTo>
                <a:lnTo>
                  <a:pt x="28906" y="20148"/>
                </a:lnTo>
                <a:cubicBezTo>
                  <a:pt x="28929" y="19961"/>
                  <a:pt x="28952" y="19775"/>
                  <a:pt x="28976" y="19588"/>
                </a:cubicBezTo>
                <a:cubicBezTo>
                  <a:pt x="29069" y="19331"/>
                  <a:pt x="29139" y="19051"/>
                  <a:pt x="29186" y="18794"/>
                </a:cubicBezTo>
                <a:close/>
                <a:moveTo>
                  <a:pt x="21341" y="19915"/>
                </a:moveTo>
                <a:cubicBezTo>
                  <a:pt x="21458" y="20008"/>
                  <a:pt x="21551" y="20125"/>
                  <a:pt x="21668" y="20218"/>
                </a:cubicBezTo>
                <a:cubicBezTo>
                  <a:pt x="21551" y="20218"/>
                  <a:pt x="21434" y="20242"/>
                  <a:pt x="21318" y="20242"/>
                </a:cubicBezTo>
                <a:lnTo>
                  <a:pt x="20944" y="20242"/>
                </a:lnTo>
                <a:lnTo>
                  <a:pt x="20967" y="20125"/>
                </a:lnTo>
                <a:cubicBezTo>
                  <a:pt x="21084" y="20055"/>
                  <a:pt x="21201" y="19985"/>
                  <a:pt x="21318" y="19915"/>
                </a:cubicBezTo>
                <a:close/>
                <a:moveTo>
                  <a:pt x="27411" y="19868"/>
                </a:moveTo>
                <a:lnTo>
                  <a:pt x="27365" y="20032"/>
                </a:lnTo>
                <a:cubicBezTo>
                  <a:pt x="27295" y="20102"/>
                  <a:pt x="27248" y="20172"/>
                  <a:pt x="27178" y="20265"/>
                </a:cubicBezTo>
                <a:lnTo>
                  <a:pt x="27178" y="20242"/>
                </a:lnTo>
                <a:cubicBezTo>
                  <a:pt x="27248" y="20125"/>
                  <a:pt x="27341" y="19985"/>
                  <a:pt x="27411" y="19868"/>
                </a:cubicBezTo>
                <a:close/>
                <a:moveTo>
                  <a:pt x="26804" y="19961"/>
                </a:moveTo>
                <a:lnTo>
                  <a:pt x="26781" y="20265"/>
                </a:lnTo>
                <a:lnTo>
                  <a:pt x="26664" y="20428"/>
                </a:lnTo>
                <a:cubicBezTo>
                  <a:pt x="26711" y="20288"/>
                  <a:pt x="26734" y="20125"/>
                  <a:pt x="26734" y="19985"/>
                </a:cubicBezTo>
                <a:lnTo>
                  <a:pt x="26804" y="19961"/>
                </a:lnTo>
                <a:close/>
                <a:moveTo>
                  <a:pt x="33599" y="15128"/>
                </a:moveTo>
                <a:cubicBezTo>
                  <a:pt x="33949" y="15805"/>
                  <a:pt x="34229" y="16529"/>
                  <a:pt x="34462" y="17253"/>
                </a:cubicBezTo>
                <a:lnTo>
                  <a:pt x="34462" y="17276"/>
                </a:lnTo>
                <a:lnTo>
                  <a:pt x="34462" y="17487"/>
                </a:lnTo>
                <a:cubicBezTo>
                  <a:pt x="34346" y="18514"/>
                  <a:pt x="34089" y="19518"/>
                  <a:pt x="33715" y="20498"/>
                </a:cubicBezTo>
                <a:cubicBezTo>
                  <a:pt x="33692" y="20288"/>
                  <a:pt x="33669" y="20078"/>
                  <a:pt x="33622" y="19868"/>
                </a:cubicBezTo>
                <a:cubicBezTo>
                  <a:pt x="33879" y="18607"/>
                  <a:pt x="33809" y="17300"/>
                  <a:pt x="33459" y="16062"/>
                </a:cubicBezTo>
                <a:cubicBezTo>
                  <a:pt x="33529" y="15759"/>
                  <a:pt x="33575" y="15455"/>
                  <a:pt x="33599" y="15128"/>
                </a:cubicBezTo>
                <a:close/>
                <a:moveTo>
                  <a:pt x="10554" y="18257"/>
                </a:moveTo>
                <a:lnTo>
                  <a:pt x="10554" y="18257"/>
                </a:lnTo>
                <a:cubicBezTo>
                  <a:pt x="10647" y="18397"/>
                  <a:pt x="10764" y="18584"/>
                  <a:pt x="10858" y="18724"/>
                </a:cubicBezTo>
                <a:lnTo>
                  <a:pt x="10858" y="18747"/>
                </a:lnTo>
                <a:cubicBezTo>
                  <a:pt x="10998" y="19214"/>
                  <a:pt x="11161" y="19658"/>
                  <a:pt x="11371" y="20125"/>
                </a:cubicBezTo>
                <a:cubicBezTo>
                  <a:pt x="11418" y="20242"/>
                  <a:pt x="11465" y="20382"/>
                  <a:pt x="11535" y="20522"/>
                </a:cubicBezTo>
                <a:lnTo>
                  <a:pt x="11395" y="20382"/>
                </a:lnTo>
                <a:cubicBezTo>
                  <a:pt x="11208" y="20032"/>
                  <a:pt x="11044" y="19658"/>
                  <a:pt x="10904" y="19284"/>
                </a:cubicBezTo>
                <a:cubicBezTo>
                  <a:pt x="10788" y="18958"/>
                  <a:pt x="10671" y="18607"/>
                  <a:pt x="10554" y="18257"/>
                </a:cubicBezTo>
                <a:close/>
                <a:moveTo>
                  <a:pt x="26034" y="20242"/>
                </a:moveTo>
                <a:lnTo>
                  <a:pt x="25707" y="20522"/>
                </a:lnTo>
                <a:cubicBezTo>
                  <a:pt x="25754" y="20452"/>
                  <a:pt x="25777" y="20358"/>
                  <a:pt x="25824" y="20288"/>
                </a:cubicBezTo>
                <a:cubicBezTo>
                  <a:pt x="25894" y="20288"/>
                  <a:pt x="25964" y="20265"/>
                  <a:pt x="26034" y="20242"/>
                </a:cubicBezTo>
                <a:close/>
                <a:moveTo>
                  <a:pt x="9667" y="18934"/>
                </a:moveTo>
                <a:cubicBezTo>
                  <a:pt x="9690" y="19028"/>
                  <a:pt x="9737" y="19121"/>
                  <a:pt x="9784" y="19214"/>
                </a:cubicBezTo>
                <a:cubicBezTo>
                  <a:pt x="9830" y="19728"/>
                  <a:pt x="9924" y="20242"/>
                  <a:pt x="10040" y="20732"/>
                </a:cubicBezTo>
                <a:cubicBezTo>
                  <a:pt x="9877" y="20522"/>
                  <a:pt x="9714" y="20288"/>
                  <a:pt x="9573" y="20055"/>
                </a:cubicBezTo>
                <a:cubicBezTo>
                  <a:pt x="9550" y="19938"/>
                  <a:pt x="9573" y="19821"/>
                  <a:pt x="9573" y="19705"/>
                </a:cubicBezTo>
                <a:cubicBezTo>
                  <a:pt x="9597" y="19448"/>
                  <a:pt x="9620" y="19191"/>
                  <a:pt x="9667" y="18934"/>
                </a:cubicBezTo>
                <a:close/>
                <a:moveTo>
                  <a:pt x="9177" y="20428"/>
                </a:moveTo>
                <a:cubicBezTo>
                  <a:pt x="9200" y="20475"/>
                  <a:pt x="9247" y="20522"/>
                  <a:pt x="9270" y="20569"/>
                </a:cubicBezTo>
                <a:cubicBezTo>
                  <a:pt x="9270" y="20662"/>
                  <a:pt x="9293" y="20755"/>
                  <a:pt x="9293" y="20849"/>
                </a:cubicBezTo>
                <a:lnTo>
                  <a:pt x="9200" y="20732"/>
                </a:lnTo>
                <a:lnTo>
                  <a:pt x="9153" y="20545"/>
                </a:lnTo>
                <a:cubicBezTo>
                  <a:pt x="9153" y="20522"/>
                  <a:pt x="9153" y="20475"/>
                  <a:pt x="9177" y="20428"/>
                </a:cubicBezTo>
                <a:close/>
                <a:moveTo>
                  <a:pt x="31614" y="19191"/>
                </a:moveTo>
                <a:lnTo>
                  <a:pt x="31614" y="19191"/>
                </a:lnTo>
                <a:cubicBezTo>
                  <a:pt x="31591" y="19728"/>
                  <a:pt x="31521" y="20242"/>
                  <a:pt x="31404" y="20779"/>
                </a:cubicBezTo>
                <a:lnTo>
                  <a:pt x="31357" y="20849"/>
                </a:lnTo>
                <a:cubicBezTo>
                  <a:pt x="31357" y="20825"/>
                  <a:pt x="31357" y="20825"/>
                  <a:pt x="31357" y="20802"/>
                </a:cubicBezTo>
                <a:cubicBezTo>
                  <a:pt x="31474" y="20335"/>
                  <a:pt x="31544" y="19868"/>
                  <a:pt x="31567" y="19401"/>
                </a:cubicBezTo>
                <a:cubicBezTo>
                  <a:pt x="31591" y="19331"/>
                  <a:pt x="31591" y="19261"/>
                  <a:pt x="31614" y="19191"/>
                </a:cubicBezTo>
                <a:close/>
                <a:moveTo>
                  <a:pt x="5441" y="16249"/>
                </a:moveTo>
                <a:lnTo>
                  <a:pt x="5441" y="16249"/>
                </a:lnTo>
                <a:cubicBezTo>
                  <a:pt x="5394" y="17020"/>
                  <a:pt x="5441" y="17813"/>
                  <a:pt x="5558" y="18584"/>
                </a:cubicBezTo>
                <a:cubicBezTo>
                  <a:pt x="5534" y="19354"/>
                  <a:pt x="5581" y="20125"/>
                  <a:pt x="5721" y="20872"/>
                </a:cubicBezTo>
                <a:cubicBezTo>
                  <a:pt x="5604" y="20662"/>
                  <a:pt x="5511" y="20428"/>
                  <a:pt x="5417" y="20195"/>
                </a:cubicBezTo>
                <a:cubicBezTo>
                  <a:pt x="5347" y="19845"/>
                  <a:pt x="5301" y="19471"/>
                  <a:pt x="5254" y="19121"/>
                </a:cubicBezTo>
                <a:cubicBezTo>
                  <a:pt x="5207" y="18467"/>
                  <a:pt x="5207" y="17837"/>
                  <a:pt x="5231" y="17206"/>
                </a:cubicBezTo>
                <a:lnTo>
                  <a:pt x="5231" y="17206"/>
                </a:lnTo>
                <a:lnTo>
                  <a:pt x="5254" y="17230"/>
                </a:lnTo>
                <a:cubicBezTo>
                  <a:pt x="5301" y="16903"/>
                  <a:pt x="5347" y="16576"/>
                  <a:pt x="5441" y="16249"/>
                </a:cubicBezTo>
                <a:close/>
                <a:moveTo>
                  <a:pt x="14056" y="19505"/>
                </a:moveTo>
                <a:cubicBezTo>
                  <a:pt x="14305" y="19867"/>
                  <a:pt x="14555" y="20229"/>
                  <a:pt x="14827" y="20569"/>
                </a:cubicBezTo>
                <a:cubicBezTo>
                  <a:pt x="14850" y="20685"/>
                  <a:pt x="14897" y="20802"/>
                  <a:pt x="14920" y="20895"/>
                </a:cubicBezTo>
                <a:lnTo>
                  <a:pt x="14803" y="20802"/>
                </a:lnTo>
                <a:cubicBezTo>
                  <a:pt x="14523" y="20452"/>
                  <a:pt x="14266" y="20078"/>
                  <a:pt x="14033" y="19705"/>
                </a:cubicBezTo>
                <a:cubicBezTo>
                  <a:pt x="14053" y="19626"/>
                  <a:pt x="14056" y="19564"/>
                  <a:pt x="14056" y="19505"/>
                </a:cubicBezTo>
                <a:close/>
                <a:moveTo>
                  <a:pt x="27995" y="20032"/>
                </a:moveTo>
                <a:lnTo>
                  <a:pt x="27995" y="20032"/>
                </a:lnTo>
                <a:cubicBezTo>
                  <a:pt x="27972" y="20102"/>
                  <a:pt x="27972" y="20148"/>
                  <a:pt x="27948" y="20218"/>
                </a:cubicBezTo>
                <a:cubicBezTo>
                  <a:pt x="27855" y="20452"/>
                  <a:pt x="27762" y="20709"/>
                  <a:pt x="27645" y="20919"/>
                </a:cubicBezTo>
                <a:cubicBezTo>
                  <a:pt x="27645" y="20802"/>
                  <a:pt x="27692" y="20639"/>
                  <a:pt x="27715" y="20498"/>
                </a:cubicBezTo>
                <a:lnTo>
                  <a:pt x="27715" y="20475"/>
                </a:lnTo>
                <a:cubicBezTo>
                  <a:pt x="27808" y="20335"/>
                  <a:pt x="27902" y="20195"/>
                  <a:pt x="27995" y="20032"/>
                </a:cubicBezTo>
                <a:close/>
                <a:moveTo>
                  <a:pt x="24680" y="20428"/>
                </a:moveTo>
                <a:cubicBezTo>
                  <a:pt x="24586" y="20592"/>
                  <a:pt x="24493" y="20732"/>
                  <a:pt x="24399" y="20872"/>
                </a:cubicBezTo>
                <a:lnTo>
                  <a:pt x="24236" y="20989"/>
                </a:lnTo>
                <a:lnTo>
                  <a:pt x="24213" y="20989"/>
                </a:lnTo>
                <a:cubicBezTo>
                  <a:pt x="24259" y="20895"/>
                  <a:pt x="24306" y="20802"/>
                  <a:pt x="24353" y="20685"/>
                </a:cubicBezTo>
                <a:lnTo>
                  <a:pt x="24470" y="20592"/>
                </a:lnTo>
                <a:cubicBezTo>
                  <a:pt x="24540" y="20545"/>
                  <a:pt x="24610" y="20498"/>
                  <a:pt x="24680" y="20428"/>
                </a:cubicBezTo>
                <a:close/>
                <a:moveTo>
                  <a:pt x="3013" y="14311"/>
                </a:moveTo>
                <a:cubicBezTo>
                  <a:pt x="3013" y="14545"/>
                  <a:pt x="3036" y="14778"/>
                  <a:pt x="3059" y="14988"/>
                </a:cubicBezTo>
                <a:cubicBezTo>
                  <a:pt x="2849" y="15782"/>
                  <a:pt x="2756" y="16599"/>
                  <a:pt x="2779" y="17440"/>
                </a:cubicBezTo>
                <a:cubicBezTo>
                  <a:pt x="2616" y="18654"/>
                  <a:pt x="2592" y="19915"/>
                  <a:pt x="2709" y="21152"/>
                </a:cubicBezTo>
                <a:cubicBezTo>
                  <a:pt x="1985" y="19938"/>
                  <a:pt x="1705" y="18491"/>
                  <a:pt x="1939" y="17090"/>
                </a:cubicBezTo>
                <a:cubicBezTo>
                  <a:pt x="2172" y="16109"/>
                  <a:pt x="2522" y="15175"/>
                  <a:pt x="3013" y="14311"/>
                </a:cubicBezTo>
                <a:close/>
                <a:moveTo>
                  <a:pt x="25147" y="20592"/>
                </a:moveTo>
                <a:lnTo>
                  <a:pt x="25147" y="20592"/>
                </a:lnTo>
                <a:cubicBezTo>
                  <a:pt x="25007" y="20779"/>
                  <a:pt x="24866" y="20965"/>
                  <a:pt x="24703" y="21152"/>
                </a:cubicBezTo>
                <a:lnTo>
                  <a:pt x="24680" y="21152"/>
                </a:lnTo>
                <a:cubicBezTo>
                  <a:pt x="24796" y="21012"/>
                  <a:pt x="24890" y="20872"/>
                  <a:pt x="24983" y="20755"/>
                </a:cubicBezTo>
                <a:cubicBezTo>
                  <a:pt x="25030" y="20685"/>
                  <a:pt x="25100" y="20639"/>
                  <a:pt x="25147" y="20592"/>
                </a:cubicBezTo>
                <a:close/>
                <a:moveTo>
                  <a:pt x="30633" y="18491"/>
                </a:moveTo>
                <a:cubicBezTo>
                  <a:pt x="30703" y="18747"/>
                  <a:pt x="30797" y="19028"/>
                  <a:pt x="30844" y="19284"/>
                </a:cubicBezTo>
                <a:cubicBezTo>
                  <a:pt x="30706" y="19948"/>
                  <a:pt x="30479" y="20590"/>
                  <a:pt x="30162" y="21186"/>
                </a:cubicBezTo>
                <a:lnTo>
                  <a:pt x="30162" y="21186"/>
                </a:lnTo>
                <a:cubicBezTo>
                  <a:pt x="30138" y="20988"/>
                  <a:pt x="30094" y="20790"/>
                  <a:pt x="30050" y="20592"/>
                </a:cubicBezTo>
                <a:cubicBezTo>
                  <a:pt x="30283" y="19961"/>
                  <a:pt x="30447" y="19308"/>
                  <a:pt x="30587" y="18654"/>
                </a:cubicBezTo>
                <a:cubicBezTo>
                  <a:pt x="30587" y="18607"/>
                  <a:pt x="30610" y="18537"/>
                  <a:pt x="30633" y="18491"/>
                </a:cubicBezTo>
                <a:close/>
                <a:moveTo>
                  <a:pt x="28882" y="20779"/>
                </a:moveTo>
                <a:cubicBezTo>
                  <a:pt x="28882" y="20802"/>
                  <a:pt x="28859" y="20825"/>
                  <a:pt x="28859" y="20849"/>
                </a:cubicBezTo>
                <a:cubicBezTo>
                  <a:pt x="28789" y="20965"/>
                  <a:pt x="28719" y="21082"/>
                  <a:pt x="28625" y="21199"/>
                </a:cubicBezTo>
                <a:lnTo>
                  <a:pt x="28672" y="21059"/>
                </a:lnTo>
                <a:lnTo>
                  <a:pt x="28882" y="20779"/>
                </a:lnTo>
                <a:close/>
                <a:moveTo>
                  <a:pt x="4203" y="20405"/>
                </a:moveTo>
                <a:lnTo>
                  <a:pt x="4203" y="20405"/>
                </a:lnTo>
                <a:cubicBezTo>
                  <a:pt x="4250" y="20522"/>
                  <a:pt x="4297" y="20639"/>
                  <a:pt x="4367" y="20755"/>
                </a:cubicBezTo>
                <a:cubicBezTo>
                  <a:pt x="4414" y="20872"/>
                  <a:pt x="4437" y="20989"/>
                  <a:pt x="4460" y="21106"/>
                </a:cubicBezTo>
                <a:lnTo>
                  <a:pt x="4484" y="21246"/>
                </a:lnTo>
                <a:cubicBezTo>
                  <a:pt x="4390" y="20965"/>
                  <a:pt x="4297" y="20685"/>
                  <a:pt x="4203" y="20405"/>
                </a:cubicBezTo>
                <a:close/>
                <a:moveTo>
                  <a:pt x="16695" y="19401"/>
                </a:moveTo>
                <a:lnTo>
                  <a:pt x="16695" y="19401"/>
                </a:lnTo>
                <a:cubicBezTo>
                  <a:pt x="17138" y="19658"/>
                  <a:pt x="17605" y="19891"/>
                  <a:pt x="18095" y="20078"/>
                </a:cubicBezTo>
                <a:cubicBezTo>
                  <a:pt x="18773" y="20545"/>
                  <a:pt x="19566" y="20849"/>
                  <a:pt x="20407" y="20942"/>
                </a:cubicBezTo>
                <a:cubicBezTo>
                  <a:pt x="20360" y="21082"/>
                  <a:pt x="20314" y="21199"/>
                  <a:pt x="20267" y="21339"/>
                </a:cubicBezTo>
                <a:cubicBezTo>
                  <a:pt x="18983" y="21269"/>
                  <a:pt x="17792" y="20709"/>
                  <a:pt x="16928" y="19775"/>
                </a:cubicBezTo>
                <a:cubicBezTo>
                  <a:pt x="16881" y="19728"/>
                  <a:pt x="16858" y="19681"/>
                  <a:pt x="16811" y="19635"/>
                </a:cubicBezTo>
                <a:cubicBezTo>
                  <a:pt x="16765" y="19565"/>
                  <a:pt x="16741" y="19471"/>
                  <a:pt x="16695" y="19401"/>
                </a:cubicBezTo>
                <a:close/>
                <a:moveTo>
                  <a:pt x="21901" y="20825"/>
                </a:moveTo>
                <a:lnTo>
                  <a:pt x="21901" y="20919"/>
                </a:lnTo>
                <a:cubicBezTo>
                  <a:pt x="21691" y="21082"/>
                  <a:pt x="21434" y="21222"/>
                  <a:pt x="21201" y="21316"/>
                </a:cubicBezTo>
                <a:cubicBezTo>
                  <a:pt x="21014" y="21339"/>
                  <a:pt x="20851" y="21339"/>
                  <a:pt x="20664" y="21339"/>
                </a:cubicBezTo>
                <a:cubicBezTo>
                  <a:pt x="20687" y="21222"/>
                  <a:pt x="20734" y="21082"/>
                  <a:pt x="20781" y="20942"/>
                </a:cubicBezTo>
                <a:cubicBezTo>
                  <a:pt x="20835" y="20949"/>
                  <a:pt x="20892" y="20952"/>
                  <a:pt x="20949" y="20952"/>
                </a:cubicBezTo>
                <a:cubicBezTo>
                  <a:pt x="21088" y="20952"/>
                  <a:pt x="21232" y="20935"/>
                  <a:pt x="21364" y="20919"/>
                </a:cubicBezTo>
                <a:cubicBezTo>
                  <a:pt x="21551" y="20895"/>
                  <a:pt x="21714" y="20872"/>
                  <a:pt x="21901" y="20825"/>
                </a:cubicBezTo>
                <a:close/>
                <a:moveTo>
                  <a:pt x="12632" y="19845"/>
                </a:moveTo>
                <a:lnTo>
                  <a:pt x="12632" y="19845"/>
                </a:lnTo>
                <a:cubicBezTo>
                  <a:pt x="12859" y="20027"/>
                  <a:pt x="13064" y="20208"/>
                  <a:pt x="13312" y="20390"/>
                </a:cubicBezTo>
                <a:lnTo>
                  <a:pt x="13312" y="20390"/>
                </a:lnTo>
                <a:cubicBezTo>
                  <a:pt x="13428" y="20737"/>
                  <a:pt x="13567" y="21061"/>
                  <a:pt x="13706" y="21386"/>
                </a:cubicBezTo>
                <a:cubicBezTo>
                  <a:pt x="13496" y="21199"/>
                  <a:pt x="13286" y="21012"/>
                  <a:pt x="13076" y="20825"/>
                </a:cubicBezTo>
                <a:cubicBezTo>
                  <a:pt x="13029" y="20709"/>
                  <a:pt x="12959" y="20592"/>
                  <a:pt x="12912" y="20475"/>
                </a:cubicBezTo>
                <a:cubicBezTo>
                  <a:pt x="12819" y="20288"/>
                  <a:pt x="12725" y="20078"/>
                  <a:pt x="12632" y="19845"/>
                </a:cubicBezTo>
                <a:close/>
                <a:moveTo>
                  <a:pt x="10725" y="20180"/>
                </a:moveTo>
                <a:lnTo>
                  <a:pt x="10725" y="20180"/>
                </a:lnTo>
                <a:cubicBezTo>
                  <a:pt x="10824" y="20284"/>
                  <a:pt x="10922" y="20400"/>
                  <a:pt x="11021" y="20498"/>
                </a:cubicBezTo>
                <a:cubicBezTo>
                  <a:pt x="11091" y="20615"/>
                  <a:pt x="11138" y="20732"/>
                  <a:pt x="11208" y="20872"/>
                </a:cubicBezTo>
                <a:cubicBezTo>
                  <a:pt x="11325" y="21082"/>
                  <a:pt x="11441" y="21316"/>
                  <a:pt x="11581" y="21526"/>
                </a:cubicBezTo>
                <a:cubicBezTo>
                  <a:pt x="11267" y="21100"/>
                  <a:pt x="10975" y="20631"/>
                  <a:pt x="10725" y="20180"/>
                </a:cubicBezTo>
                <a:close/>
                <a:moveTo>
                  <a:pt x="7145" y="20498"/>
                </a:moveTo>
                <a:cubicBezTo>
                  <a:pt x="7215" y="20849"/>
                  <a:pt x="7285" y="21199"/>
                  <a:pt x="7379" y="21549"/>
                </a:cubicBezTo>
                <a:lnTo>
                  <a:pt x="7309" y="21432"/>
                </a:lnTo>
                <a:cubicBezTo>
                  <a:pt x="7262" y="21152"/>
                  <a:pt x="7192" y="20872"/>
                  <a:pt x="7145" y="20592"/>
                </a:cubicBezTo>
                <a:lnTo>
                  <a:pt x="7145" y="20498"/>
                </a:lnTo>
                <a:close/>
                <a:moveTo>
                  <a:pt x="11955" y="20522"/>
                </a:moveTo>
                <a:lnTo>
                  <a:pt x="11955" y="20522"/>
                </a:lnTo>
                <a:cubicBezTo>
                  <a:pt x="12188" y="20872"/>
                  <a:pt x="12422" y="21222"/>
                  <a:pt x="12702" y="21549"/>
                </a:cubicBezTo>
                <a:cubicBezTo>
                  <a:pt x="12585" y="21456"/>
                  <a:pt x="12469" y="21362"/>
                  <a:pt x="12352" y="21269"/>
                </a:cubicBezTo>
                <a:cubicBezTo>
                  <a:pt x="12212" y="21012"/>
                  <a:pt x="12072" y="20779"/>
                  <a:pt x="11955" y="20522"/>
                </a:cubicBezTo>
                <a:close/>
                <a:moveTo>
                  <a:pt x="25987" y="21292"/>
                </a:moveTo>
                <a:lnTo>
                  <a:pt x="25987" y="21292"/>
                </a:lnTo>
                <a:cubicBezTo>
                  <a:pt x="25917" y="21362"/>
                  <a:pt x="25824" y="21456"/>
                  <a:pt x="25754" y="21526"/>
                </a:cubicBezTo>
                <a:lnTo>
                  <a:pt x="25707" y="21549"/>
                </a:lnTo>
                <a:lnTo>
                  <a:pt x="25847" y="21362"/>
                </a:lnTo>
                <a:cubicBezTo>
                  <a:pt x="25894" y="21339"/>
                  <a:pt x="25940" y="21316"/>
                  <a:pt x="25987" y="21292"/>
                </a:cubicBezTo>
                <a:close/>
                <a:moveTo>
                  <a:pt x="17535" y="20919"/>
                </a:moveTo>
                <a:lnTo>
                  <a:pt x="17535" y="20919"/>
                </a:lnTo>
                <a:cubicBezTo>
                  <a:pt x="18119" y="21222"/>
                  <a:pt x="18726" y="21432"/>
                  <a:pt x="19356" y="21573"/>
                </a:cubicBezTo>
                <a:cubicBezTo>
                  <a:pt x="18749" y="21502"/>
                  <a:pt x="18166" y="21339"/>
                  <a:pt x="17629" y="21035"/>
                </a:cubicBezTo>
                <a:cubicBezTo>
                  <a:pt x="17605" y="21012"/>
                  <a:pt x="17582" y="20965"/>
                  <a:pt x="17535" y="20919"/>
                </a:cubicBezTo>
                <a:close/>
                <a:moveTo>
                  <a:pt x="32711" y="21129"/>
                </a:moveTo>
                <a:cubicBezTo>
                  <a:pt x="32711" y="21246"/>
                  <a:pt x="32711" y="21409"/>
                  <a:pt x="32711" y="21573"/>
                </a:cubicBezTo>
                <a:lnTo>
                  <a:pt x="32711" y="21596"/>
                </a:lnTo>
                <a:lnTo>
                  <a:pt x="32665" y="21666"/>
                </a:lnTo>
                <a:cubicBezTo>
                  <a:pt x="32688" y="21479"/>
                  <a:pt x="32688" y="21316"/>
                  <a:pt x="32711" y="21129"/>
                </a:cubicBezTo>
                <a:close/>
                <a:moveTo>
                  <a:pt x="6025" y="20592"/>
                </a:moveTo>
                <a:cubicBezTo>
                  <a:pt x="6095" y="20825"/>
                  <a:pt x="6188" y="21059"/>
                  <a:pt x="6281" y="21292"/>
                </a:cubicBezTo>
                <a:cubicBezTo>
                  <a:pt x="6281" y="21456"/>
                  <a:pt x="6305" y="21619"/>
                  <a:pt x="6305" y="21806"/>
                </a:cubicBezTo>
                <a:cubicBezTo>
                  <a:pt x="6188" y="21409"/>
                  <a:pt x="6095" y="20989"/>
                  <a:pt x="6025" y="20592"/>
                </a:cubicBezTo>
                <a:close/>
                <a:moveTo>
                  <a:pt x="10987" y="21589"/>
                </a:moveTo>
                <a:lnTo>
                  <a:pt x="10987" y="21589"/>
                </a:lnTo>
                <a:cubicBezTo>
                  <a:pt x="11069" y="21726"/>
                  <a:pt x="11153" y="21851"/>
                  <a:pt x="11254" y="21993"/>
                </a:cubicBezTo>
                <a:lnTo>
                  <a:pt x="11161" y="21899"/>
                </a:lnTo>
                <a:cubicBezTo>
                  <a:pt x="11103" y="21803"/>
                  <a:pt x="11045" y="21691"/>
                  <a:pt x="10987" y="21589"/>
                </a:cubicBezTo>
                <a:close/>
                <a:moveTo>
                  <a:pt x="30703" y="21012"/>
                </a:moveTo>
                <a:lnTo>
                  <a:pt x="30703" y="21012"/>
                </a:lnTo>
                <a:cubicBezTo>
                  <a:pt x="30540" y="21386"/>
                  <a:pt x="30377" y="21736"/>
                  <a:pt x="30213" y="22110"/>
                </a:cubicBezTo>
                <a:lnTo>
                  <a:pt x="30213" y="21923"/>
                </a:lnTo>
                <a:cubicBezTo>
                  <a:pt x="30400" y="21643"/>
                  <a:pt x="30563" y="21316"/>
                  <a:pt x="30703" y="21012"/>
                </a:cubicBezTo>
                <a:close/>
                <a:moveTo>
                  <a:pt x="3013" y="19284"/>
                </a:moveTo>
                <a:cubicBezTo>
                  <a:pt x="3013" y="19495"/>
                  <a:pt x="3013" y="19681"/>
                  <a:pt x="3036" y="19868"/>
                </a:cubicBezTo>
                <a:cubicBezTo>
                  <a:pt x="3059" y="20639"/>
                  <a:pt x="3153" y="21386"/>
                  <a:pt x="3316" y="22133"/>
                </a:cubicBezTo>
                <a:lnTo>
                  <a:pt x="3176" y="21923"/>
                </a:lnTo>
                <a:cubicBezTo>
                  <a:pt x="3059" y="21176"/>
                  <a:pt x="2989" y="20452"/>
                  <a:pt x="3013" y="19705"/>
                </a:cubicBezTo>
                <a:lnTo>
                  <a:pt x="3013" y="19284"/>
                </a:lnTo>
                <a:close/>
                <a:moveTo>
                  <a:pt x="25380" y="21502"/>
                </a:moveTo>
                <a:cubicBezTo>
                  <a:pt x="25287" y="21643"/>
                  <a:pt x="25193" y="21806"/>
                  <a:pt x="25077" y="21969"/>
                </a:cubicBezTo>
                <a:cubicBezTo>
                  <a:pt x="24960" y="22016"/>
                  <a:pt x="24843" y="22086"/>
                  <a:pt x="24726" y="22133"/>
                </a:cubicBezTo>
                <a:cubicBezTo>
                  <a:pt x="24890" y="21946"/>
                  <a:pt x="25030" y="21713"/>
                  <a:pt x="25170" y="21502"/>
                </a:cubicBezTo>
                <a:close/>
                <a:moveTo>
                  <a:pt x="9620" y="20965"/>
                </a:moveTo>
                <a:lnTo>
                  <a:pt x="9620" y="20965"/>
                </a:lnTo>
                <a:cubicBezTo>
                  <a:pt x="9854" y="21246"/>
                  <a:pt x="10110" y="21479"/>
                  <a:pt x="10367" y="21736"/>
                </a:cubicBezTo>
                <a:cubicBezTo>
                  <a:pt x="10437" y="21923"/>
                  <a:pt x="10507" y="22110"/>
                  <a:pt x="10601" y="22273"/>
                </a:cubicBezTo>
                <a:cubicBezTo>
                  <a:pt x="10274" y="21969"/>
                  <a:pt x="9970" y="21619"/>
                  <a:pt x="9667" y="21292"/>
                </a:cubicBezTo>
                <a:cubicBezTo>
                  <a:pt x="9643" y="21176"/>
                  <a:pt x="9620" y="21082"/>
                  <a:pt x="9620" y="20965"/>
                </a:cubicBezTo>
                <a:close/>
                <a:moveTo>
                  <a:pt x="32408" y="19635"/>
                </a:moveTo>
                <a:cubicBezTo>
                  <a:pt x="32385" y="20008"/>
                  <a:pt x="32385" y="20428"/>
                  <a:pt x="32361" y="20825"/>
                </a:cubicBezTo>
                <a:lnTo>
                  <a:pt x="32361" y="20849"/>
                </a:lnTo>
                <a:cubicBezTo>
                  <a:pt x="32198" y="21409"/>
                  <a:pt x="31941" y="21969"/>
                  <a:pt x="31637" y="22483"/>
                </a:cubicBezTo>
                <a:cubicBezTo>
                  <a:pt x="31684" y="22343"/>
                  <a:pt x="31731" y="22180"/>
                  <a:pt x="31754" y="22039"/>
                </a:cubicBezTo>
                <a:cubicBezTo>
                  <a:pt x="31918" y="21479"/>
                  <a:pt x="32034" y="20895"/>
                  <a:pt x="32081" y="20312"/>
                </a:cubicBezTo>
                <a:cubicBezTo>
                  <a:pt x="32198" y="20102"/>
                  <a:pt x="32291" y="19868"/>
                  <a:pt x="32408" y="19635"/>
                </a:cubicBezTo>
                <a:close/>
                <a:moveTo>
                  <a:pt x="14523" y="21176"/>
                </a:moveTo>
                <a:cubicBezTo>
                  <a:pt x="14687" y="21339"/>
                  <a:pt x="14873" y="21479"/>
                  <a:pt x="15037" y="21619"/>
                </a:cubicBezTo>
                <a:lnTo>
                  <a:pt x="15340" y="21923"/>
                </a:lnTo>
                <a:cubicBezTo>
                  <a:pt x="15434" y="22133"/>
                  <a:pt x="15527" y="22343"/>
                  <a:pt x="15644" y="22553"/>
                </a:cubicBezTo>
                <a:cubicBezTo>
                  <a:pt x="15177" y="22180"/>
                  <a:pt x="14780" y="21713"/>
                  <a:pt x="14477" y="21176"/>
                </a:cubicBezTo>
                <a:close/>
                <a:moveTo>
                  <a:pt x="22718" y="22436"/>
                </a:moveTo>
                <a:cubicBezTo>
                  <a:pt x="22672" y="22483"/>
                  <a:pt x="22602" y="22553"/>
                  <a:pt x="22555" y="22600"/>
                </a:cubicBezTo>
                <a:cubicBezTo>
                  <a:pt x="22205" y="22740"/>
                  <a:pt x="21831" y="22810"/>
                  <a:pt x="21458" y="22857"/>
                </a:cubicBezTo>
                <a:lnTo>
                  <a:pt x="21481" y="22833"/>
                </a:lnTo>
                <a:cubicBezTo>
                  <a:pt x="21551" y="22787"/>
                  <a:pt x="21598" y="22717"/>
                  <a:pt x="21644" y="22647"/>
                </a:cubicBezTo>
                <a:cubicBezTo>
                  <a:pt x="21995" y="22600"/>
                  <a:pt x="22368" y="22530"/>
                  <a:pt x="22718" y="22436"/>
                </a:cubicBezTo>
                <a:close/>
                <a:moveTo>
                  <a:pt x="34626" y="21246"/>
                </a:moveTo>
                <a:cubicBezTo>
                  <a:pt x="34533" y="21619"/>
                  <a:pt x="34439" y="22016"/>
                  <a:pt x="34322" y="22390"/>
                </a:cubicBezTo>
                <a:cubicBezTo>
                  <a:pt x="34182" y="22553"/>
                  <a:pt x="34042" y="22693"/>
                  <a:pt x="33902" y="22857"/>
                </a:cubicBezTo>
                <a:cubicBezTo>
                  <a:pt x="34019" y="22553"/>
                  <a:pt x="34112" y="22273"/>
                  <a:pt x="34206" y="21969"/>
                </a:cubicBezTo>
                <a:cubicBezTo>
                  <a:pt x="34299" y="21783"/>
                  <a:pt x="34392" y="21596"/>
                  <a:pt x="34486" y="21409"/>
                </a:cubicBezTo>
                <a:lnTo>
                  <a:pt x="34626" y="21246"/>
                </a:lnTo>
                <a:close/>
                <a:moveTo>
                  <a:pt x="29816" y="21176"/>
                </a:moveTo>
                <a:cubicBezTo>
                  <a:pt x="29840" y="21362"/>
                  <a:pt x="29863" y="21526"/>
                  <a:pt x="29886" y="21713"/>
                </a:cubicBezTo>
                <a:cubicBezTo>
                  <a:pt x="29631" y="22130"/>
                  <a:pt x="29353" y="22548"/>
                  <a:pt x="29051" y="22920"/>
                </a:cubicBezTo>
                <a:lnTo>
                  <a:pt x="29051" y="22920"/>
                </a:lnTo>
                <a:cubicBezTo>
                  <a:pt x="29076" y="22790"/>
                  <a:pt x="29119" y="22660"/>
                  <a:pt x="29162" y="22530"/>
                </a:cubicBezTo>
                <a:cubicBezTo>
                  <a:pt x="29396" y="22086"/>
                  <a:pt x="29629" y="21643"/>
                  <a:pt x="29816" y="21176"/>
                </a:cubicBezTo>
                <a:close/>
                <a:moveTo>
                  <a:pt x="21084" y="22717"/>
                </a:moveTo>
                <a:cubicBezTo>
                  <a:pt x="21014" y="22763"/>
                  <a:pt x="20944" y="22833"/>
                  <a:pt x="20874" y="22880"/>
                </a:cubicBezTo>
                <a:lnTo>
                  <a:pt x="20781" y="22927"/>
                </a:lnTo>
                <a:cubicBezTo>
                  <a:pt x="20454" y="22927"/>
                  <a:pt x="20127" y="22903"/>
                  <a:pt x="19800" y="22857"/>
                </a:cubicBezTo>
                <a:lnTo>
                  <a:pt x="19870" y="22763"/>
                </a:lnTo>
                <a:cubicBezTo>
                  <a:pt x="20267" y="22763"/>
                  <a:pt x="20664" y="22763"/>
                  <a:pt x="21084" y="22717"/>
                </a:cubicBezTo>
                <a:close/>
                <a:moveTo>
                  <a:pt x="10998" y="22320"/>
                </a:moveTo>
                <a:lnTo>
                  <a:pt x="11044" y="22343"/>
                </a:lnTo>
                <a:cubicBezTo>
                  <a:pt x="11161" y="22600"/>
                  <a:pt x="11325" y="22857"/>
                  <a:pt x="11465" y="23090"/>
                </a:cubicBezTo>
                <a:cubicBezTo>
                  <a:pt x="11441" y="23067"/>
                  <a:pt x="11418" y="23043"/>
                  <a:pt x="11371" y="23020"/>
                </a:cubicBezTo>
                <a:cubicBezTo>
                  <a:pt x="11231" y="22787"/>
                  <a:pt x="11114" y="22553"/>
                  <a:pt x="10998" y="22320"/>
                </a:cubicBezTo>
                <a:close/>
                <a:moveTo>
                  <a:pt x="15971" y="22436"/>
                </a:moveTo>
                <a:lnTo>
                  <a:pt x="15971" y="22436"/>
                </a:lnTo>
                <a:cubicBezTo>
                  <a:pt x="16298" y="22693"/>
                  <a:pt x="16625" y="22903"/>
                  <a:pt x="16975" y="23090"/>
                </a:cubicBezTo>
                <a:cubicBezTo>
                  <a:pt x="16881" y="23113"/>
                  <a:pt x="16765" y="23137"/>
                  <a:pt x="16648" y="23137"/>
                </a:cubicBezTo>
                <a:lnTo>
                  <a:pt x="16368" y="23020"/>
                </a:lnTo>
                <a:lnTo>
                  <a:pt x="16298" y="22973"/>
                </a:lnTo>
                <a:lnTo>
                  <a:pt x="16274" y="22950"/>
                </a:lnTo>
                <a:cubicBezTo>
                  <a:pt x="16181" y="22787"/>
                  <a:pt x="16088" y="22600"/>
                  <a:pt x="15971" y="22436"/>
                </a:cubicBezTo>
                <a:close/>
                <a:moveTo>
                  <a:pt x="24329" y="22693"/>
                </a:moveTo>
                <a:cubicBezTo>
                  <a:pt x="24037" y="22881"/>
                  <a:pt x="23726" y="23050"/>
                  <a:pt x="23413" y="23201"/>
                </a:cubicBezTo>
                <a:lnTo>
                  <a:pt x="23413" y="23201"/>
                </a:lnTo>
                <a:cubicBezTo>
                  <a:pt x="23627" y="23095"/>
                  <a:pt x="23827" y="22973"/>
                  <a:pt x="24026" y="22833"/>
                </a:cubicBezTo>
                <a:lnTo>
                  <a:pt x="24026" y="22810"/>
                </a:lnTo>
                <a:lnTo>
                  <a:pt x="24049" y="22787"/>
                </a:lnTo>
                <a:lnTo>
                  <a:pt x="24329" y="22693"/>
                </a:lnTo>
                <a:close/>
                <a:moveTo>
                  <a:pt x="38432" y="12957"/>
                </a:moveTo>
                <a:lnTo>
                  <a:pt x="38432" y="12957"/>
                </a:lnTo>
                <a:cubicBezTo>
                  <a:pt x="38805" y="14872"/>
                  <a:pt x="38782" y="16856"/>
                  <a:pt x="38315" y="18747"/>
                </a:cubicBezTo>
                <a:cubicBezTo>
                  <a:pt x="37918" y="20382"/>
                  <a:pt x="37241" y="21946"/>
                  <a:pt x="36284" y="23347"/>
                </a:cubicBezTo>
                <a:cubicBezTo>
                  <a:pt x="36377" y="22997"/>
                  <a:pt x="36424" y="22670"/>
                  <a:pt x="36447" y="22320"/>
                </a:cubicBezTo>
                <a:cubicBezTo>
                  <a:pt x="36517" y="22063"/>
                  <a:pt x="36564" y="21829"/>
                  <a:pt x="36634" y="21573"/>
                </a:cubicBezTo>
                <a:cubicBezTo>
                  <a:pt x="36891" y="20452"/>
                  <a:pt x="37054" y="19284"/>
                  <a:pt x="37124" y="18117"/>
                </a:cubicBezTo>
                <a:cubicBezTo>
                  <a:pt x="37334" y="17417"/>
                  <a:pt x="37474" y="16693"/>
                  <a:pt x="37544" y="15969"/>
                </a:cubicBezTo>
                <a:cubicBezTo>
                  <a:pt x="37825" y="15245"/>
                  <a:pt x="38058" y="14498"/>
                  <a:pt x="38268" y="13728"/>
                </a:cubicBezTo>
                <a:cubicBezTo>
                  <a:pt x="38338" y="13471"/>
                  <a:pt x="38385" y="13214"/>
                  <a:pt x="38432" y="12957"/>
                </a:cubicBezTo>
                <a:close/>
                <a:moveTo>
                  <a:pt x="26034" y="22460"/>
                </a:moveTo>
                <a:cubicBezTo>
                  <a:pt x="25917" y="22647"/>
                  <a:pt x="25824" y="22833"/>
                  <a:pt x="25707" y="22997"/>
                </a:cubicBezTo>
                <a:lnTo>
                  <a:pt x="25684" y="22997"/>
                </a:lnTo>
                <a:cubicBezTo>
                  <a:pt x="25473" y="23160"/>
                  <a:pt x="25217" y="23277"/>
                  <a:pt x="24983" y="23394"/>
                </a:cubicBezTo>
                <a:lnTo>
                  <a:pt x="24960" y="23394"/>
                </a:lnTo>
                <a:cubicBezTo>
                  <a:pt x="25333" y="23090"/>
                  <a:pt x="25684" y="22787"/>
                  <a:pt x="26034" y="22460"/>
                </a:cubicBezTo>
                <a:close/>
                <a:moveTo>
                  <a:pt x="7659" y="19261"/>
                </a:moveTo>
                <a:lnTo>
                  <a:pt x="7659" y="19261"/>
                </a:lnTo>
                <a:cubicBezTo>
                  <a:pt x="7939" y="19681"/>
                  <a:pt x="8243" y="20078"/>
                  <a:pt x="8546" y="20475"/>
                </a:cubicBezTo>
                <a:cubicBezTo>
                  <a:pt x="8593" y="20685"/>
                  <a:pt x="8640" y="20872"/>
                  <a:pt x="8710" y="21082"/>
                </a:cubicBezTo>
                <a:cubicBezTo>
                  <a:pt x="8616" y="21853"/>
                  <a:pt x="8616" y="22647"/>
                  <a:pt x="8710" y="23440"/>
                </a:cubicBezTo>
                <a:cubicBezTo>
                  <a:pt x="8289" y="22506"/>
                  <a:pt x="7962" y="21526"/>
                  <a:pt x="7799" y="20545"/>
                </a:cubicBezTo>
                <a:cubicBezTo>
                  <a:pt x="7729" y="20102"/>
                  <a:pt x="7682" y="19681"/>
                  <a:pt x="7659" y="19261"/>
                </a:cubicBezTo>
                <a:close/>
                <a:moveTo>
                  <a:pt x="26641" y="22973"/>
                </a:moveTo>
                <a:lnTo>
                  <a:pt x="26641" y="23020"/>
                </a:lnTo>
                <a:cubicBezTo>
                  <a:pt x="26454" y="23160"/>
                  <a:pt x="26244" y="23324"/>
                  <a:pt x="26057" y="23440"/>
                </a:cubicBezTo>
                <a:lnTo>
                  <a:pt x="26081" y="23417"/>
                </a:lnTo>
                <a:cubicBezTo>
                  <a:pt x="26267" y="23277"/>
                  <a:pt x="26454" y="23137"/>
                  <a:pt x="26641" y="22973"/>
                </a:cubicBezTo>
                <a:close/>
                <a:moveTo>
                  <a:pt x="12867" y="22687"/>
                </a:moveTo>
                <a:cubicBezTo>
                  <a:pt x="12926" y="22751"/>
                  <a:pt x="12995" y="22816"/>
                  <a:pt x="13076" y="22880"/>
                </a:cubicBezTo>
                <a:cubicBezTo>
                  <a:pt x="13216" y="23090"/>
                  <a:pt x="13379" y="23277"/>
                  <a:pt x="13566" y="23464"/>
                </a:cubicBezTo>
                <a:lnTo>
                  <a:pt x="13543" y="23464"/>
                </a:lnTo>
                <a:cubicBezTo>
                  <a:pt x="13291" y="23212"/>
                  <a:pt x="13077" y="22942"/>
                  <a:pt x="12867" y="22687"/>
                </a:cubicBezTo>
                <a:close/>
                <a:moveTo>
                  <a:pt x="26501" y="21409"/>
                </a:moveTo>
                <a:cubicBezTo>
                  <a:pt x="26501" y="21456"/>
                  <a:pt x="26477" y="21479"/>
                  <a:pt x="26477" y="21526"/>
                </a:cubicBezTo>
                <a:cubicBezTo>
                  <a:pt x="25824" y="22273"/>
                  <a:pt x="25100" y="22927"/>
                  <a:pt x="24283" y="23487"/>
                </a:cubicBezTo>
                <a:lnTo>
                  <a:pt x="24470" y="23277"/>
                </a:lnTo>
                <a:cubicBezTo>
                  <a:pt x="24610" y="23090"/>
                  <a:pt x="24750" y="22927"/>
                  <a:pt x="24890" y="22740"/>
                </a:cubicBezTo>
                <a:cubicBezTo>
                  <a:pt x="25263" y="22483"/>
                  <a:pt x="25614" y="22180"/>
                  <a:pt x="25940" y="21853"/>
                </a:cubicBezTo>
                <a:lnTo>
                  <a:pt x="26010" y="21783"/>
                </a:lnTo>
                <a:cubicBezTo>
                  <a:pt x="26197" y="21666"/>
                  <a:pt x="26361" y="21549"/>
                  <a:pt x="26501" y="21409"/>
                </a:cubicBezTo>
                <a:close/>
                <a:moveTo>
                  <a:pt x="32244" y="22039"/>
                </a:moveTo>
                <a:cubicBezTo>
                  <a:pt x="32244" y="22180"/>
                  <a:pt x="32221" y="22343"/>
                  <a:pt x="32198" y="22506"/>
                </a:cubicBezTo>
                <a:lnTo>
                  <a:pt x="32174" y="22530"/>
                </a:lnTo>
                <a:lnTo>
                  <a:pt x="32034" y="22740"/>
                </a:lnTo>
                <a:cubicBezTo>
                  <a:pt x="31801" y="22997"/>
                  <a:pt x="31544" y="23254"/>
                  <a:pt x="31287" y="23487"/>
                </a:cubicBezTo>
                <a:cubicBezTo>
                  <a:pt x="31661" y="23043"/>
                  <a:pt x="31988" y="22553"/>
                  <a:pt x="32244" y="22039"/>
                </a:cubicBezTo>
                <a:close/>
                <a:moveTo>
                  <a:pt x="28345" y="22110"/>
                </a:moveTo>
                <a:cubicBezTo>
                  <a:pt x="28229" y="22343"/>
                  <a:pt x="28112" y="22553"/>
                  <a:pt x="27995" y="22787"/>
                </a:cubicBezTo>
                <a:cubicBezTo>
                  <a:pt x="27768" y="23059"/>
                  <a:pt x="27519" y="23353"/>
                  <a:pt x="27248" y="23627"/>
                </a:cubicBezTo>
                <a:lnTo>
                  <a:pt x="27248" y="23627"/>
                </a:lnTo>
                <a:cubicBezTo>
                  <a:pt x="27248" y="23619"/>
                  <a:pt x="27248" y="23612"/>
                  <a:pt x="27248" y="23604"/>
                </a:cubicBezTo>
                <a:cubicBezTo>
                  <a:pt x="27411" y="23417"/>
                  <a:pt x="27551" y="23230"/>
                  <a:pt x="27692" y="23020"/>
                </a:cubicBezTo>
                <a:cubicBezTo>
                  <a:pt x="27832" y="22810"/>
                  <a:pt x="27995" y="22576"/>
                  <a:pt x="28112" y="22343"/>
                </a:cubicBezTo>
                <a:lnTo>
                  <a:pt x="28345" y="22110"/>
                </a:lnTo>
                <a:close/>
                <a:moveTo>
                  <a:pt x="20570" y="23440"/>
                </a:moveTo>
                <a:lnTo>
                  <a:pt x="20664" y="23464"/>
                </a:lnTo>
                <a:cubicBezTo>
                  <a:pt x="20337" y="23557"/>
                  <a:pt x="20010" y="23604"/>
                  <a:pt x="19706" y="23627"/>
                </a:cubicBezTo>
                <a:lnTo>
                  <a:pt x="19566" y="23604"/>
                </a:lnTo>
                <a:cubicBezTo>
                  <a:pt x="19917" y="23604"/>
                  <a:pt x="20244" y="23557"/>
                  <a:pt x="20570" y="23440"/>
                </a:cubicBezTo>
                <a:close/>
                <a:moveTo>
                  <a:pt x="23139" y="23324"/>
                </a:moveTo>
                <a:lnTo>
                  <a:pt x="23139" y="23324"/>
                </a:lnTo>
                <a:cubicBezTo>
                  <a:pt x="22812" y="23464"/>
                  <a:pt x="22462" y="23604"/>
                  <a:pt x="22111" y="23697"/>
                </a:cubicBezTo>
                <a:lnTo>
                  <a:pt x="22135" y="23674"/>
                </a:lnTo>
                <a:cubicBezTo>
                  <a:pt x="22298" y="23627"/>
                  <a:pt x="22485" y="23557"/>
                  <a:pt x="22648" y="23464"/>
                </a:cubicBezTo>
                <a:cubicBezTo>
                  <a:pt x="22812" y="23417"/>
                  <a:pt x="22975" y="23370"/>
                  <a:pt x="23139" y="23324"/>
                </a:cubicBezTo>
                <a:close/>
                <a:moveTo>
                  <a:pt x="5231" y="23020"/>
                </a:moveTo>
                <a:cubicBezTo>
                  <a:pt x="5334" y="23248"/>
                  <a:pt x="5438" y="23476"/>
                  <a:pt x="5542" y="23721"/>
                </a:cubicBezTo>
                <a:lnTo>
                  <a:pt x="5542" y="23721"/>
                </a:lnTo>
                <a:cubicBezTo>
                  <a:pt x="5461" y="23575"/>
                  <a:pt x="5381" y="23414"/>
                  <a:pt x="5301" y="23254"/>
                </a:cubicBezTo>
                <a:lnTo>
                  <a:pt x="5231" y="23020"/>
                </a:lnTo>
                <a:close/>
                <a:moveTo>
                  <a:pt x="30935" y="22217"/>
                </a:moveTo>
                <a:cubicBezTo>
                  <a:pt x="30707" y="22755"/>
                  <a:pt x="30435" y="23271"/>
                  <a:pt x="30120" y="23744"/>
                </a:cubicBezTo>
                <a:cubicBezTo>
                  <a:pt x="30120" y="23674"/>
                  <a:pt x="30143" y="23604"/>
                  <a:pt x="30143" y="23510"/>
                </a:cubicBezTo>
                <a:cubicBezTo>
                  <a:pt x="30377" y="23160"/>
                  <a:pt x="30587" y="22787"/>
                  <a:pt x="30773" y="22413"/>
                </a:cubicBezTo>
                <a:cubicBezTo>
                  <a:pt x="30832" y="22355"/>
                  <a:pt x="30890" y="22280"/>
                  <a:pt x="30935" y="22217"/>
                </a:cubicBezTo>
                <a:close/>
                <a:moveTo>
                  <a:pt x="3531" y="21071"/>
                </a:moveTo>
                <a:cubicBezTo>
                  <a:pt x="3740" y="21557"/>
                  <a:pt x="3949" y="22043"/>
                  <a:pt x="4203" y="22506"/>
                </a:cubicBezTo>
                <a:lnTo>
                  <a:pt x="4320" y="22810"/>
                </a:lnTo>
                <a:cubicBezTo>
                  <a:pt x="4437" y="23160"/>
                  <a:pt x="4554" y="23534"/>
                  <a:pt x="4694" y="23884"/>
                </a:cubicBezTo>
                <a:cubicBezTo>
                  <a:pt x="4437" y="23604"/>
                  <a:pt x="4180" y="23300"/>
                  <a:pt x="3947" y="22973"/>
                </a:cubicBezTo>
                <a:cubicBezTo>
                  <a:pt x="3763" y="22354"/>
                  <a:pt x="3625" y="21713"/>
                  <a:pt x="3531" y="21071"/>
                </a:cubicBezTo>
                <a:close/>
                <a:moveTo>
                  <a:pt x="24073" y="23277"/>
                </a:moveTo>
                <a:cubicBezTo>
                  <a:pt x="23909" y="23464"/>
                  <a:pt x="23722" y="23650"/>
                  <a:pt x="23536" y="23837"/>
                </a:cubicBezTo>
                <a:cubicBezTo>
                  <a:pt x="23185" y="23907"/>
                  <a:pt x="22812" y="23931"/>
                  <a:pt x="22462" y="23954"/>
                </a:cubicBezTo>
                <a:lnTo>
                  <a:pt x="22625" y="23907"/>
                </a:lnTo>
                <a:cubicBezTo>
                  <a:pt x="23115" y="23744"/>
                  <a:pt x="23606" y="23534"/>
                  <a:pt x="24073" y="23277"/>
                </a:cubicBezTo>
                <a:close/>
                <a:moveTo>
                  <a:pt x="16695" y="23604"/>
                </a:moveTo>
                <a:lnTo>
                  <a:pt x="16695" y="23604"/>
                </a:lnTo>
                <a:cubicBezTo>
                  <a:pt x="17092" y="23767"/>
                  <a:pt x="17488" y="23884"/>
                  <a:pt x="17909" y="24001"/>
                </a:cubicBezTo>
                <a:lnTo>
                  <a:pt x="17792" y="24047"/>
                </a:lnTo>
                <a:cubicBezTo>
                  <a:pt x="17488" y="23977"/>
                  <a:pt x="17185" y="23907"/>
                  <a:pt x="16881" y="23791"/>
                </a:cubicBezTo>
                <a:lnTo>
                  <a:pt x="16811" y="23744"/>
                </a:lnTo>
                <a:lnTo>
                  <a:pt x="16695" y="23604"/>
                </a:lnTo>
                <a:close/>
                <a:moveTo>
                  <a:pt x="30727" y="23464"/>
                </a:moveTo>
                <a:lnTo>
                  <a:pt x="30727" y="23464"/>
                </a:lnTo>
                <a:cubicBezTo>
                  <a:pt x="30703" y="23534"/>
                  <a:pt x="30680" y="23604"/>
                  <a:pt x="30657" y="23697"/>
                </a:cubicBezTo>
                <a:lnTo>
                  <a:pt x="30587" y="23791"/>
                </a:lnTo>
                <a:lnTo>
                  <a:pt x="30330" y="24071"/>
                </a:lnTo>
                <a:cubicBezTo>
                  <a:pt x="30470" y="23861"/>
                  <a:pt x="30587" y="23674"/>
                  <a:pt x="30727" y="23464"/>
                </a:cubicBezTo>
                <a:close/>
                <a:moveTo>
                  <a:pt x="13052" y="22226"/>
                </a:moveTo>
                <a:lnTo>
                  <a:pt x="13052" y="22226"/>
                </a:lnTo>
                <a:cubicBezTo>
                  <a:pt x="13403" y="22483"/>
                  <a:pt x="13753" y="22717"/>
                  <a:pt x="14150" y="22927"/>
                </a:cubicBezTo>
                <a:cubicBezTo>
                  <a:pt x="14430" y="23160"/>
                  <a:pt x="14757" y="23370"/>
                  <a:pt x="15060" y="23580"/>
                </a:cubicBezTo>
                <a:cubicBezTo>
                  <a:pt x="15154" y="23674"/>
                  <a:pt x="15224" y="23767"/>
                  <a:pt x="15317" y="23861"/>
                </a:cubicBezTo>
                <a:cubicBezTo>
                  <a:pt x="15387" y="23977"/>
                  <a:pt x="15480" y="24071"/>
                  <a:pt x="15574" y="24164"/>
                </a:cubicBezTo>
                <a:cubicBezTo>
                  <a:pt x="14593" y="23721"/>
                  <a:pt x="13729" y="23067"/>
                  <a:pt x="13052" y="22226"/>
                </a:cubicBezTo>
                <a:close/>
                <a:moveTo>
                  <a:pt x="29910" y="22413"/>
                </a:moveTo>
                <a:cubicBezTo>
                  <a:pt x="29910" y="22506"/>
                  <a:pt x="29910" y="22623"/>
                  <a:pt x="29910" y="22717"/>
                </a:cubicBezTo>
                <a:cubicBezTo>
                  <a:pt x="29793" y="22927"/>
                  <a:pt x="29676" y="23137"/>
                  <a:pt x="29559" y="23347"/>
                </a:cubicBezTo>
                <a:cubicBezTo>
                  <a:pt x="29233" y="23674"/>
                  <a:pt x="28906" y="24001"/>
                  <a:pt x="28555" y="24304"/>
                </a:cubicBezTo>
                <a:cubicBezTo>
                  <a:pt x="28625" y="24164"/>
                  <a:pt x="28672" y="24024"/>
                  <a:pt x="28719" y="23884"/>
                </a:cubicBezTo>
                <a:cubicBezTo>
                  <a:pt x="29162" y="23440"/>
                  <a:pt x="29559" y="22950"/>
                  <a:pt x="29910" y="22413"/>
                </a:cubicBezTo>
                <a:close/>
                <a:moveTo>
                  <a:pt x="21084" y="24234"/>
                </a:moveTo>
                <a:cubicBezTo>
                  <a:pt x="21318" y="24258"/>
                  <a:pt x="21528" y="24281"/>
                  <a:pt x="21738" y="24281"/>
                </a:cubicBezTo>
                <a:lnTo>
                  <a:pt x="21271" y="24328"/>
                </a:lnTo>
                <a:lnTo>
                  <a:pt x="20991" y="24281"/>
                </a:lnTo>
                <a:lnTo>
                  <a:pt x="21084" y="24234"/>
                </a:lnTo>
                <a:close/>
                <a:moveTo>
                  <a:pt x="18959" y="24188"/>
                </a:moveTo>
                <a:cubicBezTo>
                  <a:pt x="19240" y="24234"/>
                  <a:pt x="19496" y="24258"/>
                  <a:pt x="19777" y="24258"/>
                </a:cubicBezTo>
                <a:lnTo>
                  <a:pt x="19917" y="24304"/>
                </a:lnTo>
                <a:lnTo>
                  <a:pt x="19777" y="24351"/>
                </a:lnTo>
                <a:cubicBezTo>
                  <a:pt x="19566" y="24351"/>
                  <a:pt x="19333" y="24304"/>
                  <a:pt x="19123" y="24281"/>
                </a:cubicBezTo>
                <a:lnTo>
                  <a:pt x="18959" y="24188"/>
                </a:lnTo>
                <a:close/>
                <a:moveTo>
                  <a:pt x="24096" y="24117"/>
                </a:moveTo>
                <a:lnTo>
                  <a:pt x="24096" y="24117"/>
                </a:lnTo>
                <a:cubicBezTo>
                  <a:pt x="23839" y="24211"/>
                  <a:pt x="23606" y="24304"/>
                  <a:pt x="23349" y="24398"/>
                </a:cubicBezTo>
                <a:lnTo>
                  <a:pt x="23325" y="24398"/>
                </a:lnTo>
                <a:lnTo>
                  <a:pt x="23395" y="24328"/>
                </a:lnTo>
                <a:lnTo>
                  <a:pt x="23512" y="24281"/>
                </a:lnTo>
                <a:cubicBezTo>
                  <a:pt x="23699" y="24234"/>
                  <a:pt x="23886" y="24164"/>
                  <a:pt x="24096" y="24117"/>
                </a:cubicBezTo>
                <a:close/>
                <a:moveTo>
                  <a:pt x="16088" y="24117"/>
                </a:moveTo>
                <a:lnTo>
                  <a:pt x="16088" y="24117"/>
                </a:lnTo>
                <a:cubicBezTo>
                  <a:pt x="16281" y="24225"/>
                  <a:pt x="16455" y="24313"/>
                  <a:pt x="16664" y="24399"/>
                </a:cubicBezTo>
                <a:lnTo>
                  <a:pt x="16664" y="24399"/>
                </a:lnTo>
                <a:cubicBezTo>
                  <a:pt x="16604" y="24404"/>
                  <a:pt x="16544" y="24421"/>
                  <a:pt x="16484" y="24421"/>
                </a:cubicBezTo>
                <a:lnTo>
                  <a:pt x="16414" y="24421"/>
                </a:lnTo>
                <a:cubicBezTo>
                  <a:pt x="16298" y="24328"/>
                  <a:pt x="16181" y="24234"/>
                  <a:pt x="16088" y="24117"/>
                </a:cubicBezTo>
                <a:close/>
                <a:moveTo>
                  <a:pt x="12212" y="24164"/>
                </a:moveTo>
                <a:lnTo>
                  <a:pt x="12305" y="24234"/>
                </a:lnTo>
                <a:cubicBezTo>
                  <a:pt x="12422" y="24374"/>
                  <a:pt x="12515" y="24514"/>
                  <a:pt x="12655" y="24654"/>
                </a:cubicBezTo>
                <a:cubicBezTo>
                  <a:pt x="12515" y="24514"/>
                  <a:pt x="12375" y="24351"/>
                  <a:pt x="12235" y="24211"/>
                </a:cubicBezTo>
                <a:cubicBezTo>
                  <a:pt x="12235" y="24188"/>
                  <a:pt x="12212" y="24188"/>
                  <a:pt x="12212" y="24164"/>
                </a:cubicBezTo>
                <a:close/>
                <a:moveTo>
                  <a:pt x="21271" y="24701"/>
                </a:moveTo>
                <a:lnTo>
                  <a:pt x="21388" y="24725"/>
                </a:lnTo>
                <a:cubicBezTo>
                  <a:pt x="21084" y="24771"/>
                  <a:pt x="20781" y="24818"/>
                  <a:pt x="20477" y="24818"/>
                </a:cubicBezTo>
                <a:lnTo>
                  <a:pt x="20103" y="24818"/>
                </a:lnTo>
                <a:lnTo>
                  <a:pt x="19870" y="24701"/>
                </a:lnTo>
                <a:lnTo>
                  <a:pt x="19893" y="24701"/>
                </a:lnTo>
                <a:cubicBezTo>
                  <a:pt x="20127" y="24713"/>
                  <a:pt x="20360" y="24719"/>
                  <a:pt x="20591" y="24719"/>
                </a:cubicBezTo>
                <a:cubicBezTo>
                  <a:pt x="20821" y="24719"/>
                  <a:pt x="21049" y="24713"/>
                  <a:pt x="21271" y="24701"/>
                </a:cubicBezTo>
                <a:close/>
                <a:moveTo>
                  <a:pt x="38688" y="11066"/>
                </a:moveTo>
                <a:cubicBezTo>
                  <a:pt x="39716" y="13027"/>
                  <a:pt x="40113" y="15268"/>
                  <a:pt x="39786" y="17487"/>
                </a:cubicBezTo>
                <a:cubicBezTo>
                  <a:pt x="39436" y="20375"/>
                  <a:pt x="37925" y="22985"/>
                  <a:pt x="35877" y="25061"/>
                </a:cubicBezTo>
                <a:lnTo>
                  <a:pt x="35877" y="25061"/>
                </a:lnTo>
                <a:cubicBezTo>
                  <a:pt x="35940" y="24887"/>
                  <a:pt x="35983" y="24712"/>
                  <a:pt x="36027" y="24538"/>
                </a:cubicBezTo>
                <a:cubicBezTo>
                  <a:pt x="36120" y="24398"/>
                  <a:pt x="36237" y="24281"/>
                  <a:pt x="36330" y="24164"/>
                </a:cubicBezTo>
                <a:cubicBezTo>
                  <a:pt x="38899" y="20755"/>
                  <a:pt x="40440" y="15829"/>
                  <a:pt x="38735" y="11696"/>
                </a:cubicBezTo>
                <a:cubicBezTo>
                  <a:pt x="38712" y="11650"/>
                  <a:pt x="38688" y="11579"/>
                  <a:pt x="38665" y="11533"/>
                </a:cubicBezTo>
                <a:cubicBezTo>
                  <a:pt x="38688" y="11369"/>
                  <a:pt x="38688" y="11206"/>
                  <a:pt x="38688" y="11066"/>
                </a:cubicBezTo>
                <a:close/>
                <a:moveTo>
                  <a:pt x="33949" y="23394"/>
                </a:moveTo>
                <a:lnTo>
                  <a:pt x="33879" y="23534"/>
                </a:lnTo>
                <a:cubicBezTo>
                  <a:pt x="33622" y="24071"/>
                  <a:pt x="33318" y="24584"/>
                  <a:pt x="32992" y="25075"/>
                </a:cubicBezTo>
                <a:lnTo>
                  <a:pt x="32992" y="25051"/>
                </a:lnTo>
                <a:cubicBezTo>
                  <a:pt x="33085" y="24865"/>
                  <a:pt x="33155" y="24654"/>
                  <a:pt x="33225" y="24444"/>
                </a:cubicBezTo>
                <a:cubicBezTo>
                  <a:pt x="33295" y="24258"/>
                  <a:pt x="33435" y="24024"/>
                  <a:pt x="33505" y="23814"/>
                </a:cubicBezTo>
                <a:cubicBezTo>
                  <a:pt x="33669" y="23674"/>
                  <a:pt x="33809" y="23510"/>
                  <a:pt x="33949" y="23394"/>
                </a:cubicBezTo>
                <a:close/>
                <a:moveTo>
                  <a:pt x="18656" y="24981"/>
                </a:moveTo>
                <a:cubicBezTo>
                  <a:pt x="18889" y="25028"/>
                  <a:pt x="19123" y="25075"/>
                  <a:pt x="19356" y="25098"/>
                </a:cubicBezTo>
                <a:cubicBezTo>
                  <a:pt x="18936" y="25098"/>
                  <a:pt x="18492" y="25075"/>
                  <a:pt x="18072" y="25028"/>
                </a:cubicBezTo>
                <a:cubicBezTo>
                  <a:pt x="18259" y="25028"/>
                  <a:pt x="18446" y="25005"/>
                  <a:pt x="18656" y="24981"/>
                </a:cubicBezTo>
                <a:close/>
                <a:moveTo>
                  <a:pt x="24236" y="24701"/>
                </a:moveTo>
                <a:lnTo>
                  <a:pt x="24189" y="24748"/>
                </a:lnTo>
                <a:cubicBezTo>
                  <a:pt x="24003" y="24841"/>
                  <a:pt x="23792" y="24935"/>
                  <a:pt x="23559" y="25028"/>
                </a:cubicBezTo>
                <a:lnTo>
                  <a:pt x="23582" y="25028"/>
                </a:lnTo>
                <a:cubicBezTo>
                  <a:pt x="23115" y="25191"/>
                  <a:pt x="22648" y="25262"/>
                  <a:pt x="22181" y="25262"/>
                </a:cubicBezTo>
                <a:cubicBezTo>
                  <a:pt x="22251" y="25215"/>
                  <a:pt x="22345" y="25168"/>
                  <a:pt x="22438" y="25098"/>
                </a:cubicBezTo>
                <a:cubicBezTo>
                  <a:pt x="22765" y="25051"/>
                  <a:pt x="23115" y="25005"/>
                  <a:pt x="23442" y="24935"/>
                </a:cubicBezTo>
                <a:cubicBezTo>
                  <a:pt x="23722" y="24865"/>
                  <a:pt x="23979" y="24795"/>
                  <a:pt x="24236" y="24701"/>
                </a:cubicBezTo>
                <a:close/>
                <a:moveTo>
                  <a:pt x="28462" y="24911"/>
                </a:moveTo>
                <a:lnTo>
                  <a:pt x="28462" y="24911"/>
                </a:lnTo>
                <a:cubicBezTo>
                  <a:pt x="28392" y="25005"/>
                  <a:pt x="28322" y="25075"/>
                  <a:pt x="28252" y="25168"/>
                </a:cubicBezTo>
                <a:lnTo>
                  <a:pt x="28112" y="25262"/>
                </a:lnTo>
                <a:cubicBezTo>
                  <a:pt x="28135" y="25215"/>
                  <a:pt x="28159" y="25168"/>
                  <a:pt x="28182" y="25121"/>
                </a:cubicBezTo>
                <a:lnTo>
                  <a:pt x="28462" y="24911"/>
                </a:lnTo>
                <a:close/>
                <a:moveTo>
                  <a:pt x="29746" y="24094"/>
                </a:moveTo>
                <a:lnTo>
                  <a:pt x="29746" y="24094"/>
                </a:lnTo>
                <a:cubicBezTo>
                  <a:pt x="29723" y="24164"/>
                  <a:pt x="29699" y="24258"/>
                  <a:pt x="29676" y="24328"/>
                </a:cubicBezTo>
                <a:cubicBezTo>
                  <a:pt x="29513" y="24561"/>
                  <a:pt x="29303" y="24795"/>
                  <a:pt x="29092" y="25005"/>
                </a:cubicBezTo>
                <a:cubicBezTo>
                  <a:pt x="28929" y="25145"/>
                  <a:pt x="28719" y="25262"/>
                  <a:pt x="28509" y="25378"/>
                </a:cubicBezTo>
                <a:lnTo>
                  <a:pt x="28579" y="25308"/>
                </a:lnTo>
                <a:cubicBezTo>
                  <a:pt x="28999" y="24935"/>
                  <a:pt x="29396" y="24514"/>
                  <a:pt x="29746" y="24094"/>
                </a:cubicBezTo>
                <a:close/>
                <a:moveTo>
                  <a:pt x="32735" y="24561"/>
                </a:moveTo>
                <a:lnTo>
                  <a:pt x="32735" y="24561"/>
                </a:lnTo>
                <a:cubicBezTo>
                  <a:pt x="32571" y="24865"/>
                  <a:pt x="32408" y="25145"/>
                  <a:pt x="32221" y="25448"/>
                </a:cubicBezTo>
                <a:cubicBezTo>
                  <a:pt x="32314" y="25215"/>
                  <a:pt x="32408" y="25005"/>
                  <a:pt x="32478" y="24771"/>
                </a:cubicBezTo>
                <a:lnTo>
                  <a:pt x="32501" y="24771"/>
                </a:lnTo>
                <a:cubicBezTo>
                  <a:pt x="32571" y="24701"/>
                  <a:pt x="32641" y="24631"/>
                  <a:pt x="32735" y="24561"/>
                </a:cubicBezTo>
                <a:close/>
                <a:moveTo>
                  <a:pt x="3363" y="22717"/>
                </a:moveTo>
                <a:lnTo>
                  <a:pt x="3526" y="22927"/>
                </a:lnTo>
                <a:cubicBezTo>
                  <a:pt x="3760" y="23791"/>
                  <a:pt x="4063" y="24654"/>
                  <a:pt x="4437" y="25472"/>
                </a:cubicBezTo>
                <a:cubicBezTo>
                  <a:pt x="3970" y="24608"/>
                  <a:pt x="3596" y="23674"/>
                  <a:pt x="3363" y="22717"/>
                </a:cubicBezTo>
                <a:close/>
                <a:moveTo>
                  <a:pt x="34743" y="22460"/>
                </a:moveTo>
                <a:lnTo>
                  <a:pt x="34743" y="22460"/>
                </a:lnTo>
                <a:cubicBezTo>
                  <a:pt x="34439" y="23440"/>
                  <a:pt x="34042" y="24398"/>
                  <a:pt x="33575" y="25308"/>
                </a:cubicBezTo>
                <a:lnTo>
                  <a:pt x="33459" y="25472"/>
                </a:lnTo>
                <a:cubicBezTo>
                  <a:pt x="33855" y="24701"/>
                  <a:pt x="34182" y="23907"/>
                  <a:pt x="34486" y="23113"/>
                </a:cubicBezTo>
                <a:cubicBezTo>
                  <a:pt x="34579" y="22903"/>
                  <a:pt x="34649" y="22693"/>
                  <a:pt x="34719" y="22483"/>
                </a:cubicBezTo>
                <a:cubicBezTo>
                  <a:pt x="34719" y="22483"/>
                  <a:pt x="34743" y="22460"/>
                  <a:pt x="34743" y="22460"/>
                </a:cubicBezTo>
                <a:close/>
                <a:moveTo>
                  <a:pt x="20710" y="25402"/>
                </a:moveTo>
                <a:cubicBezTo>
                  <a:pt x="20781" y="25425"/>
                  <a:pt x="20827" y="25448"/>
                  <a:pt x="20897" y="25448"/>
                </a:cubicBezTo>
                <a:cubicBezTo>
                  <a:pt x="20480" y="25578"/>
                  <a:pt x="20046" y="25645"/>
                  <a:pt x="19604" y="25645"/>
                </a:cubicBezTo>
                <a:cubicBezTo>
                  <a:pt x="19329" y="25645"/>
                  <a:pt x="19051" y="25619"/>
                  <a:pt x="18773" y="25565"/>
                </a:cubicBezTo>
                <a:cubicBezTo>
                  <a:pt x="18726" y="25518"/>
                  <a:pt x="18679" y="25472"/>
                  <a:pt x="18632" y="25448"/>
                </a:cubicBezTo>
                <a:lnTo>
                  <a:pt x="18632" y="25448"/>
                </a:lnTo>
                <a:cubicBezTo>
                  <a:pt x="18872" y="25465"/>
                  <a:pt x="19115" y="25473"/>
                  <a:pt x="19360" y="25473"/>
                </a:cubicBezTo>
                <a:cubicBezTo>
                  <a:pt x="19806" y="25473"/>
                  <a:pt x="20258" y="25447"/>
                  <a:pt x="20710" y="25402"/>
                </a:cubicBezTo>
                <a:close/>
                <a:moveTo>
                  <a:pt x="15844" y="25322"/>
                </a:moveTo>
                <a:lnTo>
                  <a:pt x="15844" y="25322"/>
                </a:lnTo>
                <a:cubicBezTo>
                  <a:pt x="16053" y="25443"/>
                  <a:pt x="16269" y="25551"/>
                  <a:pt x="16484" y="25658"/>
                </a:cubicBezTo>
                <a:lnTo>
                  <a:pt x="16298" y="25588"/>
                </a:lnTo>
                <a:cubicBezTo>
                  <a:pt x="16147" y="25506"/>
                  <a:pt x="15995" y="25415"/>
                  <a:pt x="15844" y="25322"/>
                </a:cubicBezTo>
                <a:close/>
                <a:moveTo>
                  <a:pt x="28159" y="24421"/>
                </a:moveTo>
                <a:cubicBezTo>
                  <a:pt x="28112" y="24514"/>
                  <a:pt x="28065" y="24631"/>
                  <a:pt x="28018" y="24725"/>
                </a:cubicBezTo>
                <a:cubicBezTo>
                  <a:pt x="27505" y="25121"/>
                  <a:pt x="26968" y="25472"/>
                  <a:pt x="26431" y="25775"/>
                </a:cubicBezTo>
                <a:lnTo>
                  <a:pt x="26431" y="25752"/>
                </a:lnTo>
                <a:cubicBezTo>
                  <a:pt x="26431" y="25752"/>
                  <a:pt x="26431" y="25752"/>
                  <a:pt x="26454" y="25728"/>
                </a:cubicBezTo>
                <a:cubicBezTo>
                  <a:pt x="26501" y="25682"/>
                  <a:pt x="26571" y="25635"/>
                  <a:pt x="26641" y="25565"/>
                </a:cubicBezTo>
                <a:cubicBezTo>
                  <a:pt x="27178" y="25238"/>
                  <a:pt x="27692" y="24841"/>
                  <a:pt x="28159" y="24421"/>
                </a:cubicBezTo>
                <a:close/>
                <a:moveTo>
                  <a:pt x="35443" y="25215"/>
                </a:moveTo>
                <a:lnTo>
                  <a:pt x="35443" y="25215"/>
                </a:lnTo>
                <a:cubicBezTo>
                  <a:pt x="35396" y="25355"/>
                  <a:pt x="35350" y="25495"/>
                  <a:pt x="35303" y="25635"/>
                </a:cubicBezTo>
                <a:lnTo>
                  <a:pt x="35070" y="25845"/>
                </a:lnTo>
                <a:cubicBezTo>
                  <a:pt x="35140" y="25682"/>
                  <a:pt x="35233" y="25542"/>
                  <a:pt x="35303" y="25378"/>
                </a:cubicBezTo>
                <a:cubicBezTo>
                  <a:pt x="35350" y="25332"/>
                  <a:pt x="35396" y="25285"/>
                  <a:pt x="35443" y="25215"/>
                </a:cubicBezTo>
                <a:close/>
                <a:moveTo>
                  <a:pt x="36167" y="20405"/>
                </a:moveTo>
                <a:lnTo>
                  <a:pt x="36167" y="21292"/>
                </a:lnTo>
                <a:cubicBezTo>
                  <a:pt x="35817" y="22833"/>
                  <a:pt x="35210" y="24328"/>
                  <a:pt x="34369" y="25682"/>
                </a:cubicBezTo>
                <a:cubicBezTo>
                  <a:pt x="34299" y="25752"/>
                  <a:pt x="34229" y="25799"/>
                  <a:pt x="34159" y="25869"/>
                </a:cubicBezTo>
                <a:lnTo>
                  <a:pt x="34182" y="25822"/>
                </a:lnTo>
                <a:cubicBezTo>
                  <a:pt x="35093" y="24188"/>
                  <a:pt x="35723" y="22413"/>
                  <a:pt x="36074" y="20569"/>
                </a:cubicBezTo>
                <a:lnTo>
                  <a:pt x="36167" y="20405"/>
                </a:lnTo>
                <a:close/>
                <a:moveTo>
                  <a:pt x="16064" y="25051"/>
                </a:moveTo>
                <a:lnTo>
                  <a:pt x="16064" y="25051"/>
                </a:lnTo>
                <a:cubicBezTo>
                  <a:pt x="16321" y="25098"/>
                  <a:pt x="16555" y="25168"/>
                  <a:pt x="16811" y="25215"/>
                </a:cubicBezTo>
                <a:lnTo>
                  <a:pt x="16835" y="25238"/>
                </a:lnTo>
                <a:lnTo>
                  <a:pt x="17021" y="25262"/>
                </a:lnTo>
                <a:cubicBezTo>
                  <a:pt x="17512" y="25565"/>
                  <a:pt x="18049" y="25775"/>
                  <a:pt x="18632" y="25892"/>
                </a:cubicBezTo>
                <a:cubicBezTo>
                  <a:pt x="18749" y="25985"/>
                  <a:pt x="18889" y="26055"/>
                  <a:pt x="19006" y="26125"/>
                </a:cubicBezTo>
                <a:cubicBezTo>
                  <a:pt x="17979" y="25962"/>
                  <a:pt x="16975" y="25588"/>
                  <a:pt x="16064" y="25051"/>
                </a:cubicBezTo>
                <a:close/>
                <a:moveTo>
                  <a:pt x="11745" y="22927"/>
                </a:moveTo>
                <a:cubicBezTo>
                  <a:pt x="11955" y="23090"/>
                  <a:pt x="12142" y="23230"/>
                  <a:pt x="12352" y="23370"/>
                </a:cubicBezTo>
                <a:cubicBezTo>
                  <a:pt x="13006" y="24024"/>
                  <a:pt x="13729" y="24584"/>
                  <a:pt x="14523" y="25051"/>
                </a:cubicBezTo>
                <a:cubicBezTo>
                  <a:pt x="15014" y="25472"/>
                  <a:pt x="15551" y="25845"/>
                  <a:pt x="16134" y="26149"/>
                </a:cubicBezTo>
                <a:cubicBezTo>
                  <a:pt x="15597" y="25892"/>
                  <a:pt x="15084" y="25635"/>
                  <a:pt x="14617" y="25355"/>
                </a:cubicBezTo>
                <a:cubicBezTo>
                  <a:pt x="13869" y="24911"/>
                  <a:pt x="13146" y="24444"/>
                  <a:pt x="12469" y="23907"/>
                </a:cubicBezTo>
                <a:lnTo>
                  <a:pt x="12469" y="23931"/>
                </a:lnTo>
                <a:cubicBezTo>
                  <a:pt x="12212" y="23604"/>
                  <a:pt x="11978" y="23277"/>
                  <a:pt x="11745" y="22927"/>
                </a:cubicBezTo>
                <a:close/>
                <a:moveTo>
                  <a:pt x="31871" y="24211"/>
                </a:moveTo>
                <a:lnTo>
                  <a:pt x="31801" y="24514"/>
                </a:lnTo>
                <a:cubicBezTo>
                  <a:pt x="31637" y="24725"/>
                  <a:pt x="31474" y="24958"/>
                  <a:pt x="31310" y="25168"/>
                </a:cubicBezTo>
                <a:cubicBezTo>
                  <a:pt x="30820" y="25542"/>
                  <a:pt x="30330" y="25869"/>
                  <a:pt x="29816" y="26195"/>
                </a:cubicBezTo>
                <a:cubicBezTo>
                  <a:pt x="29956" y="26032"/>
                  <a:pt x="30050" y="25869"/>
                  <a:pt x="30143" y="25682"/>
                </a:cubicBezTo>
                <a:lnTo>
                  <a:pt x="30120" y="25682"/>
                </a:lnTo>
                <a:cubicBezTo>
                  <a:pt x="30727" y="25215"/>
                  <a:pt x="31310" y="24725"/>
                  <a:pt x="31871" y="24211"/>
                </a:cubicBezTo>
                <a:close/>
                <a:moveTo>
                  <a:pt x="22952" y="25542"/>
                </a:moveTo>
                <a:lnTo>
                  <a:pt x="22952" y="25542"/>
                </a:lnTo>
                <a:cubicBezTo>
                  <a:pt x="22181" y="25939"/>
                  <a:pt x="21318" y="26172"/>
                  <a:pt x="20454" y="26219"/>
                </a:cubicBezTo>
                <a:lnTo>
                  <a:pt x="20057" y="26219"/>
                </a:lnTo>
                <a:cubicBezTo>
                  <a:pt x="19870" y="26149"/>
                  <a:pt x="19706" y="26079"/>
                  <a:pt x="19543" y="25985"/>
                </a:cubicBezTo>
                <a:lnTo>
                  <a:pt x="19917" y="25985"/>
                </a:lnTo>
                <a:cubicBezTo>
                  <a:pt x="20477" y="25939"/>
                  <a:pt x="21037" y="25799"/>
                  <a:pt x="21574" y="25588"/>
                </a:cubicBezTo>
                <a:cubicBezTo>
                  <a:pt x="21758" y="25608"/>
                  <a:pt x="21950" y="25619"/>
                  <a:pt x="22143" y="25619"/>
                </a:cubicBezTo>
                <a:cubicBezTo>
                  <a:pt x="22416" y="25619"/>
                  <a:pt x="22692" y="25596"/>
                  <a:pt x="22952" y="25542"/>
                </a:cubicBezTo>
                <a:close/>
                <a:moveTo>
                  <a:pt x="27598" y="25542"/>
                </a:moveTo>
                <a:cubicBezTo>
                  <a:pt x="27575" y="25565"/>
                  <a:pt x="27551" y="25612"/>
                  <a:pt x="27528" y="25658"/>
                </a:cubicBezTo>
                <a:cubicBezTo>
                  <a:pt x="27201" y="25869"/>
                  <a:pt x="26828" y="26079"/>
                  <a:pt x="26454" y="26242"/>
                </a:cubicBezTo>
                <a:cubicBezTo>
                  <a:pt x="26734" y="26079"/>
                  <a:pt x="27061" y="25915"/>
                  <a:pt x="27341" y="25705"/>
                </a:cubicBezTo>
                <a:cubicBezTo>
                  <a:pt x="27435" y="25658"/>
                  <a:pt x="27528" y="25588"/>
                  <a:pt x="27598" y="25542"/>
                </a:cubicBezTo>
                <a:close/>
                <a:moveTo>
                  <a:pt x="26291" y="23767"/>
                </a:moveTo>
                <a:cubicBezTo>
                  <a:pt x="26267" y="23837"/>
                  <a:pt x="26244" y="23884"/>
                  <a:pt x="26221" y="23931"/>
                </a:cubicBezTo>
                <a:cubicBezTo>
                  <a:pt x="26104" y="24141"/>
                  <a:pt x="25964" y="24351"/>
                  <a:pt x="25824" y="24561"/>
                </a:cubicBezTo>
                <a:cubicBezTo>
                  <a:pt x="24843" y="25448"/>
                  <a:pt x="23699" y="26172"/>
                  <a:pt x="22462" y="26662"/>
                </a:cubicBezTo>
                <a:cubicBezTo>
                  <a:pt x="22275" y="26686"/>
                  <a:pt x="22088" y="26732"/>
                  <a:pt x="21878" y="26756"/>
                </a:cubicBezTo>
                <a:cubicBezTo>
                  <a:pt x="21738" y="26732"/>
                  <a:pt x="21574" y="26709"/>
                  <a:pt x="21458" y="26686"/>
                </a:cubicBezTo>
                <a:cubicBezTo>
                  <a:pt x="23045" y="26359"/>
                  <a:pt x="24470" y="25472"/>
                  <a:pt x="25473" y="24211"/>
                </a:cubicBezTo>
                <a:cubicBezTo>
                  <a:pt x="25754" y="24094"/>
                  <a:pt x="26034" y="23931"/>
                  <a:pt x="26291" y="23767"/>
                </a:cubicBezTo>
                <a:close/>
                <a:moveTo>
                  <a:pt x="32268" y="26476"/>
                </a:moveTo>
                <a:lnTo>
                  <a:pt x="32268" y="26476"/>
                </a:lnTo>
                <a:cubicBezTo>
                  <a:pt x="32244" y="26569"/>
                  <a:pt x="32198" y="26639"/>
                  <a:pt x="32174" y="26709"/>
                </a:cubicBezTo>
                <a:lnTo>
                  <a:pt x="32011" y="26849"/>
                </a:lnTo>
                <a:cubicBezTo>
                  <a:pt x="32104" y="26732"/>
                  <a:pt x="32174" y="26616"/>
                  <a:pt x="32244" y="26499"/>
                </a:cubicBezTo>
                <a:lnTo>
                  <a:pt x="32268" y="26476"/>
                </a:lnTo>
                <a:close/>
                <a:moveTo>
                  <a:pt x="24143" y="26732"/>
                </a:moveTo>
                <a:lnTo>
                  <a:pt x="24096" y="26779"/>
                </a:lnTo>
                <a:lnTo>
                  <a:pt x="23792" y="26873"/>
                </a:lnTo>
                <a:lnTo>
                  <a:pt x="23582" y="26896"/>
                </a:lnTo>
                <a:cubicBezTo>
                  <a:pt x="23769" y="26849"/>
                  <a:pt x="23956" y="26803"/>
                  <a:pt x="24143" y="26732"/>
                </a:cubicBezTo>
                <a:close/>
                <a:moveTo>
                  <a:pt x="13776" y="25285"/>
                </a:moveTo>
                <a:lnTo>
                  <a:pt x="13776" y="25285"/>
                </a:lnTo>
                <a:cubicBezTo>
                  <a:pt x="14803" y="25939"/>
                  <a:pt x="15877" y="26476"/>
                  <a:pt x="16998" y="26943"/>
                </a:cubicBezTo>
                <a:cubicBezTo>
                  <a:pt x="16391" y="26803"/>
                  <a:pt x="15784" y="26616"/>
                  <a:pt x="15200" y="26359"/>
                </a:cubicBezTo>
                <a:cubicBezTo>
                  <a:pt x="14710" y="26032"/>
                  <a:pt x="14220" y="25682"/>
                  <a:pt x="13776" y="25285"/>
                </a:cubicBezTo>
                <a:close/>
                <a:moveTo>
                  <a:pt x="29186" y="25635"/>
                </a:moveTo>
                <a:lnTo>
                  <a:pt x="29186" y="25635"/>
                </a:lnTo>
                <a:cubicBezTo>
                  <a:pt x="28929" y="25869"/>
                  <a:pt x="28672" y="26079"/>
                  <a:pt x="28415" y="26289"/>
                </a:cubicBezTo>
                <a:cubicBezTo>
                  <a:pt x="27948" y="26546"/>
                  <a:pt x="27481" y="26803"/>
                  <a:pt x="27014" y="27013"/>
                </a:cubicBezTo>
                <a:cubicBezTo>
                  <a:pt x="27388" y="26803"/>
                  <a:pt x="27762" y="26546"/>
                  <a:pt x="28112" y="26289"/>
                </a:cubicBezTo>
                <a:cubicBezTo>
                  <a:pt x="28485" y="26079"/>
                  <a:pt x="28836" y="25869"/>
                  <a:pt x="29186" y="25635"/>
                </a:cubicBezTo>
                <a:close/>
                <a:moveTo>
                  <a:pt x="17652" y="26803"/>
                </a:moveTo>
                <a:lnTo>
                  <a:pt x="17652" y="26803"/>
                </a:lnTo>
                <a:cubicBezTo>
                  <a:pt x="18329" y="27013"/>
                  <a:pt x="19029" y="27129"/>
                  <a:pt x="19753" y="27199"/>
                </a:cubicBezTo>
                <a:lnTo>
                  <a:pt x="18819" y="27199"/>
                </a:lnTo>
                <a:cubicBezTo>
                  <a:pt x="18422" y="27083"/>
                  <a:pt x="18025" y="26943"/>
                  <a:pt x="17652" y="26803"/>
                </a:cubicBezTo>
                <a:close/>
                <a:moveTo>
                  <a:pt x="9643" y="25121"/>
                </a:moveTo>
                <a:cubicBezTo>
                  <a:pt x="10391" y="25822"/>
                  <a:pt x="11208" y="26429"/>
                  <a:pt x="12072" y="26966"/>
                </a:cubicBezTo>
                <a:cubicBezTo>
                  <a:pt x="12212" y="27059"/>
                  <a:pt x="12352" y="27129"/>
                  <a:pt x="12492" y="27223"/>
                </a:cubicBezTo>
                <a:lnTo>
                  <a:pt x="12469" y="27223"/>
                </a:lnTo>
                <a:cubicBezTo>
                  <a:pt x="11581" y="26803"/>
                  <a:pt x="10741" y="26265"/>
                  <a:pt x="9970" y="25635"/>
                </a:cubicBezTo>
                <a:cubicBezTo>
                  <a:pt x="9854" y="25472"/>
                  <a:pt x="9760" y="25308"/>
                  <a:pt x="9643" y="25121"/>
                </a:cubicBezTo>
                <a:close/>
                <a:moveTo>
                  <a:pt x="29840" y="26709"/>
                </a:moveTo>
                <a:lnTo>
                  <a:pt x="29840" y="26709"/>
                </a:lnTo>
                <a:cubicBezTo>
                  <a:pt x="29629" y="26896"/>
                  <a:pt x="29419" y="27059"/>
                  <a:pt x="29209" y="27223"/>
                </a:cubicBezTo>
                <a:lnTo>
                  <a:pt x="29349" y="27013"/>
                </a:lnTo>
                <a:lnTo>
                  <a:pt x="29840" y="26709"/>
                </a:lnTo>
                <a:close/>
                <a:moveTo>
                  <a:pt x="9807" y="21969"/>
                </a:moveTo>
                <a:lnTo>
                  <a:pt x="9807" y="21969"/>
                </a:lnTo>
                <a:cubicBezTo>
                  <a:pt x="10204" y="22390"/>
                  <a:pt x="10601" y="22787"/>
                  <a:pt x="11021" y="23160"/>
                </a:cubicBezTo>
                <a:lnTo>
                  <a:pt x="11114" y="23254"/>
                </a:lnTo>
                <a:cubicBezTo>
                  <a:pt x="12025" y="24725"/>
                  <a:pt x="13332" y="25892"/>
                  <a:pt x="14920" y="26616"/>
                </a:cubicBezTo>
                <a:cubicBezTo>
                  <a:pt x="15294" y="26849"/>
                  <a:pt x="15667" y="27059"/>
                  <a:pt x="16064" y="27269"/>
                </a:cubicBezTo>
                <a:cubicBezTo>
                  <a:pt x="13823" y="26803"/>
                  <a:pt x="11838" y="25495"/>
                  <a:pt x="10507" y="23650"/>
                </a:cubicBezTo>
                <a:cubicBezTo>
                  <a:pt x="10204" y="23137"/>
                  <a:pt x="9970" y="22553"/>
                  <a:pt x="9807" y="21969"/>
                </a:cubicBezTo>
                <a:close/>
                <a:moveTo>
                  <a:pt x="22181" y="27176"/>
                </a:moveTo>
                <a:cubicBezTo>
                  <a:pt x="22275" y="27176"/>
                  <a:pt x="22345" y="27199"/>
                  <a:pt x="22415" y="27199"/>
                </a:cubicBezTo>
                <a:cubicBezTo>
                  <a:pt x="22111" y="27269"/>
                  <a:pt x="21808" y="27316"/>
                  <a:pt x="21481" y="27363"/>
                </a:cubicBezTo>
                <a:lnTo>
                  <a:pt x="21714" y="27293"/>
                </a:lnTo>
                <a:cubicBezTo>
                  <a:pt x="21878" y="27269"/>
                  <a:pt x="22041" y="27223"/>
                  <a:pt x="22181" y="27176"/>
                </a:cubicBezTo>
                <a:close/>
                <a:moveTo>
                  <a:pt x="26361" y="26803"/>
                </a:moveTo>
                <a:cubicBezTo>
                  <a:pt x="26127" y="26919"/>
                  <a:pt x="25894" y="27013"/>
                  <a:pt x="25660" y="27129"/>
                </a:cubicBezTo>
                <a:cubicBezTo>
                  <a:pt x="25427" y="27223"/>
                  <a:pt x="25147" y="27340"/>
                  <a:pt x="24890" y="27456"/>
                </a:cubicBezTo>
                <a:lnTo>
                  <a:pt x="25123" y="27223"/>
                </a:lnTo>
                <a:cubicBezTo>
                  <a:pt x="25544" y="27083"/>
                  <a:pt x="25964" y="26966"/>
                  <a:pt x="26361" y="26803"/>
                </a:cubicBezTo>
                <a:close/>
                <a:moveTo>
                  <a:pt x="16998" y="27316"/>
                </a:moveTo>
                <a:lnTo>
                  <a:pt x="16998" y="27316"/>
                </a:lnTo>
                <a:cubicBezTo>
                  <a:pt x="17372" y="27386"/>
                  <a:pt x="17745" y="27456"/>
                  <a:pt x="18119" y="27503"/>
                </a:cubicBezTo>
                <a:lnTo>
                  <a:pt x="18119" y="27503"/>
                </a:lnTo>
                <a:cubicBezTo>
                  <a:pt x="17871" y="27503"/>
                  <a:pt x="17644" y="27502"/>
                  <a:pt x="17395" y="27456"/>
                </a:cubicBezTo>
                <a:lnTo>
                  <a:pt x="16998" y="27316"/>
                </a:lnTo>
                <a:close/>
                <a:moveTo>
                  <a:pt x="9036" y="21923"/>
                </a:moveTo>
                <a:cubicBezTo>
                  <a:pt x="9527" y="23113"/>
                  <a:pt x="10227" y="24211"/>
                  <a:pt x="11114" y="25168"/>
                </a:cubicBezTo>
                <a:cubicBezTo>
                  <a:pt x="11535" y="25658"/>
                  <a:pt x="12002" y="26102"/>
                  <a:pt x="12515" y="26476"/>
                </a:cubicBezTo>
                <a:cubicBezTo>
                  <a:pt x="12959" y="26803"/>
                  <a:pt x="13426" y="27106"/>
                  <a:pt x="13916" y="27386"/>
                </a:cubicBezTo>
                <a:lnTo>
                  <a:pt x="14196" y="27526"/>
                </a:lnTo>
                <a:cubicBezTo>
                  <a:pt x="13986" y="27503"/>
                  <a:pt x="13776" y="27480"/>
                  <a:pt x="13566" y="27433"/>
                </a:cubicBezTo>
                <a:cubicBezTo>
                  <a:pt x="12982" y="27129"/>
                  <a:pt x="12399" y="26803"/>
                  <a:pt x="11838" y="26429"/>
                </a:cubicBezTo>
                <a:cubicBezTo>
                  <a:pt x="10928" y="25822"/>
                  <a:pt x="10087" y="25121"/>
                  <a:pt x="9317" y="24328"/>
                </a:cubicBezTo>
                <a:cubicBezTo>
                  <a:pt x="9200" y="23931"/>
                  <a:pt x="9106" y="23510"/>
                  <a:pt x="9060" y="23090"/>
                </a:cubicBezTo>
                <a:cubicBezTo>
                  <a:pt x="9036" y="22717"/>
                  <a:pt x="9013" y="22320"/>
                  <a:pt x="9036" y="21923"/>
                </a:cubicBezTo>
                <a:close/>
                <a:moveTo>
                  <a:pt x="24259" y="27456"/>
                </a:moveTo>
                <a:cubicBezTo>
                  <a:pt x="24143" y="27526"/>
                  <a:pt x="24026" y="27573"/>
                  <a:pt x="23909" y="27643"/>
                </a:cubicBezTo>
                <a:lnTo>
                  <a:pt x="24049" y="27503"/>
                </a:lnTo>
                <a:lnTo>
                  <a:pt x="24259" y="27456"/>
                </a:lnTo>
                <a:close/>
                <a:moveTo>
                  <a:pt x="13566" y="26756"/>
                </a:moveTo>
                <a:lnTo>
                  <a:pt x="13566" y="26756"/>
                </a:lnTo>
                <a:cubicBezTo>
                  <a:pt x="14406" y="27199"/>
                  <a:pt x="15317" y="27503"/>
                  <a:pt x="16251" y="27690"/>
                </a:cubicBezTo>
                <a:cubicBezTo>
                  <a:pt x="15971" y="27690"/>
                  <a:pt x="15667" y="27666"/>
                  <a:pt x="15387" y="27643"/>
                </a:cubicBezTo>
                <a:cubicBezTo>
                  <a:pt x="15200" y="27573"/>
                  <a:pt x="14990" y="27503"/>
                  <a:pt x="14803" y="27410"/>
                </a:cubicBezTo>
                <a:cubicBezTo>
                  <a:pt x="14383" y="27223"/>
                  <a:pt x="13986" y="27013"/>
                  <a:pt x="13589" y="26779"/>
                </a:cubicBezTo>
                <a:lnTo>
                  <a:pt x="13566" y="26756"/>
                </a:lnTo>
                <a:close/>
                <a:moveTo>
                  <a:pt x="28696" y="26686"/>
                </a:moveTo>
                <a:cubicBezTo>
                  <a:pt x="28602" y="26826"/>
                  <a:pt x="28509" y="26989"/>
                  <a:pt x="28415" y="27106"/>
                </a:cubicBezTo>
                <a:cubicBezTo>
                  <a:pt x="27588" y="27543"/>
                  <a:pt x="26760" y="27957"/>
                  <a:pt x="25910" y="28304"/>
                </a:cubicBezTo>
                <a:lnTo>
                  <a:pt x="25910" y="28304"/>
                </a:lnTo>
                <a:lnTo>
                  <a:pt x="26127" y="28087"/>
                </a:lnTo>
                <a:cubicBezTo>
                  <a:pt x="27014" y="27690"/>
                  <a:pt x="27878" y="27223"/>
                  <a:pt x="28696" y="26686"/>
                </a:cubicBezTo>
                <a:close/>
                <a:moveTo>
                  <a:pt x="31801" y="27526"/>
                </a:moveTo>
                <a:cubicBezTo>
                  <a:pt x="31707" y="27643"/>
                  <a:pt x="31637" y="27783"/>
                  <a:pt x="31544" y="27923"/>
                </a:cubicBezTo>
                <a:cubicBezTo>
                  <a:pt x="31310" y="28063"/>
                  <a:pt x="31077" y="28203"/>
                  <a:pt x="30820" y="28343"/>
                </a:cubicBezTo>
                <a:cubicBezTo>
                  <a:pt x="30960" y="28180"/>
                  <a:pt x="31100" y="28040"/>
                  <a:pt x="31217" y="27900"/>
                </a:cubicBezTo>
                <a:cubicBezTo>
                  <a:pt x="31427" y="27783"/>
                  <a:pt x="31614" y="27666"/>
                  <a:pt x="31801" y="27526"/>
                </a:cubicBezTo>
                <a:close/>
                <a:moveTo>
                  <a:pt x="18866" y="28250"/>
                </a:moveTo>
                <a:cubicBezTo>
                  <a:pt x="19006" y="28297"/>
                  <a:pt x="19146" y="28320"/>
                  <a:pt x="19286" y="28343"/>
                </a:cubicBezTo>
                <a:cubicBezTo>
                  <a:pt x="19053" y="28367"/>
                  <a:pt x="18796" y="28390"/>
                  <a:pt x="18562" y="28390"/>
                </a:cubicBezTo>
                <a:cubicBezTo>
                  <a:pt x="18531" y="28393"/>
                  <a:pt x="18498" y="28395"/>
                  <a:pt x="18464" y="28395"/>
                </a:cubicBezTo>
                <a:cubicBezTo>
                  <a:pt x="18253" y="28395"/>
                  <a:pt x="18017" y="28337"/>
                  <a:pt x="17815" y="28297"/>
                </a:cubicBezTo>
                <a:cubicBezTo>
                  <a:pt x="18166" y="28297"/>
                  <a:pt x="18492" y="28273"/>
                  <a:pt x="18866" y="28250"/>
                </a:cubicBezTo>
                <a:close/>
                <a:moveTo>
                  <a:pt x="10881" y="27783"/>
                </a:moveTo>
                <a:lnTo>
                  <a:pt x="10881" y="27783"/>
                </a:lnTo>
                <a:cubicBezTo>
                  <a:pt x="11091" y="27923"/>
                  <a:pt x="11325" y="28017"/>
                  <a:pt x="11581" y="28110"/>
                </a:cubicBezTo>
                <a:cubicBezTo>
                  <a:pt x="11791" y="28343"/>
                  <a:pt x="12025" y="28554"/>
                  <a:pt x="12258" y="28764"/>
                </a:cubicBezTo>
                <a:cubicBezTo>
                  <a:pt x="12072" y="28670"/>
                  <a:pt x="11908" y="28577"/>
                  <a:pt x="11721" y="28484"/>
                </a:cubicBezTo>
                <a:cubicBezTo>
                  <a:pt x="11488" y="28320"/>
                  <a:pt x="11231" y="28133"/>
                  <a:pt x="10998" y="27923"/>
                </a:cubicBezTo>
                <a:lnTo>
                  <a:pt x="10881" y="27783"/>
                </a:lnTo>
                <a:close/>
                <a:moveTo>
                  <a:pt x="31427" y="25869"/>
                </a:moveTo>
                <a:lnTo>
                  <a:pt x="31427" y="25869"/>
                </a:lnTo>
                <a:cubicBezTo>
                  <a:pt x="31334" y="26125"/>
                  <a:pt x="31240" y="26359"/>
                  <a:pt x="31147" y="26616"/>
                </a:cubicBezTo>
                <a:cubicBezTo>
                  <a:pt x="30844" y="27059"/>
                  <a:pt x="30493" y="27480"/>
                  <a:pt x="30120" y="27853"/>
                </a:cubicBezTo>
                <a:lnTo>
                  <a:pt x="30120" y="27877"/>
                </a:lnTo>
                <a:cubicBezTo>
                  <a:pt x="29863" y="28040"/>
                  <a:pt x="29606" y="28227"/>
                  <a:pt x="29349" y="28367"/>
                </a:cubicBezTo>
                <a:cubicBezTo>
                  <a:pt x="28952" y="28530"/>
                  <a:pt x="28579" y="28670"/>
                  <a:pt x="28182" y="28787"/>
                </a:cubicBezTo>
                <a:cubicBezTo>
                  <a:pt x="28462" y="28577"/>
                  <a:pt x="28766" y="28343"/>
                  <a:pt x="29022" y="28110"/>
                </a:cubicBezTo>
                <a:cubicBezTo>
                  <a:pt x="29910" y="27480"/>
                  <a:pt x="30703" y="26709"/>
                  <a:pt x="31427" y="25869"/>
                </a:cubicBezTo>
                <a:close/>
                <a:moveTo>
                  <a:pt x="9643" y="27993"/>
                </a:moveTo>
                <a:lnTo>
                  <a:pt x="9643" y="27993"/>
                </a:lnTo>
                <a:cubicBezTo>
                  <a:pt x="9854" y="28133"/>
                  <a:pt x="10064" y="28250"/>
                  <a:pt x="10274" y="28367"/>
                </a:cubicBezTo>
                <a:lnTo>
                  <a:pt x="10577" y="28624"/>
                </a:lnTo>
                <a:lnTo>
                  <a:pt x="10717" y="28810"/>
                </a:lnTo>
                <a:lnTo>
                  <a:pt x="10297" y="28647"/>
                </a:lnTo>
                <a:cubicBezTo>
                  <a:pt x="10087" y="28437"/>
                  <a:pt x="9854" y="28227"/>
                  <a:pt x="9643" y="27993"/>
                </a:cubicBezTo>
                <a:close/>
                <a:moveTo>
                  <a:pt x="13076" y="28040"/>
                </a:moveTo>
                <a:lnTo>
                  <a:pt x="13076" y="28040"/>
                </a:lnTo>
                <a:cubicBezTo>
                  <a:pt x="13379" y="28087"/>
                  <a:pt x="13659" y="28133"/>
                  <a:pt x="13963" y="28157"/>
                </a:cubicBezTo>
                <a:lnTo>
                  <a:pt x="13986" y="28180"/>
                </a:lnTo>
                <a:cubicBezTo>
                  <a:pt x="14220" y="28250"/>
                  <a:pt x="14453" y="28320"/>
                  <a:pt x="14687" y="28367"/>
                </a:cubicBezTo>
                <a:cubicBezTo>
                  <a:pt x="15037" y="28530"/>
                  <a:pt x="15410" y="28694"/>
                  <a:pt x="15761" y="28834"/>
                </a:cubicBezTo>
                <a:cubicBezTo>
                  <a:pt x="15364" y="28787"/>
                  <a:pt x="14990" y="28740"/>
                  <a:pt x="14617" y="28670"/>
                </a:cubicBezTo>
                <a:cubicBezTo>
                  <a:pt x="14080" y="28507"/>
                  <a:pt x="13566" y="28297"/>
                  <a:pt x="13076" y="28040"/>
                </a:cubicBezTo>
                <a:close/>
                <a:moveTo>
                  <a:pt x="18189" y="28740"/>
                </a:moveTo>
                <a:cubicBezTo>
                  <a:pt x="18609" y="28810"/>
                  <a:pt x="19029" y="28857"/>
                  <a:pt x="19473" y="28857"/>
                </a:cubicBezTo>
                <a:cubicBezTo>
                  <a:pt x="19216" y="28880"/>
                  <a:pt x="18959" y="28904"/>
                  <a:pt x="18703" y="28927"/>
                </a:cubicBezTo>
                <a:cubicBezTo>
                  <a:pt x="18492" y="28857"/>
                  <a:pt x="18282" y="28810"/>
                  <a:pt x="18072" y="28740"/>
                </a:cubicBezTo>
                <a:close/>
                <a:moveTo>
                  <a:pt x="16519" y="28684"/>
                </a:moveTo>
                <a:cubicBezTo>
                  <a:pt x="16625" y="28684"/>
                  <a:pt x="16736" y="28701"/>
                  <a:pt x="16835" y="28717"/>
                </a:cubicBezTo>
                <a:cubicBezTo>
                  <a:pt x="17068" y="28787"/>
                  <a:pt x="17302" y="28880"/>
                  <a:pt x="17535" y="28951"/>
                </a:cubicBezTo>
                <a:lnTo>
                  <a:pt x="17115" y="28951"/>
                </a:lnTo>
                <a:cubicBezTo>
                  <a:pt x="16858" y="28857"/>
                  <a:pt x="16625" y="28764"/>
                  <a:pt x="16391" y="28694"/>
                </a:cubicBezTo>
                <a:cubicBezTo>
                  <a:pt x="16432" y="28687"/>
                  <a:pt x="16475" y="28684"/>
                  <a:pt x="16519" y="28684"/>
                </a:cubicBezTo>
                <a:close/>
                <a:moveTo>
                  <a:pt x="29326" y="28974"/>
                </a:moveTo>
                <a:lnTo>
                  <a:pt x="29092" y="29184"/>
                </a:lnTo>
                <a:lnTo>
                  <a:pt x="28789" y="29301"/>
                </a:lnTo>
                <a:cubicBezTo>
                  <a:pt x="28952" y="29207"/>
                  <a:pt x="29139" y="29091"/>
                  <a:pt x="29326" y="28974"/>
                </a:cubicBezTo>
                <a:close/>
                <a:moveTo>
                  <a:pt x="27528" y="27970"/>
                </a:moveTo>
                <a:cubicBezTo>
                  <a:pt x="26944" y="28484"/>
                  <a:pt x="26291" y="28880"/>
                  <a:pt x="25590" y="29207"/>
                </a:cubicBezTo>
                <a:cubicBezTo>
                  <a:pt x="25473" y="29254"/>
                  <a:pt x="25357" y="29277"/>
                  <a:pt x="25240" y="29324"/>
                </a:cubicBezTo>
                <a:cubicBezTo>
                  <a:pt x="25053" y="29347"/>
                  <a:pt x="24866" y="29371"/>
                  <a:pt x="24656" y="29371"/>
                </a:cubicBezTo>
                <a:cubicBezTo>
                  <a:pt x="24820" y="29254"/>
                  <a:pt x="24983" y="29137"/>
                  <a:pt x="25123" y="28997"/>
                </a:cubicBezTo>
                <a:lnTo>
                  <a:pt x="25147" y="28997"/>
                </a:lnTo>
                <a:cubicBezTo>
                  <a:pt x="25940" y="28717"/>
                  <a:pt x="26734" y="28367"/>
                  <a:pt x="27528" y="27970"/>
                </a:cubicBezTo>
                <a:close/>
                <a:moveTo>
                  <a:pt x="25333" y="28460"/>
                </a:moveTo>
                <a:lnTo>
                  <a:pt x="25030" y="28694"/>
                </a:lnTo>
                <a:cubicBezTo>
                  <a:pt x="24283" y="28974"/>
                  <a:pt x="23489" y="29231"/>
                  <a:pt x="22718" y="29417"/>
                </a:cubicBezTo>
                <a:lnTo>
                  <a:pt x="22718" y="29441"/>
                </a:lnTo>
                <a:lnTo>
                  <a:pt x="22438" y="29441"/>
                </a:lnTo>
                <a:lnTo>
                  <a:pt x="22462" y="29417"/>
                </a:lnTo>
                <a:cubicBezTo>
                  <a:pt x="23442" y="29161"/>
                  <a:pt x="24399" y="28834"/>
                  <a:pt x="25333" y="28460"/>
                </a:cubicBezTo>
                <a:close/>
                <a:moveTo>
                  <a:pt x="19963" y="29511"/>
                </a:moveTo>
                <a:lnTo>
                  <a:pt x="19963" y="29511"/>
                </a:lnTo>
                <a:cubicBezTo>
                  <a:pt x="19777" y="29534"/>
                  <a:pt x="19590" y="29558"/>
                  <a:pt x="19426" y="29581"/>
                </a:cubicBezTo>
                <a:lnTo>
                  <a:pt x="19310" y="29558"/>
                </a:lnTo>
                <a:cubicBezTo>
                  <a:pt x="19520" y="29558"/>
                  <a:pt x="19753" y="29534"/>
                  <a:pt x="19963" y="29511"/>
                </a:cubicBezTo>
                <a:close/>
                <a:moveTo>
                  <a:pt x="12749" y="28694"/>
                </a:moveTo>
                <a:lnTo>
                  <a:pt x="12959" y="28787"/>
                </a:lnTo>
                <a:cubicBezTo>
                  <a:pt x="13496" y="29091"/>
                  <a:pt x="14033" y="29371"/>
                  <a:pt x="14593" y="29604"/>
                </a:cubicBezTo>
                <a:lnTo>
                  <a:pt x="14406" y="29581"/>
                </a:lnTo>
                <a:cubicBezTo>
                  <a:pt x="14080" y="29488"/>
                  <a:pt x="13753" y="29371"/>
                  <a:pt x="13426" y="29254"/>
                </a:cubicBezTo>
                <a:cubicBezTo>
                  <a:pt x="13192" y="29091"/>
                  <a:pt x="12982" y="28904"/>
                  <a:pt x="12749" y="28717"/>
                </a:cubicBezTo>
                <a:lnTo>
                  <a:pt x="12749" y="28694"/>
                </a:lnTo>
                <a:close/>
                <a:moveTo>
                  <a:pt x="18189" y="29651"/>
                </a:moveTo>
                <a:lnTo>
                  <a:pt x="18282" y="29674"/>
                </a:lnTo>
                <a:cubicBezTo>
                  <a:pt x="17862" y="29698"/>
                  <a:pt x="17465" y="29721"/>
                  <a:pt x="17045" y="29721"/>
                </a:cubicBezTo>
                <a:lnTo>
                  <a:pt x="16951" y="29698"/>
                </a:lnTo>
                <a:cubicBezTo>
                  <a:pt x="17372" y="29698"/>
                  <a:pt x="17792" y="29674"/>
                  <a:pt x="18189" y="29651"/>
                </a:cubicBezTo>
                <a:close/>
                <a:moveTo>
                  <a:pt x="4180" y="23721"/>
                </a:moveTo>
                <a:cubicBezTo>
                  <a:pt x="4460" y="24071"/>
                  <a:pt x="4740" y="24421"/>
                  <a:pt x="5044" y="24701"/>
                </a:cubicBezTo>
                <a:cubicBezTo>
                  <a:pt x="5721" y="26195"/>
                  <a:pt x="6632" y="27596"/>
                  <a:pt x="7752" y="28787"/>
                </a:cubicBezTo>
                <a:cubicBezTo>
                  <a:pt x="8079" y="29137"/>
                  <a:pt x="8429" y="29464"/>
                  <a:pt x="8803" y="29791"/>
                </a:cubicBezTo>
                <a:cubicBezTo>
                  <a:pt x="7846" y="29254"/>
                  <a:pt x="6982" y="28600"/>
                  <a:pt x="6235" y="27830"/>
                </a:cubicBezTo>
                <a:cubicBezTo>
                  <a:pt x="5417" y="26662"/>
                  <a:pt x="4764" y="25378"/>
                  <a:pt x="4273" y="24047"/>
                </a:cubicBezTo>
                <a:cubicBezTo>
                  <a:pt x="4250" y="23931"/>
                  <a:pt x="4203" y="23837"/>
                  <a:pt x="4180" y="23721"/>
                </a:cubicBezTo>
                <a:close/>
                <a:moveTo>
                  <a:pt x="5698" y="25402"/>
                </a:moveTo>
                <a:lnTo>
                  <a:pt x="5698" y="25402"/>
                </a:lnTo>
                <a:cubicBezTo>
                  <a:pt x="5768" y="25472"/>
                  <a:pt x="5814" y="25518"/>
                  <a:pt x="5861" y="25565"/>
                </a:cubicBezTo>
                <a:lnTo>
                  <a:pt x="5861" y="25542"/>
                </a:lnTo>
                <a:cubicBezTo>
                  <a:pt x="6748" y="26826"/>
                  <a:pt x="7752" y="27993"/>
                  <a:pt x="8896" y="29044"/>
                </a:cubicBezTo>
                <a:cubicBezTo>
                  <a:pt x="9060" y="29324"/>
                  <a:pt x="9223" y="29628"/>
                  <a:pt x="9387" y="29884"/>
                </a:cubicBezTo>
                <a:cubicBezTo>
                  <a:pt x="7869" y="28647"/>
                  <a:pt x="6632" y="27129"/>
                  <a:pt x="5698" y="25402"/>
                </a:cubicBezTo>
                <a:close/>
                <a:moveTo>
                  <a:pt x="30633" y="29114"/>
                </a:moveTo>
                <a:lnTo>
                  <a:pt x="30587" y="29161"/>
                </a:lnTo>
                <a:cubicBezTo>
                  <a:pt x="30283" y="29417"/>
                  <a:pt x="29980" y="29651"/>
                  <a:pt x="29653" y="29884"/>
                </a:cubicBezTo>
                <a:cubicBezTo>
                  <a:pt x="29770" y="29744"/>
                  <a:pt x="29886" y="29581"/>
                  <a:pt x="30003" y="29417"/>
                </a:cubicBezTo>
                <a:lnTo>
                  <a:pt x="30003" y="29394"/>
                </a:lnTo>
                <a:cubicBezTo>
                  <a:pt x="30213" y="29301"/>
                  <a:pt x="30423" y="29207"/>
                  <a:pt x="30633" y="29114"/>
                </a:cubicBezTo>
                <a:close/>
                <a:moveTo>
                  <a:pt x="19403" y="29978"/>
                </a:moveTo>
                <a:lnTo>
                  <a:pt x="19520" y="30001"/>
                </a:lnTo>
                <a:cubicBezTo>
                  <a:pt x="19263" y="30025"/>
                  <a:pt x="18983" y="30048"/>
                  <a:pt x="18726" y="30048"/>
                </a:cubicBezTo>
                <a:lnTo>
                  <a:pt x="18656" y="30048"/>
                </a:lnTo>
                <a:lnTo>
                  <a:pt x="19333" y="29978"/>
                </a:lnTo>
                <a:close/>
                <a:moveTo>
                  <a:pt x="23442" y="29768"/>
                </a:moveTo>
                <a:lnTo>
                  <a:pt x="23209" y="29884"/>
                </a:lnTo>
                <a:cubicBezTo>
                  <a:pt x="22835" y="29955"/>
                  <a:pt x="22438" y="30025"/>
                  <a:pt x="22041" y="30071"/>
                </a:cubicBezTo>
                <a:lnTo>
                  <a:pt x="21644" y="30025"/>
                </a:lnTo>
                <a:cubicBezTo>
                  <a:pt x="22018" y="29955"/>
                  <a:pt x="22415" y="29861"/>
                  <a:pt x="22788" y="29768"/>
                </a:cubicBezTo>
                <a:close/>
                <a:moveTo>
                  <a:pt x="10577" y="29534"/>
                </a:moveTo>
                <a:cubicBezTo>
                  <a:pt x="10764" y="29674"/>
                  <a:pt x="10974" y="29791"/>
                  <a:pt x="11161" y="29908"/>
                </a:cubicBezTo>
                <a:lnTo>
                  <a:pt x="11348" y="30001"/>
                </a:lnTo>
                <a:cubicBezTo>
                  <a:pt x="11395" y="30048"/>
                  <a:pt x="11465" y="30118"/>
                  <a:pt x="11535" y="30165"/>
                </a:cubicBezTo>
                <a:cubicBezTo>
                  <a:pt x="11418" y="30095"/>
                  <a:pt x="11301" y="30048"/>
                  <a:pt x="11184" y="29978"/>
                </a:cubicBezTo>
                <a:cubicBezTo>
                  <a:pt x="10974" y="29838"/>
                  <a:pt x="10788" y="29698"/>
                  <a:pt x="10577" y="29534"/>
                </a:cubicBezTo>
                <a:close/>
                <a:moveTo>
                  <a:pt x="14523" y="30071"/>
                </a:moveTo>
                <a:lnTo>
                  <a:pt x="14523" y="30071"/>
                </a:lnTo>
                <a:cubicBezTo>
                  <a:pt x="15107" y="30211"/>
                  <a:pt x="15691" y="30351"/>
                  <a:pt x="16274" y="30468"/>
                </a:cubicBezTo>
                <a:cubicBezTo>
                  <a:pt x="15761" y="30421"/>
                  <a:pt x="15247" y="30328"/>
                  <a:pt x="14733" y="30188"/>
                </a:cubicBezTo>
                <a:lnTo>
                  <a:pt x="14663" y="30165"/>
                </a:lnTo>
                <a:lnTo>
                  <a:pt x="14523" y="30071"/>
                </a:lnTo>
                <a:close/>
                <a:moveTo>
                  <a:pt x="3083" y="11439"/>
                </a:moveTo>
                <a:lnTo>
                  <a:pt x="3083" y="11439"/>
                </a:lnTo>
                <a:cubicBezTo>
                  <a:pt x="2989" y="12116"/>
                  <a:pt x="2943" y="12794"/>
                  <a:pt x="2943" y="13471"/>
                </a:cubicBezTo>
                <a:lnTo>
                  <a:pt x="2943" y="13564"/>
                </a:lnTo>
                <a:cubicBezTo>
                  <a:pt x="2336" y="14615"/>
                  <a:pt x="1869" y="15782"/>
                  <a:pt x="1612" y="16973"/>
                </a:cubicBezTo>
                <a:cubicBezTo>
                  <a:pt x="1238" y="18794"/>
                  <a:pt x="1822" y="20452"/>
                  <a:pt x="2802" y="21946"/>
                </a:cubicBezTo>
                <a:cubicBezTo>
                  <a:pt x="2966" y="22950"/>
                  <a:pt x="3246" y="23931"/>
                  <a:pt x="3643" y="24865"/>
                </a:cubicBezTo>
                <a:cubicBezTo>
                  <a:pt x="4203" y="26079"/>
                  <a:pt x="4997" y="27199"/>
                  <a:pt x="5978" y="28133"/>
                </a:cubicBezTo>
                <a:cubicBezTo>
                  <a:pt x="6632" y="29067"/>
                  <a:pt x="7379" y="29931"/>
                  <a:pt x="8219" y="30702"/>
                </a:cubicBezTo>
                <a:cubicBezTo>
                  <a:pt x="5277" y="29604"/>
                  <a:pt x="2802" y="27643"/>
                  <a:pt x="1728" y="24444"/>
                </a:cubicBezTo>
                <a:lnTo>
                  <a:pt x="1705" y="24421"/>
                </a:lnTo>
                <a:cubicBezTo>
                  <a:pt x="351" y="20312"/>
                  <a:pt x="1168" y="15432"/>
                  <a:pt x="3083" y="11439"/>
                </a:cubicBezTo>
                <a:close/>
                <a:moveTo>
                  <a:pt x="9760" y="29744"/>
                </a:moveTo>
                <a:cubicBezTo>
                  <a:pt x="10227" y="30118"/>
                  <a:pt x="10694" y="30468"/>
                  <a:pt x="11161" y="30795"/>
                </a:cubicBezTo>
                <a:cubicBezTo>
                  <a:pt x="10998" y="30748"/>
                  <a:pt x="10858" y="30678"/>
                  <a:pt x="10694" y="30632"/>
                </a:cubicBezTo>
                <a:lnTo>
                  <a:pt x="10251" y="30468"/>
                </a:lnTo>
                <a:cubicBezTo>
                  <a:pt x="10087" y="30235"/>
                  <a:pt x="9924" y="29978"/>
                  <a:pt x="9760" y="29744"/>
                </a:cubicBezTo>
                <a:close/>
                <a:moveTo>
                  <a:pt x="13613" y="30165"/>
                </a:moveTo>
                <a:cubicBezTo>
                  <a:pt x="13706" y="30211"/>
                  <a:pt x="13799" y="30235"/>
                  <a:pt x="13893" y="30281"/>
                </a:cubicBezTo>
                <a:cubicBezTo>
                  <a:pt x="14220" y="30421"/>
                  <a:pt x="14547" y="30562"/>
                  <a:pt x="14897" y="30702"/>
                </a:cubicBezTo>
                <a:cubicBezTo>
                  <a:pt x="14943" y="30725"/>
                  <a:pt x="14967" y="30772"/>
                  <a:pt x="15014" y="30795"/>
                </a:cubicBezTo>
                <a:lnTo>
                  <a:pt x="14873" y="30748"/>
                </a:lnTo>
                <a:cubicBezTo>
                  <a:pt x="14663" y="30678"/>
                  <a:pt x="14453" y="30632"/>
                  <a:pt x="14220" y="30562"/>
                </a:cubicBezTo>
                <a:cubicBezTo>
                  <a:pt x="14010" y="30445"/>
                  <a:pt x="13799" y="30305"/>
                  <a:pt x="13613" y="30165"/>
                </a:cubicBezTo>
                <a:close/>
                <a:moveTo>
                  <a:pt x="18142" y="30702"/>
                </a:moveTo>
                <a:lnTo>
                  <a:pt x="18142" y="30702"/>
                </a:lnTo>
                <a:cubicBezTo>
                  <a:pt x="18352" y="30725"/>
                  <a:pt x="18562" y="30748"/>
                  <a:pt x="18773" y="30748"/>
                </a:cubicBezTo>
                <a:cubicBezTo>
                  <a:pt x="18399" y="30888"/>
                  <a:pt x="18002" y="30982"/>
                  <a:pt x="17605" y="31075"/>
                </a:cubicBezTo>
                <a:cubicBezTo>
                  <a:pt x="17162" y="31005"/>
                  <a:pt x="16718" y="30888"/>
                  <a:pt x="16298" y="30772"/>
                </a:cubicBezTo>
                <a:lnTo>
                  <a:pt x="16298" y="30772"/>
                </a:lnTo>
                <a:cubicBezTo>
                  <a:pt x="16521" y="30788"/>
                  <a:pt x="16744" y="30796"/>
                  <a:pt x="16967" y="30796"/>
                </a:cubicBezTo>
                <a:cubicBezTo>
                  <a:pt x="17372" y="30796"/>
                  <a:pt x="17774" y="30770"/>
                  <a:pt x="18166" y="30725"/>
                </a:cubicBezTo>
                <a:lnTo>
                  <a:pt x="18142" y="30702"/>
                </a:lnTo>
                <a:close/>
                <a:moveTo>
                  <a:pt x="26057" y="30748"/>
                </a:moveTo>
                <a:lnTo>
                  <a:pt x="26057" y="30748"/>
                </a:lnTo>
                <a:cubicBezTo>
                  <a:pt x="25684" y="30865"/>
                  <a:pt x="25310" y="30982"/>
                  <a:pt x="24960" y="31099"/>
                </a:cubicBezTo>
                <a:lnTo>
                  <a:pt x="25170" y="30958"/>
                </a:lnTo>
                <a:cubicBezTo>
                  <a:pt x="25473" y="30888"/>
                  <a:pt x="25754" y="30842"/>
                  <a:pt x="26057" y="30748"/>
                </a:cubicBezTo>
                <a:close/>
                <a:moveTo>
                  <a:pt x="19660" y="30818"/>
                </a:moveTo>
                <a:cubicBezTo>
                  <a:pt x="19940" y="30842"/>
                  <a:pt x="20220" y="30865"/>
                  <a:pt x="20500" y="30865"/>
                </a:cubicBezTo>
                <a:cubicBezTo>
                  <a:pt x="19963" y="31005"/>
                  <a:pt x="19403" y="31075"/>
                  <a:pt x="18843" y="31122"/>
                </a:cubicBezTo>
                <a:lnTo>
                  <a:pt x="18819" y="31122"/>
                </a:lnTo>
                <a:cubicBezTo>
                  <a:pt x="19099" y="31029"/>
                  <a:pt x="19380" y="30935"/>
                  <a:pt x="19660" y="30818"/>
                </a:cubicBezTo>
                <a:close/>
                <a:moveTo>
                  <a:pt x="22532" y="30935"/>
                </a:moveTo>
                <a:lnTo>
                  <a:pt x="22275" y="31005"/>
                </a:lnTo>
                <a:cubicBezTo>
                  <a:pt x="21738" y="31099"/>
                  <a:pt x="21224" y="31169"/>
                  <a:pt x="20687" y="31215"/>
                </a:cubicBezTo>
                <a:cubicBezTo>
                  <a:pt x="21061" y="31145"/>
                  <a:pt x="21411" y="31052"/>
                  <a:pt x="21738" y="30935"/>
                </a:cubicBezTo>
                <a:close/>
                <a:moveTo>
                  <a:pt x="25730" y="31192"/>
                </a:moveTo>
                <a:lnTo>
                  <a:pt x="25730" y="31192"/>
                </a:lnTo>
                <a:cubicBezTo>
                  <a:pt x="25649" y="31217"/>
                  <a:pt x="25566" y="31242"/>
                  <a:pt x="25482" y="31267"/>
                </a:cubicBezTo>
                <a:lnTo>
                  <a:pt x="25482" y="31267"/>
                </a:lnTo>
                <a:cubicBezTo>
                  <a:pt x="25563" y="31240"/>
                  <a:pt x="25644" y="31214"/>
                  <a:pt x="25730" y="31192"/>
                </a:cubicBezTo>
                <a:close/>
                <a:moveTo>
                  <a:pt x="15294" y="31192"/>
                </a:moveTo>
                <a:cubicBezTo>
                  <a:pt x="15551" y="31239"/>
                  <a:pt x="15784" y="31285"/>
                  <a:pt x="16018" y="31332"/>
                </a:cubicBezTo>
                <a:lnTo>
                  <a:pt x="15761" y="31355"/>
                </a:lnTo>
                <a:lnTo>
                  <a:pt x="15551" y="31332"/>
                </a:lnTo>
                <a:lnTo>
                  <a:pt x="15294" y="31192"/>
                </a:lnTo>
                <a:close/>
                <a:moveTo>
                  <a:pt x="7332" y="29254"/>
                </a:moveTo>
                <a:cubicBezTo>
                  <a:pt x="8149" y="29861"/>
                  <a:pt x="9036" y="30351"/>
                  <a:pt x="9970" y="30748"/>
                </a:cubicBezTo>
                <a:cubicBezTo>
                  <a:pt x="10134" y="30958"/>
                  <a:pt x="10297" y="31169"/>
                  <a:pt x="10461" y="31379"/>
                </a:cubicBezTo>
                <a:cubicBezTo>
                  <a:pt x="9994" y="31262"/>
                  <a:pt x="9527" y="31145"/>
                  <a:pt x="9060" y="31005"/>
                </a:cubicBezTo>
                <a:cubicBezTo>
                  <a:pt x="8429" y="30468"/>
                  <a:pt x="7869" y="29884"/>
                  <a:pt x="7332" y="29254"/>
                </a:cubicBezTo>
                <a:close/>
                <a:moveTo>
                  <a:pt x="10834" y="31262"/>
                </a:moveTo>
                <a:cubicBezTo>
                  <a:pt x="10998" y="31355"/>
                  <a:pt x="11184" y="31449"/>
                  <a:pt x="11371" y="31542"/>
                </a:cubicBezTo>
                <a:lnTo>
                  <a:pt x="11021" y="31495"/>
                </a:lnTo>
                <a:cubicBezTo>
                  <a:pt x="10951" y="31425"/>
                  <a:pt x="10881" y="31332"/>
                  <a:pt x="10834" y="31262"/>
                </a:cubicBezTo>
                <a:close/>
                <a:moveTo>
                  <a:pt x="33762" y="27340"/>
                </a:moveTo>
                <a:lnTo>
                  <a:pt x="33762" y="27340"/>
                </a:lnTo>
                <a:cubicBezTo>
                  <a:pt x="32641" y="29044"/>
                  <a:pt x="31147" y="30468"/>
                  <a:pt x="29443" y="31566"/>
                </a:cubicBezTo>
                <a:cubicBezTo>
                  <a:pt x="29676" y="31355"/>
                  <a:pt x="29886" y="31122"/>
                  <a:pt x="30096" y="30912"/>
                </a:cubicBezTo>
                <a:cubicBezTo>
                  <a:pt x="30353" y="30655"/>
                  <a:pt x="30610" y="30375"/>
                  <a:pt x="30867" y="30118"/>
                </a:cubicBezTo>
                <a:cubicBezTo>
                  <a:pt x="31054" y="29931"/>
                  <a:pt x="31240" y="29768"/>
                  <a:pt x="31404" y="29581"/>
                </a:cubicBezTo>
                <a:cubicBezTo>
                  <a:pt x="32198" y="28951"/>
                  <a:pt x="32922" y="28250"/>
                  <a:pt x="33575" y="27480"/>
                </a:cubicBezTo>
                <a:lnTo>
                  <a:pt x="33762" y="27340"/>
                </a:lnTo>
                <a:close/>
                <a:moveTo>
                  <a:pt x="11371" y="31215"/>
                </a:moveTo>
                <a:lnTo>
                  <a:pt x="11581" y="31285"/>
                </a:lnTo>
                <a:cubicBezTo>
                  <a:pt x="11745" y="31309"/>
                  <a:pt x="11908" y="31355"/>
                  <a:pt x="12072" y="31402"/>
                </a:cubicBezTo>
                <a:cubicBezTo>
                  <a:pt x="12235" y="31495"/>
                  <a:pt x="12422" y="31612"/>
                  <a:pt x="12632" y="31729"/>
                </a:cubicBezTo>
                <a:lnTo>
                  <a:pt x="12305" y="31682"/>
                </a:lnTo>
                <a:cubicBezTo>
                  <a:pt x="11978" y="31542"/>
                  <a:pt x="11675" y="31402"/>
                  <a:pt x="11371" y="31215"/>
                </a:cubicBezTo>
                <a:close/>
                <a:moveTo>
                  <a:pt x="13659" y="31636"/>
                </a:moveTo>
                <a:lnTo>
                  <a:pt x="13893" y="31729"/>
                </a:lnTo>
                <a:lnTo>
                  <a:pt x="14033" y="31846"/>
                </a:lnTo>
                <a:lnTo>
                  <a:pt x="13823" y="31846"/>
                </a:lnTo>
                <a:cubicBezTo>
                  <a:pt x="13659" y="31776"/>
                  <a:pt x="13519" y="31706"/>
                  <a:pt x="13379" y="31636"/>
                </a:cubicBezTo>
                <a:close/>
                <a:moveTo>
                  <a:pt x="29349" y="29744"/>
                </a:moveTo>
                <a:lnTo>
                  <a:pt x="29139" y="30001"/>
                </a:lnTo>
                <a:cubicBezTo>
                  <a:pt x="28999" y="30165"/>
                  <a:pt x="28836" y="30351"/>
                  <a:pt x="28672" y="30515"/>
                </a:cubicBezTo>
                <a:cubicBezTo>
                  <a:pt x="27598" y="31145"/>
                  <a:pt x="26477" y="31612"/>
                  <a:pt x="25287" y="31916"/>
                </a:cubicBezTo>
                <a:cubicBezTo>
                  <a:pt x="26174" y="31566"/>
                  <a:pt x="27014" y="31145"/>
                  <a:pt x="27832" y="30608"/>
                </a:cubicBezTo>
                <a:cubicBezTo>
                  <a:pt x="28229" y="30398"/>
                  <a:pt x="28625" y="30165"/>
                  <a:pt x="28999" y="29908"/>
                </a:cubicBezTo>
                <a:lnTo>
                  <a:pt x="29349" y="29744"/>
                </a:lnTo>
                <a:close/>
                <a:moveTo>
                  <a:pt x="24166" y="31169"/>
                </a:moveTo>
                <a:lnTo>
                  <a:pt x="24166" y="31169"/>
                </a:lnTo>
                <a:cubicBezTo>
                  <a:pt x="23979" y="31262"/>
                  <a:pt x="23792" y="31355"/>
                  <a:pt x="23582" y="31449"/>
                </a:cubicBezTo>
                <a:cubicBezTo>
                  <a:pt x="22555" y="31706"/>
                  <a:pt x="21528" y="31869"/>
                  <a:pt x="20500" y="32009"/>
                </a:cubicBezTo>
                <a:lnTo>
                  <a:pt x="20337" y="32009"/>
                </a:lnTo>
                <a:cubicBezTo>
                  <a:pt x="20259" y="32017"/>
                  <a:pt x="20181" y="32020"/>
                  <a:pt x="20103" y="32020"/>
                </a:cubicBezTo>
                <a:cubicBezTo>
                  <a:pt x="19948" y="32020"/>
                  <a:pt x="19792" y="32009"/>
                  <a:pt x="19636" y="32009"/>
                </a:cubicBezTo>
                <a:cubicBezTo>
                  <a:pt x="20524" y="31892"/>
                  <a:pt x="21434" y="31706"/>
                  <a:pt x="22298" y="31472"/>
                </a:cubicBezTo>
                <a:lnTo>
                  <a:pt x="23045" y="31379"/>
                </a:lnTo>
                <a:cubicBezTo>
                  <a:pt x="23419" y="31309"/>
                  <a:pt x="23792" y="31239"/>
                  <a:pt x="24166" y="31169"/>
                </a:cubicBezTo>
                <a:close/>
                <a:moveTo>
                  <a:pt x="23886" y="31986"/>
                </a:moveTo>
                <a:lnTo>
                  <a:pt x="23886" y="31986"/>
                </a:lnTo>
                <a:cubicBezTo>
                  <a:pt x="23372" y="32126"/>
                  <a:pt x="22858" y="32243"/>
                  <a:pt x="22321" y="32336"/>
                </a:cubicBezTo>
                <a:lnTo>
                  <a:pt x="22321" y="32313"/>
                </a:lnTo>
                <a:lnTo>
                  <a:pt x="22695" y="32173"/>
                </a:lnTo>
                <a:cubicBezTo>
                  <a:pt x="23092" y="32126"/>
                  <a:pt x="23489" y="32079"/>
                  <a:pt x="23886" y="31986"/>
                </a:cubicBezTo>
                <a:close/>
                <a:moveTo>
                  <a:pt x="21411" y="32313"/>
                </a:moveTo>
                <a:cubicBezTo>
                  <a:pt x="21224" y="32336"/>
                  <a:pt x="21061" y="32383"/>
                  <a:pt x="20874" y="32429"/>
                </a:cubicBezTo>
                <a:lnTo>
                  <a:pt x="20687" y="32429"/>
                </a:lnTo>
                <a:lnTo>
                  <a:pt x="20314" y="32383"/>
                </a:lnTo>
                <a:cubicBezTo>
                  <a:pt x="20500" y="32359"/>
                  <a:pt x="20710" y="32336"/>
                  <a:pt x="20897" y="32313"/>
                </a:cubicBezTo>
                <a:close/>
                <a:moveTo>
                  <a:pt x="16811" y="32383"/>
                </a:moveTo>
                <a:lnTo>
                  <a:pt x="16998" y="32406"/>
                </a:lnTo>
                <a:cubicBezTo>
                  <a:pt x="17372" y="32546"/>
                  <a:pt x="17745" y="32686"/>
                  <a:pt x="18142" y="32826"/>
                </a:cubicBezTo>
                <a:lnTo>
                  <a:pt x="18025" y="32826"/>
                </a:lnTo>
                <a:cubicBezTo>
                  <a:pt x="17629" y="32710"/>
                  <a:pt x="17208" y="32570"/>
                  <a:pt x="16811" y="32383"/>
                </a:cubicBezTo>
                <a:close/>
                <a:moveTo>
                  <a:pt x="21154" y="32826"/>
                </a:moveTo>
                <a:cubicBezTo>
                  <a:pt x="21388" y="32826"/>
                  <a:pt x="21644" y="32873"/>
                  <a:pt x="21878" y="32896"/>
                </a:cubicBezTo>
                <a:lnTo>
                  <a:pt x="22345" y="32896"/>
                </a:lnTo>
                <a:cubicBezTo>
                  <a:pt x="21691" y="32990"/>
                  <a:pt x="21037" y="33036"/>
                  <a:pt x="20407" y="33060"/>
                </a:cubicBezTo>
                <a:lnTo>
                  <a:pt x="20430" y="33036"/>
                </a:lnTo>
                <a:cubicBezTo>
                  <a:pt x="20244" y="33013"/>
                  <a:pt x="20080" y="32966"/>
                  <a:pt x="19893" y="32920"/>
                </a:cubicBezTo>
                <a:cubicBezTo>
                  <a:pt x="20080" y="32896"/>
                  <a:pt x="20290" y="32873"/>
                  <a:pt x="20477" y="32826"/>
                </a:cubicBezTo>
                <a:close/>
                <a:moveTo>
                  <a:pt x="9784" y="31589"/>
                </a:moveTo>
                <a:cubicBezTo>
                  <a:pt x="9994" y="31659"/>
                  <a:pt x="10204" y="31706"/>
                  <a:pt x="10437" y="31752"/>
                </a:cubicBezTo>
                <a:cubicBezTo>
                  <a:pt x="10577" y="31776"/>
                  <a:pt x="10717" y="31799"/>
                  <a:pt x="10858" y="31822"/>
                </a:cubicBezTo>
                <a:cubicBezTo>
                  <a:pt x="11301" y="32313"/>
                  <a:pt x="11768" y="32756"/>
                  <a:pt x="12282" y="33153"/>
                </a:cubicBezTo>
                <a:cubicBezTo>
                  <a:pt x="12025" y="33013"/>
                  <a:pt x="11745" y="32873"/>
                  <a:pt x="11488" y="32733"/>
                </a:cubicBezTo>
                <a:cubicBezTo>
                  <a:pt x="10904" y="32383"/>
                  <a:pt x="10344" y="32009"/>
                  <a:pt x="9807" y="31612"/>
                </a:cubicBezTo>
                <a:lnTo>
                  <a:pt x="9784" y="31589"/>
                </a:lnTo>
                <a:close/>
                <a:moveTo>
                  <a:pt x="26828" y="32173"/>
                </a:moveTo>
                <a:lnTo>
                  <a:pt x="26828" y="32173"/>
                </a:lnTo>
                <a:cubicBezTo>
                  <a:pt x="26384" y="32476"/>
                  <a:pt x="25917" y="32756"/>
                  <a:pt x="25427" y="33013"/>
                </a:cubicBezTo>
                <a:cubicBezTo>
                  <a:pt x="25077" y="33107"/>
                  <a:pt x="24726" y="33200"/>
                  <a:pt x="24376" y="33270"/>
                </a:cubicBezTo>
                <a:cubicBezTo>
                  <a:pt x="23952" y="33309"/>
                  <a:pt x="23521" y="33326"/>
                  <a:pt x="23090" y="33326"/>
                </a:cubicBezTo>
                <a:cubicBezTo>
                  <a:pt x="22739" y="33326"/>
                  <a:pt x="22388" y="33314"/>
                  <a:pt x="22041" y="33293"/>
                </a:cubicBezTo>
                <a:lnTo>
                  <a:pt x="22205" y="33270"/>
                </a:lnTo>
                <a:cubicBezTo>
                  <a:pt x="23489" y="33107"/>
                  <a:pt x="24773" y="32826"/>
                  <a:pt x="26034" y="32406"/>
                </a:cubicBezTo>
                <a:cubicBezTo>
                  <a:pt x="26291" y="32336"/>
                  <a:pt x="26571" y="32266"/>
                  <a:pt x="26828" y="32173"/>
                </a:cubicBezTo>
                <a:close/>
                <a:moveTo>
                  <a:pt x="16928" y="33153"/>
                </a:moveTo>
                <a:lnTo>
                  <a:pt x="16975" y="33177"/>
                </a:lnTo>
                <a:cubicBezTo>
                  <a:pt x="17395" y="33340"/>
                  <a:pt x="17815" y="33480"/>
                  <a:pt x="18236" y="33597"/>
                </a:cubicBezTo>
                <a:cubicBezTo>
                  <a:pt x="18049" y="33550"/>
                  <a:pt x="17839" y="33503"/>
                  <a:pt x="17652" y="33457"/>
                </a:cubicBezTo>
                <a:lnTo>
                  <a:pt x="17418" y="33387"/>
                </a:lnTo>
                <a:cubicBezTo>
                  <a:pt x="17232" y="33317"/>
                  <a:pt x="17092" y="33247"/>
                  <a:pt x="16928" y="33153"/>
                </a:cubicBezTo>
                <a:close/>
                <a:moveTo>
                  <a:pt x="23442" y="33737"/>
                </a:moveTo>
                <a:cubicBezTo>
                  <a:pt x="23302" y="33760"/>
                  <a:pt x="23162" y="33807"/>
                  <a:pt x="23022" y="33830"/>
                </a:cubicBezTo>
                <a:cubicBezTo>
                  <a:pt x="22750" y="33846"/>
                  <a:pt x="22477" y="33854"/>
                  <a:pt x="22205" y="33854"/>
                </a:cubicBezTo>
                <a:cubicBezTo>
                  <a:pt x="21660" y="33854"/>
                  <a:pt x="21115" y="33823"/>
                  <a:pt x="20570" y="33760"/>
                </a:cubicBezTo>
                <a:lnTo>
                  <a:pt x="20570" y="33760"/>
                </a:lnTo>
                <a:cubicBezTo>
                  <a:pt x="21022" y="33804"/>
                  <a:pt x="21474" y="33828"/>
                  <a:pt x="21926" y="33828"/>
                </a:cubicBezTo>
                <a:cubicBezTo>
                  <a:pt x="22432" y="33828"/>
                  <a:pt x="22937" y="33799"/>
                  <a:pt x="23442" y="33737"/>
                </a:cubicBezTo>
                <a:close/>
                <a:moveTo>
                  <a:pt x="11441" y="31939"/>
                </a:moveTo>
                <a:lnTo>
                  <a:pt x="11441" y="31939"/>
                </a:lnTo>
                <a:cubicBezTo>
                  <a:pt x="11791" y="31986"/>
                  <a:pt x="12118" y="32032"/>
                  <a:pt x="12469" y="32079"/>
                </a:cubicBezTo>
                <a:cubicBezTo>
                  <a:pt x="13192" y="32359"/>
                  <a:pt x="13940" y="32616"/>
                  <a:pt x="14710" y="32780"/>
                </a:cubicBezTo>
                <a:cubicBezTo>
                  <a:pt x="14897" y="32873"/>
                  <a:pt x="15107" y="32943"/>
                  <a:pt x="15294" y="33036"/>
                </a:cubicBezTo>
                <a:cubicBezTo>
                  <a:pt x="15947" y="33293"/>
                  <a:pt x="16648" y="33550"/>
                  <a:pt x="17325" y="33737"/>
                </a:cubicBezTo>
                <a:cubicBezTo>
                  <a:pt x="18492" y="34204"/>
                  <a:pt x="19706" y="34484"/>
                  <a:pt x="20944" y="34554"/>
                </a:cubicBezTo>
                <a:cubicBezTo>
                  <a:pt x="20273" y="34645"/>
                  <a:pt x="19597" y="34690"/>
                  <a:pt x="18923" y="34690"/>
                </a:cubicBezTo>
                <a:cubicBezTo>
                  <a:pt x="17346" y="34690"/>
                  <a:pt x="15778" y="34445"/>
                  <a:pt x="14290" y="33970"/>
                </a:cubicBezTo>
                <a:cubicBezTo>
                  <a:pt x="13916" y="33807"/>
                  <a:pt x="13566" y="33597"/>
                  <a:pt x="13216" y="33387"/>
                </a:cubicBezTo>
                <a:cubicBezTo>
                  <a:pt x="12585" y="32966"/>
                  <a:pt x="11978" y="32476"/>
                  <a:pt x="11441" y="31939"/>
                </a:cubicBezTo>
                <a:close/>
                <a:moveTo>
                  <a:pt x="34976" y="26406"/>
                </a:moveTo>
                <a:cubicBezTo>
                  <a:pt x="34556" y="27363"/>
                  <a:pt x="34019" y="28250"/>
                  <a:pt x="33365" y="29091"/>
                </a:cubicBezTo>
                <a:cubicBezTo>
                  <a:pt x="30307" y="32943"/>
                  <a:pt x="25193" y="34974"/>
                  <a:pt x="20360" y="35138"/>
                </a:cubicBezTo>
                <a:cubicBezTo>
                  <a:pt x="19730" y="35138"/>
                  <a:pt x="19099" y="35138"/>
                  <a:pt x="18492" y="35068"/>
                </a:cubicBezTo>
                <a:lnTo>
                  <a:pt x="18983" y="35068"/>
                </a:lnTo>
                <a:cubicBezTo>
                  <a:pt x="20407" y="35068"/>
                  <a:pt x="21831" y="34858"/>
                  <a:pt x="23209" y="34484"/>
                </a:cubicBezTo>
                <a:cubicBezTo>
                  <a:pt x="24866" y="34251"/>
                  <a:pt x="26454" y="33667"/>
                  <a:pt x="27878" y="32756"/>
                </a:cubicBezTo>
                <a:cubicBezTo>
                  <a:pt x="28836" y="32359"/>
                  <a:pt x="29746" y="31846"/>
                  <a:pt x="30563" y="31239"/>
                </a:cubicBezTo>
                <a:cubicBezTo>
                  <a:pt x="32198" y="30025"/>
                  <a:pt x="33552" y="28484"/>
                  <a:pt x="34579" y="26732"/>
                </a:cubicBezTo>
                <a:cubicBezTo>
                  <a:pt x="34719" y="26616"/>
                  <a:pt x="34859" y="26499"/>
                  <a:pt x="34976" y="26406"/>
                </a:cubicBezTo>
                <a:close/>
                <a:moveTo>
                  <a:pt x="18953" y="0"/>
                </a:moveTo>
                <a:cubicBezTo>
                  <a:pt x="15259" y="0"/>
                  <a:pt x="11420" y="784"/>
                  <a:pt x="8336" y="2847"/>
                </a:cubicBezTo>
                <a:cubicBezTo>
                  <a:pt x="5744" y="4598"/>
                  <a:pt x="3947" y="7283"/>
                  <a:pt x="3293" y="10342"/>
                </a:cubicBezTo>
                <a:cubicBezTo>
                  <a:pt x="3083" y="10716"/>
                  <a:pt x="2896" y="11113"/>
                  <a:pt x="2709" y="11509"/>
                </a:cubicBezTo>
                <a:cubicBezTo>
                  <a:pt x="935" y="15409"/>
                  <a:pt x="1" y="20358"/>
                  <a:pt x="1402" y="24538"/>
                </a:cubicBezTo>
                <a:cubicBezTo>
                  <a:pt x="2569" y="28040"/>
                  <a:pt x="5558" y="30281"/>
                  <a:pt x="8943" y="31379"/>
                </a:cubicBezTo>
                <a:cubicBezTo>
                  <a:pt x="10484" y="32663"/>
                  <a:pt x="12258" y="33667"/>
                  <a:pt x="14173" y="34297"/>
                </a:cubicBezTo>
                <a:cubicBezTo>
                  <a:pt x="15934" y="35137"/>
                  <a:pt x="17875" y="35491"/>
                  <a:pt x="19829" y="35491"/>
                </a:cubicBezTo>
                <a:cubicBezTo>
                  <a:pt x="21734" y="35491"/>
                  <a:pt x="23652" y="35154"/>
                  <a:pt x="25427" y="34601"/>
                </a:cubicBezTo>
                <a:cubicBezTo>
                  <a:pt x="29209" y="33457"/>
                  <a:pt x="32758" y="31122"/>
                  <a:pt x="34719" y="27643"/>
                </a:cubicBezTo>
                <a:cubicBezTo>
                  <a:pt x="35046" y="27059"/>
                  <a:pt x="35326" y="26476"/>
                  <a:pt x="35583" y="25845"/>
                </a:cubicBezTo>
                <a:cubicBezTo>
                  <a:pt x="35700" y="25728"/>
                  <a:pt x="35840" y="25612"/>
                  <a:pt x="35980" y="25472"/>
                </a:cubicBezTo>
                <a:cubicBezTo>
                  <a:pt x="38945" y="22576"/>
                  <a:pt x="40743" y="18514"/>
                  <a:pt x="40159" y="14335"/>
                </a:cubicBezTo>
                <a:cubicBezTo>
                  <a:pt x="39949" y="12864"/>
                  <a:pt x="39459" y="11463"/>
                  <a:pt x="38688" y="10202"/>
                </a:cubicBezTo>
                <a:cubicBezTo>
                  <a:pt x="38665" y="9361"/>
                  <a:pt x="38502" y="8568"/>
                  <a:pt x="38198" y="7797"/>
                </a:cubicBezTo>
                <a:cubicBezTo>
                  <a:pt x="37428" y="5883"/>
                  <a:pt x="35700" y="4855"/>
                  <a:pt x="33832" y="4131"/>
                </a:cubicBezTo>
                <a:cubicBezTo>
                  <a:pt x="33459" y="3991"/>
                  <a:pt x="33085" y="3851"/>
                  <a:pt x="32711" y="3734"/>
                </a:cubicBezTo>
                <a:cubicBezTo>
                  <a:pt x="31030" y="2777"/>
                  <a:pt x="29209" y="2100"/>
                  <a:pt x="27318" y="1727"/>
                </a:cubicBezTo>
                <a:cubicBezTo>
                  <a:pt x="25123" y="606"/>
                  <a:pt x="22578" y="139"/>
                  <a:pt x="20033" y="22"/>
                </a:cubicBezTo>
                <a:cubicBezTo>
                  <a:pt x="19675" y="8"/>
                  <a:pt x="19315" y="0"/>
                  <a:pt x="1895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8" name="Google Shape;1758;p65"/>
          <p:cNvSpPr/>
          <p:nvPr/>
        </p:nvSpPr>
        <p:spPr>
          <a:xfrm>
            <a:off x="1068877" y="2533953"/>
            <a:ext cx="236926" cy="179412"/>
          </a:xfrm>
          <a:custGeom>
            <a:rect b="b" l="l" r="r" t="t"/>
            <a:pathLst>
              <a:path extrusionOk="0" h="35492" w="40744">
                <a:moveTo>
                  <a:pt x="21998" y="1503"/>
                </a:moveTo>
                <a:cubicBezTo>
                  <a:pt x="22889" y="1503"/>
                  <a:pt x="23776" y="1562"/>
                  <a:pt x="24656" y="1680"/>
                </a:cubicBezTo>
                <a:cubicBezTo>
                  <a:pt x="24820" y="1703"/>
                  <a:pt x="25007" y="1727"/>
                  <a:pt x="25170" y="1773"/>
                </a:cubicBezTo>
                <a:cubicBezTo>
                  <a:pt x="24454" y="1665"/>
                  <a:pt x="23734" y="1612"/>
                  <a:pt x="23013" y="1612"/>
                </a:cubicBezTo>
                <a:cubicBezTo>
                  <a:pt x="22181" y="1612"/>
                  <a:pt x="21349" y="1682"/>
                  <a:pt x="20524" y="1820"/>
                </a:cubicBezTo>
                <a:cubicBezTo>
                  <a:pt x="20131" y="1786"/>
                  <a:pt x="19725" y="1764"/>
                  <a:pt x="19325" y="1764"/>
                </a:cubicBezTo>
                <a:cubicBezTo>
                  <a:pt x="19179" y="1764"/>
                  <a:pt x="19033" y="1767"/>
                  <a:pt x="18889" y="1773"/>
                </a:cubicBezTo>
                <a:cubicBezTo>
                  <a:pt x="19240" y="1703"/>
                  <a:pt x="19590" y="1656"/>
                  <a:pt x="19917" y="1610"/>
                </a:cubicBezTo>
                <a:cubicBezTo>
                  <a:pt x="20611" y="1538"/>
                  <a:pt x="21306" y="1503"/>
                  <a:pt x="21998" y="1503"/>
                </a:cubicBezTo>
                <a:close/>
                <a:moveTo>
                  <a:pt x="20267" y="2264"/>
                </a:moveTo>
                <a:cubicBezTo>
                  <a:pt x="20384" y="2264"/>
                  <a:pt x="20524" y="2264"/>
                  <a:pt x="20640" y="2287"/>
                </a:cubicBezTo>
                <a:cubicBezTo>
                  <a:pt x="20524" y="2287"/>
                  <a:pt x="20407" y="2287"/>
                  <a:pt x="20290" y="2310"/>
                </a:cubicBezTo>
                <a:lnTo>
                  <a:pt x="20173" y="2264"/>
                </a:lnTo>
                <a:close/>
                <a:moveTo>
                  <a:pt x="23171" y="1972"/>
                </a:moveTo>
                <a:cubicBezTo>
                  <a:pt x="24202" y="1972"/>
                  <a:pt x="25235" y="2098"/>
                  <a:pt x="26244" y="2334"/>
                </a:cubicBezTo>
                <a:cubicBezTo>
                  <a:pt x="25395" y="2247"/>
                  <a:pt x="24534" y="2199"/>
                  <a:pt x="23669" y="2199"/>
                </a:cubicBezTo>
                <a:cubicBezTo>
                  <a:pt x="23368" y="2199"/>
                  <a:pt x="23067" y="2205"/>
                  <a:pt x="22765" y="2217"/>
                </a:cubicBezTo>
                <a:lnTo>
                  <a:pt x="22765" y="2194"/>
                </a:lnTo>
                <a:lnTo>
                  <a:pt x="22718" y="2194"/>
                </a:lnTo>
                <a:cubicBezTo>
                  <a:pt x="22485" y="2123"/>
                  <a:pt x="22228" y="2077"/>
                  <a:pt x="21971" y="2030"/>
                </a:cubicBezTo>
                <a:cubicBezTo>
                  <a:pt x="22370" y="1991"/>
                  <a:pt x="22770" y="1972"/>
                  <a:pt x="23171" y="1972"/>
                </a:cubicBezTo>
                <a:close/>
                <a:moveTo>
                  <a:pt x="28485" y="2404"/>
                </a:moveTo>
                <a:lnTo>
                  <a:pt x="28485" y="2404"/>
                </a:lnTo>
                <a:cubicBezTo>
                  <a:pt x="29046" y="2576"/>
                  <a:pt x="29587" y="2749"/>
                  <a:pt x="30126" y="2976"/>
                </a:cubicBezTo>
                <a:lnTo>
                  <a:pt x="30126" y="2976"/>
                </a:lnTo>
                <a:cubicBezTo>
                  <a:pt x="29723" y="2875"/>
                  <a:pt x="29305" y="2791"/>
                  <a:pt x="28906" y="2707"/>
                </a:cubicBezTo>
                <a:cubicBezTo>
                  <a:pt x="28766" y="2614"/>
                  <a:pt x="28625" y="2497"/>
                  <a:pt x="28485" y="2404"/>
                </a:cubicBezTo>
                <a:close/>
                <a:moveTo>
                  <a:pt x="18446" y="2264"/>
                </a:moveTo>
                <a:lnTo>
                  <a:pt x="18469" y="2287"/>
                </a:lnTo>
                <a:cubicBezTo>
                  <a:pt x="17862" y="2450"/>
                  <a:pt x="17278" y="2637"/>
                  <a:pt x="16695" y="2871"/>
                </a:cubicBezTo>
                <a:lnTo>
                  <a:pt x="16601" y="2871"/>
                </a:lnTo>
                <a:cubicBezTo>
                  <a:pt x="16504" y="2867"/>
                  <a:pt x="16406" y="2865"/>
                  <a:pt x="16308" y="2865"/>
                </a:cubicBezTo>
                <a:cubicBezTo>
                  <a:pt x="15816" y="2865"/>
                  <a:pt x="15313" y="2913"/>
                  <a:pt x="14827" y="3011"/>
                </a:cubicBezTo>
                <a:lnTo>
                  <a:pt x="14803" y="3011"/>
                </a:lnTo>
                <a:lnTo>
                  <a:pt x="14990" y="2917"/>
                </a:lnTo>
                <a:cubicBezTo>
                  <a:pt x="15177" y="2847"/>
                  <a:pt x="15364" y="2777"/>
                  <a:pt x="15527" y="2707"/>
                </a:cubicBezTo>
                <a:lnTo>
                  <a:pt x="15667" y="2684"/>
                </a:lnTo>
                <a:cubicBezTo>
                  <a:pt x="16578" y="2450"/>
                  <a:pt x="17512" y="2310"/>
                  <a:pt x="18446" y="2264"/>
                </a:cubicBezTo>
                <a:close/>
                <a:moveTo>
                  <a:pt x="22514" y="2631"/>
                </a:moveTo>
                <a:cubicBezTo>
                  <a:pt x="22748" y="2631"/>
                  <a:pt x="22963" y="2665"/>
                  <a:pt x="23209" y="2684"/>
                </a:cubicBezTo>
                <a:lnTo>
                  <a:pt x="23536" y="2754"/>
                </a:lnTo>
                <a:cubicBezTo>
                  <a:pt x="23676" y="2801"/>
                  <a:pt x="23839" y="2847"/>
                  <a:pt x="23956" y="2894"/>
                </a:cubicBezTo>
                <a:cubicBezTo>
                  <a:pt x="24283" y="3011"/>
                  <a:pt x="24586" y="3151"/>
                  <a:pt x="24890" y="3291"/>
                </a:cubicBezTo>
                <a:cubicBezTo>
                  <a:pt x="23909" y="3127"/>
                  <a:pt x="22929" y="3011"/>
                  <a:pt x="21925" y="2917"/>
                </a:cubicBezTo>
                <a:cubicBezTo>
                  <a:pt x="21761" y="2847"/>
                  <a:pt x="21598" y="2777"/>
                  <a:pt x="21434" y="2707"/>
                </a:cubicBezTo>
                <a:cubicBezTo>
                  <a:pt x="21738" y="2684"/>
                  <a:pt x="22041" y="2660"/>
                  <a:pt x="22345" y="2637"/>
                </a:cubicBezTo>
                <a:cubicBezTo>
                  <a:pt x="22403" y="2633"/>
                  <a:pt x="22459" y="2631"/>
                  <a:pt x="22514" y="2631"/>
                </a:cubicBezTo>
                <a:close/>
                <a:moveTo>
                  <a:pt x="15551" y="3338"/>
                </a:moveTo>
                <a:lnTo>
                  <a:pt x="15551" y="3361"/>
                </a:lnTo>
                <a:lnTo>
                  <a:pt x="15247" y="3478"/>
                </a:lnTo>
                <a:cubicBezTo>
                  <a:pt x="14943" y="3478"/>
                  <a:pt x="14640" y="3501"/>
                  <a:pt x="14313" y="3524"/>
                </a:cubicBezTo>
                <a:lnTo>
                  <a:pt x="14290" y="3524"/>
                </a:lnTo>
                <a:lnTo>
                  <a:pt x="14500" y="3454"/>
                </a:lnTo>
                <a:cubicBezTo>
                  <a:pt x="14873" y="3408"/>
                  <a:pt x="15200" y="3384"/>
                  <a:pt x="15551" y="3338"/>
                </a:cubicBezTo>
                <a:close/>
                <a:moveTo>
                  <a:pt x="19987" y="3501"/>
                </a:moveTo>
                <a:cubicBezTo>
                  <a:pt x="20454" y="3501"/>
                  <a:pt x="20897" y="3524"/>
                  <a:pt x="21364" y="3594"/>
                </a:cubicBezTo>
                <a:cubicBezTo>
                  <a:pt x="21107" y="3583"/>
                  <a:pt x="20851" y="3577"/>
                  <a:pt x="20591" y="3577"/>
                </a:cubicBezTo>
                <a:cubicBezTo>
                  <a:pt x="20331" y="3577"/>
                  <a:pt x="20068" y="3583"/>
                  <a:pt x="19800" y="3594"/>
                </a:cubicBezTo>
                <a:lnTo>
                  <a:pt x="19590" y="3501"/>
                </a:lnTo>
                <a:close/>
                <a:moveTo>
                  <a:pt x="18819" y="3548"/>
                </a:moveTo>
                <a:lnTo>
                  <a:pt x="19006" y="3618"/>
                </a:lnTo>
                <a:cubicBezTo>
                  <a:pt x="18703" y="3618"/>
                  <a:pt x="18422" y="3664"/>
                  <a:pt x="18119" y="3688"/>
                </a:cubicBezTo>
                <a:lnTo>
                  <a:pt x="18025" y="3688"/>
                </a:lnTo>
                <a:cubicBezTo>
                  <a:pt x="18282" y="3618"/>
                  <a:pt x="18539" y="3571"/>
                  <a:pt x="18819" y="3548"/>
                </a:cubicBezTo>
                <a:close/>
                <a:moveTo>
                  <a:pt x="15901" y="2147"/>
                </a:moveTo>
                <a:lnTo>
                  <a:pt x="15901" y="2147"/>
                </a:lnTo>
                <a:cubicBezTo>
                  <a:pt x="15784" y="2194"/>
                  <a:pt x="15691" y="2240"/>
                  <a:pt x="15574" y="2287"/>
                </a:cubicBezTo>
                <a:cubicBezTo>
                  <a:pt x="15294" y="2357"/>
                  <a:pt x="14990" y="2450"/>
                  <a:pt x="14710" y="2544"/>
                </a:cubicBezTo>
                <a:cubicBezTo>
                  <a:pt x="13823" y="2801"/>
                  <a:pt x="12959" y="3127"/>
                  <a:pt x="12118" y="3478"/>
                </a:cubicBezTo>
                <a:lnTo>
                  <a:pt x="12118" y="3501"/>
                </a:lnTo>
                <a:cubicBezTo>
                  <a:pt x="11885" y="3548"/>
                  <a:pt x="11675" y="3618"/>
                  <a:pt x="11441" y="3688"/>
                </a:cubicBezTo>
                <a:lnTo>
                  <a:pt x="11254" y="3711"/>
                </a:lnTo>
                <a:cubicBezTo>
                  <a:pt x="10998" y="3758"/>
                  <a:pt x="10717" y="3805"/>
                  <a:pt x="10461" y="3875"/>
                </a:cubicBezTo>
                <a:cubicBezTo>
                  <a:pt x="12095" y="2847"/>
                  <a:pt x="13963" y="2264"/>
                  <a:pt x="15901" y="2147"/>
                </a:cubicBezTo>
                <a:close/>
                <a:moveTo>
                  <a:pt x="25380" y="3011"/>
                </a:moveTo>
                <a:cubicBezTo>
                  <a:pt x="26244" y="3197"/>
                  <a:pt x="27084" y="3454"/>
                  <a:pt x="27902" y="3781"/>
                </a:cubicBezTo>
                <a:cubicBezTo>
                  <a:pt x="28229" y="3921"/>
                  <a:pt x="28532" y="4038"/>
                  <a:pt x="28836" y="4201"/>
                </a:cubicBezTo>
                <a:cubicBezTo>
                  <a:pt x="28135" y="3991"/>
                  <a:pt x="27435" y="3805"/>
                  <a:pt x="26734" y="3664"/>
                </a:cubicBezTo>
                <a:cubicBezTo>
                  <a:pt x="26407" y="3478"/>
                  <a:pt x="26081" y="3314"/>
                  <a:pt x="25754" y="3174"/>
                </a:cubicBezTo>
                <a:cubicBezTo>
                  <a:pt x="25614" y="3104"/>
                  <a:pt x="25497" y="3057"/>
                  <a:pt x="25380" y="3011"/>
                </a:cubicBezTo>
                <a:close/>
                <a:moveTo>
                  <a:pt x="20710" y="3991"/>
                </a:moveTo>
                <a:cubicBezTo>
                  <a:pt x="21458" y="3991"/>
                  <a:pt x="22228" y="4038"/>
                  <a:pt x="22952" y="4108"/>
                </a:cubicBezTo>
                <a:lnTo>
                  <a:pt x="23022" y="4155"/>
                </a:lnTo>
                <a:lnTo>
                  <a:pt x="23466" y="4412"/>
                </a:lnTo>
                <a:cubicBezTo>
                  <a:pt x="22578" y="4248"/>
                  <a:pt x="21691" y="4131"/>
                  <a:pt x="20781" y="4038"/>
                </a:cubicBezTo>
                <a:lnTo>
                  <a:pt x="20710" y="3991"/>
                </a:lnTo>
                <a:close/>
                <a:moveTo>
                  <a:pt x="22835" y="3384"/>
                </a:moveTo>
                <a:lnTo>
                  <a:pt x="22835" y="3384"/>
                </a:lnTo>
                <a:cubicBezTo>
                  <a:pt x="23839" y="3501"/>
                  <a:pt x="24843" y="3641"/>
                  <a:pt x="25847" y="3828"/>
                </a:cubicBezTo>
                <a:cubicBezTo>
                  <a:pt x="26174" y="4015"/>
                  <a:pt x="26477" y="4248"/>
                  <a:pt x="26781" y="4458"/>
                </a:cubicBezTo>
                <a:cubicBezTo>
                  <a:pt x="25870" y="4201"/>
                  <a:pt x="24913" y="3991"/>
                  <a:pt x="23979" y="3851"/>
                </a:cubicBezTo>
                <a:cubicBezTo>
                  <a:pt x="23722" y="3758"/>
                  <a:pt x="23466" y="3688"/>
                  <a:pt x="23209" y="3618"/>
                </a:cubicBezTo>
                <a:cubicBezTo>
                  <a:pt x="23092" y="3548"/>
                  <a:pt x="22952" y="3454"/>
                  <a:pt x="22835" y="3384"/>
                </a:cubicBezTo>
                <a:close/>
                <a:moveTo>
                  <a:pt x="25824" y="2731"/>
                </a:moveTo>
                <a:lnTo>
                  <a:pt x="25824" y="2731"/>
                </a:lnTo>
                <a:cubicBezTo>
                  <a:pt x="26291" y="2777"/>
                  <a:pt x="26758" y="2871"/>
                  <a:pt x="27201" y="2964"/>
                </a:cubicBezTo>
                <a:cubicBezTo>
                  <a:pt x="28042" y="3151"/>
                  <a:pt x="28836" y="3431"/>
                  <a:pt x="29606" y="3781"/>
                </a:cubicBezTo>
                <a:lnTo>
                  <a:pt x="29606" y="3781"/>
                </a:lnTo>
                <a:cubicBezTo>
                  <a:pt x="29855" y="4032"/>
                  <a:pt x="30103" y="4303"/>
                  <a:pt x="30330" y="4552"/>
                </a:cubicBezTo>
                <a:cubicBezTo>
                  <a:pt x="28929" y="3711"/>
                  <a:pt x="27411" y="3081"/>
                  <a:pt x="25824" y="2731"/>
                </a:cubicBezTo>
                <a:close/>
                <a:moveTo>
                  <a:pt x="24399" y="4435"/>
                </a:moveTo>
                <a:lnTo>
                  <a:pt x="24726" y="4575"/>
                </a:lnTo>
                <a:lnTo>
                  <a:pt x="24540" y="4552"/>
                </a:lnTo>
                <a:lnTo>
                  <a:pt x="24399" y="4435"/>
                </a:lnTo>
                <a:close/>
                <a:moveTo>
                  <a:pt x="13869" y="3968"/>
                </a:moveTo>
                <a:lnTo>
                  <a:pt x="14080" y="3991"/>
                </a:lnTo>
                <a:cubicBezTo>
                  <a:pt x="13799" y="4108"/>
                  <a:pt x="13543" y="4248"/>
                  <a:pt x="13262" y="4412"/>
                </a:cubicBezTo>
                <a:cubicBezTo>
                  <a:pt x="12936" y="4482"/>
                  <a:pt x="12609" y="4552"/>
                  <a:pt x="12305" y="4645"/>
                </a:cubicBezTo>
                <a:cubicBezTo>
                  <a:pt x="12422" y="4528"/>
                  <a:pt x="12562" y="4412"/>
                  <a:pt x="12702" y="4318"/>
                </a:cubicBezTo>
                <a:cubicBezTo>
                  <a:pt x="13076" y="4178"/>
                  <a:pt x="13473" y="4061"/>
                  <a:pt x="13869" y="3968"/>
                </a:cubicBezTo>
                <a:close/>
                <a:moveTo>
                  <a:pt x="20127" y="4738"/>
                </a:moveTo>
                <a:lnTo>
                  <a:pt x="20547" y="4785"/>
                </a:lnTo>
                <a:lnTo>
                  <a:pt x="20244" y="4785"/>
                </a:lnTo>
                <a:lnTo>
                  <a:pt x="20127" y="4738"/>
                </a:lnTo>
                <a:close/>
                <a:moveTo>
                  <a:pt x="19450" y="4762"/>
                </a:moveTo>
                <a:lnTo>
                  <a:pt x="19660" y="4855"/>
                </a:lnTo>
                <a:lnTo>
                  <a:pt x="19590" y="4855"/>
                </a:lnTo>
                <a:lnTo>
                  <a:pt x="19146" y="4762"/>
                </a:lnTo>
                <a:close/>
                <a:moveTo>
                  <a:pt x="27084" y="4271"/>
                </a:moveTo>
                <a:cubicBezTo>
                  <a:pt x="27411" y="4458"/>
                  <a:pt x="27715" y="4668"/>
                  <a:pt x="28018" y="4855"/>
                </a:cubicBezTo>
                <a:lnTo>
                  <a:pt x="27668" y="4762"/>
                </a:lnTo>
                <a:cubicBezTo>
                  <a:pt x="27481" y="4598"/>
                  <a:pt x="27271" y="4435"/>
                  <a:pt x="27084" y="4271"/>
                </a:cubicBezTo>
                <a:close/>
                <a:moveTo>
                  <a:pt x="25940" y="4645"/>
                </a:moveTo>
                <a:lnTo>
                  <a:pt x="25940" y="4645"/>
                </a:lnTo>
                <a:cubicBezTo>
                  <a:pt x="26501" y="4785"/>
                  <a:pt x="26991" y="4949"/>
                  <a:pt x="27505" y="5112"/>
                </a:cubicBezTo>
                <a:lnTo>
                  <a:pt x="27481" y="5112"/>
                </a:lnTo>
                <a:lnTo>
                  <a:pt x="27598" y="5159"/>
                </a:lnTo>
                <a:lnTo>
                  <a:pt x="27575" y="5159"/>
                </a:lnTo>
                <a:cubicBezTo>
                  <a:pt x="27225" y="5089"/>
                  <a:pt x="26874" y="5019"/>
                  <a:pt x="26524" y="4949"/>
                </a:cubicBezTo>
                <a:cubicBezTo>
                  <a:pt x="26337" y="4855"/>
                  <a:pt x="26151" y="4762"/>
                  <a:pt x="25940" y="4645"/>
                </a:cubicBezTo>
                <a:close/>
                <a:moveTo>
                  <a:pt x="12072" y="5135"/>
                </a:moveTo>
                <a:cubicBezTo>
                  <a:pt x="11862" y="5275"/>
                  <a:pt x="11651" y="5416"/>
                  <a:pt x="11441" y="5579"/>
                </a:cubicBezTo>
                <a:cubicBezTo>
                  <a:pt x="11535" y="5462"/>
                  <a:pt x="11605" y="5346"/>
                  <a:pt x="11698" y="5252"/>
                </a:cubicBezTo>
                <a:lnTo>
                  <a:pt x="12072" y="5135"/>
                </a:lnTo>
                <a:close/>
                <a:moveTo>
                  <a:pt x="16111" y="4902"/>
                </a:moveTo>
                <a:lnTo>
                  <a:pt x="16111" y="4902"/>
                </a:lnTo>
                <a:cubicBezTo>
                  <a:pt x="15527" y="5089"/>
                  <a:pt x="14920" y="5299"/>
                  <a:pt x="14360" y="5579"/>
                </a:cubicBezTo>
                <a:lnTo>
                  <a:pt x="14080" y="5626"/>
                </a:lnTo>
                <a:cubicBezTo>
                  <a:pt x="14290" y="5462"/>
                  <a:pt x="14500" y="5299"/>
                  <a:pt x="14710" y="5159"/>
                </a:cubicBezTo>
                <a:cubicBezTo>
                  <a:pt x="14990" y="5089"/>
                  <a:pt x="15224" y="5019"/>
                  <a:pt x="15457" y="4972"/>
                </a:cubicBezTo>
                <a:cubicBezTo>
                  <a:pt x="15667" y="4949"/>
                  <a:pt x="15901" y="4925"/>
                  <a:pt x="16111" y="4902"/>
                </a:cubicBezTo>
                <a:close/>
                <a:moveTo>
                  <a:pt x="25333" y="5205"/>
                </a:moveTo>
                <a:lnTo>
                  <a:pt x="25333" y="5205"/>
                </a:lnTo>
                <a:cubicBezTo>
                  <a:pt x="25940" y="5369"/>
                  <a:pt x="26547" y="5556"/>
                  <a:pt x="27131" y="5766"/>
                </a:cubicBezTo>
                <a:cubicBezTo>
                  <a:pt x="26874" y="5719"/>
                  <a:pt x="26618" y="5696"/>
                  <a:pt x="26361" y="5672"/>
                </a:cubicBezTo>
                <a:cubicBezTo>
                  <a:pt x="26081" y="5556"/>
                  <a:pt x="25777" y="5439"/>
                  <a:pt x="25497" y="5346"/>
                </a:cubicBezTo>
                <a:lnTo>
                  <a:pt x="25333" y="5205"/>
                </a:lnTo>
                <a:close/>
                <a:moveTo>
                  <a:pt x="16578" y="5696"/>
                </a:moveTo>
                <a:lnTo>
                  <a:pt x="16414" y="5766"/>
                </a:lnTo>
                <a:cubicBezTo>
                  <a:pt x="16274" y="5766"/>
                  <a:pt x="16111" y="5789"/>
                  <a:pt x="15947" y="5812"/>
                </a:cubicBezTo>
                <a:lnTo>
                  <a:pt x="16251" y="5719"/>
                </a:lnTo>
                <a:lnTo>
                  <a:pt x="16578" y="5696"/>
                </a:lnTo>
                <a:close/>
                <a:moveTo>
                  <a:pt x="27505" y="5486"/>
                </a:moveTo>
                <a:lnTo>
                  <a:pt x="28088" y="5626"/>
                </a:lnTo>
                <a:cubicBezTo>
                  <a:pt x="28159" y="5696"/>
                  <a:pt x="28229" y="5766"/>
                  <a:pt x="28299" y="5836"/>
                </a:cubicBezTo>
                <a:cubicBezTo>
                  <a:pt x="28088" y="5742"/>
                  <a:pt x="27878" y="5649"/>
                  <a:pt x="27668" y="5579"/>
                </a:cubicBezTo>
                <a:lnTo>
                  <a:pt x="27505" y="5486"/>
                </a:lnTo>
                <a:close/>
                <a:moveTo>
                  <a:pt x="13683" y="5509"/>
                </a:moveTo>
                <a:cubicBezTo>
                  <a:pt x="13566" y="5602"/>
                  <a:pt x="13473" y="5696"/>
                  <a:pt x="13356" y="5812"/>
                </a:cubicBezTo>
                <a:lnTo>
                  <a:pt x="13332" y="5789"/>
                </a:lnTo>
                <a:cubicBezTo>
                  <a:pt x="13076" y="5883"/>
                  <a:pt x="12795" y="5953"/>
                  <a:pt x="12539" y="6046"/>
                </a:cubicBezTo>
                <a:cubicBezTo>
                  <a:pt x="12912" y="5836"/>
                  <a:pt x="13286" y="5672"/>
                  <a:pt x="13683" y="5509"/>
                </a:cubicBezTo>
                <a:close/>
                <a:moveTo>
                  <a:pt x="10017" y="4575"/>
                </a:moveTo>
                <a:lnTo>
                  <a:pt x="10017" y="4575"/>
                </a:lnTo>
                <a:cubicBezTo>
                  <a:pt x="9270" y="5019"/>
                  <a:pt x="8569" y="5532"/>
                  <a:pt x="7892" y="6116"/>
                </a:cubicBezTo>
                <a:lnTo>
                  <a:pt x="7916" y="6093"/>
                </a:lnTo>
                <a:cubicBezTo>
                  <a:pt x="8079" y="5883"/>
                  <a:pt x="8243" y="5696"/>
                  <a:pt x="8429" y="5486"/>
                </a:cubicBezTo>
                <a:cubicBezTo>
                  <a:pt x="8920" y="5112"/>
                  <a:pt x="9457" y="4809"/>
                  <a:pt x="10017" y="4575"/>
                </a:cubicBezTo>
                <a:close/>
                <a:moveTo>
                  <a:pt x="10951" y="5719"/>
                </a:moveTo>
                <a:lnTo>
                  <a:pt x="10951" y="5742"/>
                </a:lnTo>
                <a:cubicBezTo>
                  <a:pt x="10904" y="5812"/>
                  <a:pt x="10858" y="5883"/>
                  <a:pt x="10811" y="5976"/>
                </a:cubicBezTo>
                <a:cubicBezTo>
                  <a:pt x="10717" y="6023"/>
                  <a:pt x="10624" y="6069"/>
                  <a:pt x="10531" y="6116"/>
                </a:cubicBezTo>
                <a:cubicBezTo>
                  <a:pt x="10671" y="5976"/>
                  <a:pt x="10811" y="5836"/>
                  <a:pt x="10951" y="5719"/>
                </a:cubicBezTo>
                <a:close/>
                <a:moveTo>
                  <a:pt x="27738" y="4225"/>
                </a:moveTo>
                <a:cubicBezTo>
                  <a:pt x="28555" y="4435"/>
                  <a:pt x="29396" y="4668"/>
                  <a:pt x="30213" y="4925"/>
                </a:cubicBezTo>
                <a:cubicBezTo>
                  <a:pt x="30517" y="5135"/>
                  <a:pt x="30820" y="5346"/>
                  <a:pt x="31100" y="5579"/>
                </a:cubicBezTo>
                <a:cubicBezTo>
                  <a:pt x="31217" y="5766"/>
                  <a:pt x="31334" y="5953"/>
                  <a:pt x="31451" y="6116"/>
                </a:cubicBezTo>
                <a:cubicBezTo>
                  <a:pt x="30984" y="5976"/>
                  <a:pt x="30517" y="5859"/>
                  <a:pt x="30050" y="5742"/>
                </a:cubicBezTo>
                <a:cubicBezTo>
                  <a:pt x="29793" y="5602"/>
                  <a:pt x="29559" y="5509"/>
                  <a:pt x="29326" y="5392"/>
                </a:cubicBezTo>
                <a:cubicBezTo>
                  <a:pt x="28812" y="4972"/>
                  <a:pt x="28275" y="4575"/>
                  <a:pt x="27738" y="4225"/>
                </a:cubicBezTo>
                <a:close/>
                <a:moveTo>
                  <a:pt x="24726" y="5906"/>
                </a:moveTo>
                <a:cubicBezTo>
                  <a:pt x="24983" y="5953"/>
                  <a:pt x="25263" y="5999"/>
                  <a:pt x="25520" y="6046"/>
                </a:cubicBezTo>
                <a:lnTo>
                  <a:pt x="25707" y="6139"/>
                </a:lnTo>
                <a:cubicBezTo>
                  <a:pt x="25427" y="6093"/>
                  <a:pt x="25147" y="6069"/>
                  <a:pt x="24866" y="6069"/>
                </a:cubicBezTo>
                <a:lnTo>
                  <a:pt x="24633" y="5906"/>
                </a:lnTo>
                <a:close/>
                <a:moveTo>
                  <a:pt x="14827" y="5859"/>
                </a:moveTo>
                <a:lnTo>
                  <a:pt x="14827" y="5859"/>
                </a:lnTo>
                <a:cubicBezTo>
                  <a:pt x="14617" y="5976"/>
                  <a:pt x="14430" y="6093"/>
                  <a:pt x="14220" y="6209"/>
                </a:cubicBezTo>
                <a:lnTo>
                  <a:pt x="14033" y="6256"/>
                </a:lnTo>
                <a:cubicBezTo>
                  <a:pt x="14290" y="6116"/>
                  <a:pt x="14547" y="5976"/>
                  <a:pt x="14827" y="5859"/>
                </a:cubicBezTo>
                <a:close/>
                <a:moveTo>
                  <a:pt x="28719" y="5766"/>
                </a:moveTo>
                <a:lnTo>
                  <a:pt x="28719" y="5766"/>
                </a:lnTo>
                <a:cubicBezTo>
                  <a:pt x="28952" y="5836"/>
                  <a:pt x="29162" y="5883"/>
                  <a:pt x="29396" y="5953"/>
                </a:cubicBezTo>
                <a:cubicBezTo>
                  <a:pt x="29536" y="6069"/>
                  <a:pt x="29653" y="6163"/>
                  <a:pt x="29746" y="6279"/>
                </a:cubicBezTo>
                <a:cubicBezTo>
                  <a:pt x="29513" y="6209"/>
                  <a:pt x="29233" y="6139"/>
                  <a:pt x="28976" y="6093"/>
                </a:cubicBezTo>
                <a:cubicBezTo>
                  <a:pt x="28882" y="5976"/>
                  <a:pt x="28812" y="5883"/>
                  <a:pt x="28719" y="5766"/>
                </a:cubicBezTo>
                <a:close/>
                <a:moveTo>
                  <a:pt x="21388" y="6116"/>
                </a:moveTo>
                <a:lnTo>
                  <a:pt x="21388" y="6116"/>
                </a:lnTo>
                <a:cubicBezTo>
                  <a:pt x="21551" y="6163"/>
                  <a:pt x="21714" y="6209"/>
                  <a:pt x="21855" y="6233"/>
                </a:cubicBezTo>
                <a:lnTo>
                  <a:pt x="22041" y="6326"/>
                </a:lnTo>
                <a:lnTo>
                  <a:pt x="21738" y="6326"/>
                </a:lnTo>
                <a:lnTo>
                  <a:pt x="21388" y="6116"/>
                </a:lnTo>
                <a:close/>
                <a:moveTo>
                  <a:pt x="20407" y="5976"/>
                </a:moveTo>
                <a:cubicBezTo>
                  <a:pt x="20640" y="6093"/>
                  <a:pt x="20874" y="6209"/>
                  <a:pt x="21107" y="6349"/>
                </a:cubicBezTo>
                <a:lnTo>
                  <a:pt x="20710" y="6349"/>
                </a:lnTo>
                <a:cubicBezTo>
                  <a:pt x="20430" y="6256"/>
                  <a:pt x="20150" y="6186"/>
                  <a:pt x="19870" y="6116"/>
                </a:cubicBezTo>
                <a:lnTo>
                  <a:pt x="19566" y="6046"/>
                </a:lnTo>
                <a:cubicBezTo>
                  <a:pt x="19870" y="6023"/>
                  <a:pt x="20127" y="5999"/>
                  <a:pt x="20407" y="5976"/>
                </a:cubicBezTo>
                <a:close/>
                <a:moveTo>
                  <a:pt x="18095" y="6303"/>
                </a:moveTo>
                <a:cubicBezTo>
                  <a:pt x="18562" y="6303"/>
                  <a:pt x="19029" y="6326"/>
                  <a:pt x="19496" y="6420"/>
                </a:cubicBezTo>
                <a:lnTo>
                  <a:pt x="19520" y="6420"/>
                </a:lnTo>
                <a:cubicBezTo>
                  <a:pt x="19240" y="6443"/>
                  <a:pt x="18959" y="6466"/>
                  <a:pt x="18679" y="6490"/>
                </a:cubicBezTo>
                <a:cubicBezTo>
                  <a:pt x="18516" y="6478"/>
                  <a:pt x="18352" y="6472"/>
                  <a:pt x="18189" y="6472"/>
                </a:cubicBezTo>
                <a:cubicBezTo>
                  <a:pt x="18025" y="6472"/>
                  <a:pt x="17862" y="6478"/>
                  <a:pt x="17699" y="6490"/>
                </a:cubicBezTo>
                <a:cubicBezTo>
                  <a:pt x="17815" y="6420"/>
                  <a:pt x="17955" y="6373"/>
                  <a:pt x="18095" y="6303"/>
                </a:cubicBezTo>
                <a:close/>
                <a:moveTo>
                  <a:pt x="27832" y="6279"/>
                </a:moveTo>
                <a:lnTo>
                  <a:pt x="28159" y="6349"/>
                </a:lnTo>
                <a:lnTo>
                  <a:pt x="28485" y="6560"/>
                </a:lnTo>
                <a:cubicBezTo>
                  <a:pt x="28275" y="6466"/>
                  <a:pt x="28065" y="6373"/>
                  <a:pt x="27832" y="6279"/>
                </a:cubicBezTo>
                <a:close/>
                <a:moveTo>
                  <a:pt x="31474" y="5416"/>
                </a:moveTo>
                <a:lnTo>
                  <a:pt x="31754" y="5532"/>
                </a:lnTo>
                <a:cubicBezTo>
                  <a:pt x="32081" y="5859"/>
                  <a:pt x="32385" y="6186"/>
                  <a:pt x="32641" y="6560"/>
                </a:cubicBezTo>
                <a:lnTo>
                  <a:pt x="32595" y="6536"/>
                </a:lnTo>
                <a:cubicBezTo>
                  <a:pt x="32268" y="6139"/>
                  <a:pt x="31894" y="5742"/>
                  <a:pt x="31474" y="5416"/>
                </a:cubicBezTo>
                <a:close/>
                <a:moveTo>
                  <a:pt x="32595" y="5883"/>
                </a:moveTo>
                <a:lnTo>
                  <a:pt x="32711" y="5929"/>
                </a:lnTo>
                <a:cubicBezTo>
                  <a:pt x="33038" y="6256"/>
                  <a:pt x="33318" y="6606"/>
                  <a:pt x="33599" y="6957"/>
                </a:cubicBezTo>
                <a:lnTo>
                  <a:pt x="33342" y="6840"/>
                </a:lnTo>
                <a:cubicBezTo>
                  <a:pt x="33108" y="6513"/>
                  <a:pt x="32851" y="6186"/>
                  <a:pt x="32595" y="5883"/>
                </a:cubicBezTo>
                <a:close/>
                <a:moveTo>
                  <a:pt x="25403" y="6466"/>
                </a:moveTo>
                <a:cubicBezTo>
                  <a:pt x="25637" y="6490"/>
                  <a:pt x="25847" y="6536"/>
                  <a:pt x="26081" y="6583"/>
                </a:cubicBezTo>
                <a:cubicBezTo>
                  <a:pt x="26197" y="6700"/>
                  <a:pt x="26314" y="6840"/>
                  <a:pt x="26407" y="6980"/>
                </a:cubicBezTo>
                <a:cubicBezTo>
                  <a:pt x="26221" y="6933"/>
                  <a:pt x="26034" y="6910"/>
                  <a:pt x="25847" y="6863"/>
                </a:cubicBezTo>
                <a:cubicBezTo>
                  <a:pt x="25707" y="6723"/>
                  <a:pt x="25544" y="6583"/>
                  <a:pt x="25403" y="6466"/>
                </a:cubicBezTo>
                <a:close/>
                <a:moveTo>
                  <a:pt x="22415" y="6770"/>
                </a:moveTo>
                <a:lnTo>
                  <a:pt x="22788" y="6793"/>
                </a:lnTo>
                <a:cubicBezTo>
                  <a:pt x="23045" y="6957"/>
                  <a:pt x="23279" y="7120"/>
                  <a:pt x="23536" y="7307"/>
                </a:cubicBezTo>
                <a:lnTo>
                  <a:pt x="23559" y="7307"/>
                </a:lnTo>
                <a:lnTo>
                  <a:pt x="23185" y="7330"/>
                </a:lnTo>
                <a:cubicBezTo>
                  <a:pt x="23092" y="7260"/>
                  <a:pt x="22999" y="7190"/>
                  <a:pt x="22905" y="7120"/>
                </a:cubicBezTo>
                <a:cubicBezTo>
                  <a:pt x="22742" y="7003"/>
                  <a:pt x="22578" y="6886"/>
                  <a:pt x="22415" y="6770"/>
                </a:cubicBezTo>
                <a:close/>
                <a:moveTo>
                  <a:pt x="29629" y="3268"/>
                </a:moveTo>
                <a:lnTo>
                  <a:pt x="29629" y="3268"/>
                </a:lnTo>
                <a:cubicBezTo>
                  <a:pt x="30447" y="3431"/>
                  <a:pt x="31287" y="3641"/>
                  <a:pt x="32128" y="3875"/>
                </a:cubicBezTo>
                <a:cubicBezTo>
                  <a:pt x="33692" y="4738"/>
                  <a:pt x="35023" y="5953"/>
                  <a:pt x="36074" y="7377"/>
                </a:cubicBezTo>
                <a:cubicBezTo>
                  <a:pt x="35140" y="6723"/>
                  <a:pt x="34182" y="6163"/>
                  <a:pt x="33155" y="5719"/>
                </a:cubicBezTo>
                <a:cubicBezTo>
                  <a:pt x="32244" y="4832"/>
                  <a:pt x="31194" y="4085"/>
                  <a:pt x="30050" y="3548"/>
                </a:cubicBezTo>
                <a:cubicBezTo>
                  <a:pt x="29910" y="3454"/>
                  <a:pt x="29770" y="3361"/>
                  <a:pt x="29629" y="3268"/>
                </a:cubicBezTo>
                <a:close/>
                <a:moveTo>
                  <a:pt x="27108" y="6886"/>
                </a:moveTo>
                <a:lnTo>
                  <a:pt x="27411" y="7003"/>
                </a:lnTo>
                <a:cubicBezTo>
                  <a:pt x="27645" y="7143"/>
                  <a:pt x="27878" y="7283"/>
                  <a:pt x="28088" y="7447"/>
                </a:cubicBezTo>
                <a:cubicBezTo>
                  <a:pt x="27878" y="7377"/>
                  <a:pt x="27668" y="7307"/>
                  <a:pt x="27458" y="7260"/>
                </a:cubicBezTo>
                <a:cubicBezTo>
                  <a:pt x="27341" y="7143"/>
                  <a:pt x="27225" y="7003"/>
                  <a:pt x="27108" y="6886"/>
                </a:cubicBezTo>
                <a:close/>
                <a:moveTo>
                  <a:pt x="32268" y="6863"/>
                </a:moveTo>
                <a:lnTo>
                  <a:pt x="32431" y="6933"/>
                </a:lnTo>
                <a:cubicBezTo>
                  <a:pt x="32571" y="7097"/>
                  <a:pt x="32688" y="7260"/>
                  <a:pt x="32805" y="7447"/>
                </a:cubicBezTo>
                <a:lnTo>
                  <a:pt x="32548" y="7307"/>
                </a:lnTo>
                <a:lnTo>
                  <a:pt x="32431" y="7213"/>
                </a:lnTo>
                <a:cubicBezTo>
                  <a:pt x="32361" y="7097"/>
                  <a:pt x="32314" y="6980"/>
                  <a:pt x="32268" y="6863"/>
                </a:cubicBezTo>
                <a:close/>
                <a:moveTo>
                  <a:pt x="12740" y="6360"/>
                </a:moveTo>
                <a:lnTo>
                  <a:pt x="12740" y="6360"/>
                </a:lnTo>
                <a:cubicBezTo>
                  <a:pt x="12649" y="6472"/>
                  <a:pt x="12536" y="6563"/>
                  <a:pt x="12445" y="6676"/>
                </a:cubicBezTo>
                <a:cubicBezTo>
                  <a:pt x="12142" y="6793"/>
                  <a:pt x="11862" y="6910"/>
                  <a:pt x="11605" y="7050"/>
                </a:cubicBezTo>
                <a:cubicBezTo>
                  <a:pt x="11184" y="7190"/>
                  <a:pt x="10788" y="7377"/>
                  <a:pt x="10437" y="7634"/>
                </a:cubicBezTo>
                <a:cubicBezTo>
                  <a:pt x="10461" y="7610"/>
                  <a:pt x="10484" y="7564"/>
                  <a:pt x="10507" y="7540"/>
                </a:cubicBezTo>
                <a:cubicBezTo>
                  <a:pt x="10577" y="7447"/>
                  <a:pt x="10647" y="7377"/>
                  <a:pt x="10717" y="7283"/>
                </a:cubicBezTo>
                <a:cubicBezTo>
                  <a:pt x="11362" y="6892"/>
                  <a:pt x="12029" y="6592"/>
                  <a:pt x="12740" y="6360"/>
                </a:cubicBezTo>
                <a:close/>
                <a:moveTo>
                  <a:pt x="33108" y="7167"/>
                </a:moveTo>
                <a:cubicBezTo>
                  <a:pt x="33248" y="7377"/>
                  <a:pt x="33388" y="7610"/>
                  <a:pt x="33505" y="7820"/>
                </a:cubicBezTo>
                <a:lnTo>
                  <a:pt x="33435" y="7774"/>
                </a:lnTo>
                <a:cubicBezTo>
                  <a:pt x="33342" y="7587"/>
                  <a:pt x="33202" y="7377"/>
                  <a:pt x="33062" y="7167"/>
                </a:cubicBezTo>
                <a:close/>
                <a:moveTo>
                  <a:pt x="29723" y="6957"/>
                </a:moveTo>
                <a:lnTo>
                  <a:pt x="29723" y="6957"/>
                </a:lnTo>
                <a:cubicBezTo>
                  <a:pt x="30236" y="7260"/>
                  <a:pt x="30750" y="7610"/>
                  <a:pt x="31217" y="7984"/>
                </a:cubicBezTo>
                <a:cubicBezTo>
                  <a:pt x="31007" y="7867"/>
                  <a:pt x="30797" y="7750"/>
                  <a:pt x="30587" y="7634"/>
                </a:cubicBezTo>
                <a:cubicBezTo>
                  <a:pt x="30283" y="7400"/>
                  <a:pt x="30003" y="7190"/>
                  <a:pt x="29723" y="6957"/>
                </a:cubicBezTo>
                <a:close/>
                <a:moveTo>
                  <a:pt x="13986" y="7330"/>
                </a:moveTo>
                <a:cubicBezTo>
                  <a:pt x="13776" y="7540"/>
                  <a:pt x="13566" y="7750"/>
                  <a:pt x="13356" y="7961"/>
                </a:cubicBezTo>
                <a:lnTo>
                  <a:pt x="13052" y="7984"/>
                </a:lnTo>
                <a:cubicBezTo>
                  <a:pt x="12819" y="8007"/>
                  <a:pt x="12609" y="8054"/>
                  <a:pt x="12399" y="8101"/>
                </a:cubicBezTo>
                <a:cubicBezTo>
                  <a:pt x="12609" y="7914"/>
                  <a:pt x="12819" y="7704"/>
                  <a:pt x="13029" y="7517"/>
                </a:cubicBezTo>
                <a:cubicBezTo>
                  <a:pt x="13356" y="7447"/>
                  <a:pt x="13659" y="7377"/>
                  <a:pt x="13986" y="7330"/>
                </a:cubicBezTo>
                <a:close/>
                <a:moveTo>
                  <a:pt x="12188" y="7797"/>
                </a:moveTo>
                <a:lnTo>
                  <a:pt x="12188" y="7797"/>
                </a:lnTo>
                <a:cubicBezTo>
                  <a:pt x="12048" y="7961"/>
                  <a:pt x="11885" y="8124"/>
                  <a:pt x="11721" y="8287"/>
                </a:cubicBezTo>
                <a:lnTo>
                  <a:pt x="11698" y="8287"/>
                </a:lnTo>
                <a:cubicBezTo>
                  <a:pt x="11768" y="8194"/>
                  <a:pt x="11838" y="8101"/>
                  <a:pt x="11908" y="8007"/>
                </a:cubicBezTo>
                <a:cubicBezTo>
                  <a:pt x="11978" y="7890"/>
                  <a:pt x="12048" y="7890"/>
                  <a:pt x="12118" y="7820"/>
                </a:cubicBezTo>
                <a:lnTo>
                  <a:pt x="12188" y="7797"/>
                </a:lnTo>
                <a:close/>
                <a:moveTo>
                  <a:pt x="33739" y="7470"/>
                </a:moveTo>
                <a:lnTo>
                  <a:pt x="34066" y="7610"/>
                </a:lnTo>
                <a:cubicBezTo>
                  <a:pt x="34276" y="7937"/>
                  <a:pt x="34462" y="8287"/>
                  <a:pt x="34649" y="8638"/>
                </a:cubicBezTo>
                <a:cubicBezTo>
                  <a:pt x="34509" y="8544"/>
                  <a:pt x="34369" y="8427"/>
                  <a:pt x="34229" y="8311"/>
                </a:cubicBezTo>
                <a:cubicBezTo>
                  <a:pt x="34066" y="8031"/>
                  <a:pt x="33925" y="7727"/>
                  <a:pt x="33739" y="7470"/>
                </a:cubicBezTo>
                <a:close/>
                <a:moveTo>
                  <a:pt x="25450" y="8124"/>
                </a:moveTo>
                <a:cubicBezTo>
                  <a:pt x="25590" y="8171"/>
                  <a:pt x="25754" y="8217"/>
                  <a:pt x="25870" y="8264"/>
                </a:cubicBezTo>
                <a:cubicBezTo>
                  <a:pt x="26010" y="8334"/>
                  <a:pt x="26151" y="8474"/>
                  <a:pt x="26267" y="8591"/>
                </a:cubicBezTo>
                <a:lnTo>
                  <a:pt x="26291" y="8661"/>
                </a:lnTo>
                <a:cubicBezTo>
                  <a:pt x="26151" y="8591"/>
                  <a:pt x="26010" y="8521"/>
                  <a:pt x="25870" y="8451"/>
                </a:cubicBezTo>
                <a:cubicBezTo>
                  <a:pt x="25730" y="8334"/>
                  <a:pt x="25567" y="8241"/>
                  <a:pt x="25450" y="8124"/>
                </a:cubicBezTo>
                <a:close/>
                <a:moveTo>
                  <a:pt x="31147" y="7167"/>
                </a:moveTo>
                <a:cubicBezTo>
                  <a:pt x="31497" y="7307"/>
                  <a:pt x="31848" y="7447"/>
                  <a:pt x="32198" y="7587"/>
                </a:cubicBezTo>
                <a:lnTo>
                  <a:pt x="32198" y="7610"/>
                </a:lnTo>
                <a:cubicBezTo>
                  <a:pt x="32338" y="7961"/>
                  <a:pt x="32478" y="8334"/>
                  <a:pt x="32618" y="8684"/>
                </a:cubicBezTo>
                <a:cubicBezTo>
                  <a:pt x="32338" y="8427"/>
                  <a:pt x="32058" y="8171"/>
                  <a:pt x="31754" y="7937"/>
                </a:cubicBezTo>
                <a:cubicBezTo>
                  <a:pt x="31567" y="7680"/>
                  <a:pt x="31357" y="7423"/>
                  <a:pt x="31147" y="7167"/>
                </a:cubicBezTo>
                <a:close/>
                <a:moveTo>
                  <a:pt x="15084" y="8451"/>
                </a:moveTo>
                <a:cubicBezTo>
                  <a:pt x="14920" y="8521"/>
                  <a:pt x="14780" y="8614"/>
                  <a:pt x="14617" y="8708"/>
                </a:cubicBezTo>
                <a:cubicBezTo>
                  <a:pt x="14687" y="8614"/>
                  <a:pt x="14757" y="8521"/>
                  <a:pt x="14827" y="8451"/>
                </a:cubicBezTo>
                <a:close/>
                <a:moveTo>
                  <a:pt x="15924" y="8498"/>
                </a:moveTo>
                <a:cubicBezTo>
                  <a:pt x="15761" y="8568"/>
                  <a:pt x="15621" y="8638"/>
                  <a:pt x="15457" y="8708"/>
                </a:cubicBezTo>
                <a:lnTo>
                  <a:pt x="15527" y="8661"/>
                </a:lnTo>
                <a:cubicBezTo>
                  <a:pt x="15621" y="8591"/>
                  <a:pt x="15761" y="8544"/>
                  <a:pt x="15877" y="8498"/>
                </a:cubicBezTo>
                <a:close/>
                <a:moveTo>
                  <a:pt x="9550" y="8217"/>
                </a:moveTo>
                <a:cubicBezTo>
                  <a:pt x="9433" y="8381"/>
                  <a:pt x="9340" y="8544"/>
                  <a:pt x="9223" y="8708"/>
                </a:cubicBezTo>
                <a:lnTo>
                  <a:pt x="9200" y="8731"/>
                </a:lnTo>
                <a:cubicBezTo>
                  <a:pt x="9270" y="8591"/>
                  <a:pt x="9363" y="8451"/>
                  <a:pt x="9457" y="8311"/>
                </a:cubicBezTo>
                <a:lnTo>
                  <a:pt x="9550" y="8217"/>
                </a:lnTo>
                <a:close/>
                <a:moveTo>
                  <a:pt x="10391" y="8754"/>
                </a:moveTo>
                <a:cubicBezTo>
                  <a:pt x="10344" y="8824"/>
                  <a:pt x="10297" y="8871"/>
                  <a:pt x="10251" y="8941"/>
                </a:cubicBezTo>
                <a:lnTo>
                  <a:pt x="10134" y="9011"/>
                </a:lnTo>
                <a:lnTo>
                  <a:pt x="10134" y="8964"/>
                </a:lnTo>
                <a:cubicBezTo>
                  <a:pt x="10227" y="8871"/>
                  <a:pt x="10297" y="8824"/>
                  <a:pt x="10391" y="8754"/>
                </a:cubicBezTo>
                <a:close/>
                <a:moveTo>
                  <a:pt x="19216" y="313"/>
                </a:moveTo>
                <a:cubicBezTo>
                  <a:pt x="21524" y="313"/>
                  <a:pt x="23856" y="663"/>
                  <a:pt x="25940" y="1470"/>
                </a:cubicBezTo>
                <a:cubicBezTo>
                  <a:pt x="25240" y="1330"/>
                  <a:pt x="24516" y="1236"/>
                  <a:pt x="23792" y="1166"/>
                </a:cubicBezTo>
                <a:cubicBezTo>
                  <a:pt x="23228" y="1098"/>
                  <a:pt x="22652" y="1054"/>
                  <a:pt x="22072" y="1054"/>
                </a:cubicBezTo>
                <a:cubicBezTo>
                  <a:pt x="21860" y="1054"/>
                  <a:pt x="21647" y="1060"/>
                  <a:pt x="21434" y="1073"/>
                </a:cubicBezTo>
                <a:cubicBezTo>
                  <a:pt x="20710" y="1073"/>
                  <a:pt x="19963" y="1143"/>
                  <a:pt x="19240" y="1236"/>
                </a:cubicBezTo>
                <a:cubicBezTo>
                  <a:pt x="18492" y="1330"/>
                  <a:pt x="17722" y="1493"/>
                  <a:pt x="16998" y="1727"/>
                </a:cubicBezTo>
                <a:cubicBezTo>
                  <a:pt x="16755" y="1710"/>
                  <a:pt x="16512" y="1702"/>
                  <a:pt x="16269" y="1702"/>
                </a:cubicBezTo>
                <a:cubicBezTo>
                  <a:pt x="14763" y="1702"/>
                  <a:pt x="13272" y="2014"/>
                  <a:pt x="11885" y="2637"/>
                </a:cubicBezTo>
                <a:cubicBezTo>
                  <a:pt x="11044" y="3011"/>
                  <a:pt x="10251" y="3501"/>
                  <a:pt x="9503" y="4061"/>
                </a:cubicBezTo>
                <a:lnTo>
                  <a:pt x="9247" y="4248"/>
                </a:lnTo>
                <a:cubicBezTo>
                  <a:pt x="7028" y="5205"/>
                  <a:pt x="5277" y="7050"/>
                  <a:pt x="3970" y="9151"/>
                </a:cubicBezTo>
                <a:cubicBezTo>
                  <a:pt x="4227" y="8334"/>
                  <a:pt x="4577" y="7564"/>
                  <a:pt x="5021" y="6840"/>
                </a:cubicBezTo>
                <a:lnTo>
                  <a:pt x="4997" y="6840"/>
                </a:lnTo>
                <a:cubicBezTo>
                  <a:pt x="6958" y="3478"/>
                  <a:pt x="10554" y="1610"/>
                  <a:pt x="14266" y="839"/>
                </a:cubicBezTo>
                <a:cubicBezTo>
                  <a:pt x="15831" y="503"/>
                  <a:pt x="17517" y="313"/>
                  <a:pt x="19216" y="313"/>
                </a:cubicBezTo>
                <a:close/>
                <a:moveTo>
                  <a:pt x="19006" y="9221"/>
                </a:moveTo>
                <a:cubicBezTo>
                  <a:pt x="19146" y="9245"/>
                  <a:pt x="19310" y="9268"/>
                  <a:pt x="19450" y="9315"/>
                </a:cubicBezTo>
                <a:lnTo>
                  <a:pt x="19683" y="9361"/>
                </a:lnTo>
                <a:lnTo>
                  <a:pt x="19310" y="9361"/>
                </a:lnTo>
                <a:cubicBezTo>
                  <a:pt x="19193" y="9315"/>
                  <a:pt x="19099" y="9268"/>
                  <a:pt x="19006" y="9221"/>
                </a:cubicBezTo>
                <a:close/>
                <a:moveTo>
                  <a:pt x="21901" y="8894"/>
                </a:moveTo>
                <a:cubicBezTo>
                  <a:pt x="22228" y="8964"/>
                  <a:pt x="22532" y="9035"/>
                  <a:pt x="22835" y="9105"/>
                </a:cubicBezTo>
                <a:lnTo>
                  <a:pt x="23069" y="9245"/>
                </a:lnTo>
                <a:lnTo>
                  <a:pt x="22742" y="9361"/>
                </a:lnTo>
                <a:cubicBezTo>
                  <a:pt x="22602" y="9291"/>
                  <a:pt x="22462" y="9198"/>
                  <a:pt x="22321" y="9128"/>
                </a:cubicBezTo>
                <a:lnTo>
                  <a:pt x="21901" y="8894"/>
                </a:lnTo>
                <a:close/>
                <a:moveTo>
                  <a:pt x="33762" y="6420"/>
                </a:moveTo>
                <a:cubicBezTo>
                  <a:pt x="34066" y="6560"/>
                  <a:pt x="34322" y="6723"/>
                  <a:pt x="34603" y="6863"/>
                </a:cubicBezTo>
                <a:cubicBezTo>
                  <a:pt x="35420" y="7330"/>
                  <a:pt x="36144" y="7890"/>
                  <a:pt x="36821" y="8521"/>
                </a:cubicBezTo>
                <a:cubicBezTo>
                  <a:pt x="36984" y="8824"/>
                  <a:pt x="37148" y="9128"/>
                  <a:pt x="37311" y="9455"/>
                </a:cubicBezTo>
                <a:cubicBezTo>
                  <a:pt x="36470" y="8591"/>
                  <a:pt x="35490" y="7867"/>
                  <a:pt x="34416" y="7330"/>
                </a:cubicBezTo>
                <a:cubicBezTo>
                  <a:pt x="34206" y="7027"/>
                  <a:pt x="33996" y="6723"/>
                  <a:pt x="33762" y="6420"/>
                </a:cubicBezTo>
                <a:close/>
                <a:moveTo>
                  <a:pt x="17909" y="9291"/>
                </a:moveTo>
                <a:cubicBezTo>
                  <a:pt x="18049" y="9338"/>
                  <a:pt x="18189" y="9361"/>
                  <a:pt x="18329" y="9408"/>
                </a:cubicBezTo>
                <a:cubicBezTo>
                  <a:pt x="18236" y="9431"/>
                  <a:pt x="18119" y="9431"/>
                  <a:pt x="18025" y="9478"/>
                </a:cubicBezTo>
                <a:lnTo>
                  <a:pt x="17885" y="9315"/>
                </a:lnTo>
                <a:lnTo>
                  <a:pt x="17909" y="9291"/>
                </a:lnTo>
                <a:close/>
                <a:moveTo>
                  <a:pt x="33809" y="4482"/>
                </a:moveTo>
                <a:lnTo>
                  <a:pt x="33809" y="4482"/>
                </a:lnTo>
                <a:cubicBezTo>
                  <a:pt x="34556" y="4785"/>
                  <a:pt x="35256" y="5159"/>
                  <a:pt x="35933" y="5602"/>
                </a:cubicBezTo>
                <a:lnTo>
                  <a:pt x="35910" y="5579"/>
                </a:lnTo>
                <a:lnTo>
                  <a:pt x="35910" y="5579"/>
                </a:lnTo>
                <a:cubicBezTo>
                  <a:pt x="37241" y="6490"/>
                  <a:pt x="38105" y="7937"/>
                  <a:pt x="38245" y="9525"/>
                </a:cubicBezTo>
                <a:cubicBezTo>
                  <a:pt x="38105" y="9315"/>
                  <a:pt x="37941" y="9105"/>
                  <a:pt x="37755" y="8918"/>
                </a:cubicBezTo>
                <a:cubicBezTo>
                  <a:pt x="37521" y="8638"/>
                  <a:pt x="37288" y="8381"/>
                  <a:pt x="37007" y="8147"/>
                </a:cubicBezTo>
                <a:cubicBezTo>
                  <a:pt x="36190" y="6723"/>
                  <a:pt x="35093" y="5486"/>
                  <a:pt x="33809" y="4482"/>
                </a:cubicBezTo>
                <a:close/>
                <a:moveTo>
                  <a:pt x="19877" y="8848"/>
                </a:moveTo>
                <a:cubicBezTo>
                  <a:pt x="20135" y="8848"/>
                  <a:pt x="20399" y="8879"/>
                  <a:pt x="20664" y="8941"/>
                </a:cubicBezTo>
                <a:cubicBezTo>
                  <a:pt x="20950" y="9162"/>
                  <a:pt x="21258" y="9403"/>
                  <a:pt x="21566" y="9665"/>
                </a:cubicBezTo>
                <a:lnTo>
                  <a:pt x="21566" y="9665"/>
                </a:lnTo>
                <a:cubicBezTo>
                  <a:pt x="21468" y="9620"/>
                  <a:pt x="21369" y="9564"/>
                  <a:pt x="21271" y="9525"/>
                </a:cubicBezTo>
                <a:cubicBezTo>
                  <a:pt x="20874" y="9338"/>
                  <a:pt x="20454" y="9198"/>
                  <a:pt x="20033" y="9081"/>
                </a:cubicBezTo>
                <a:cubicBezTo>
                  <a:pt x="19847" y="9011"/>
                  <a:pt x="19660" y="8941"/>
                  <a:pt x="19496" y="8871"/>
                </a:cubicBezTo>
                <a:cubicBezTo>
                  <a:pt x="19621" y="8856"/>
                  <a:pt x="19748" y="8848"/>
                  <a:pt x="19877" y="8848"/>
                </a:cubicBezTo>
                <a:close/>
                <a:moveTo>
                  <a:pt x="27014" y="9408"/>
                </a:moveTo>
                <a:lnTo>
                  <a:pt x="27271" y="9548"/>
                </a:lnTo>
                <a:cubicBezTo>
                  <a:pt x="27318" y="9642"/>
                  <a:pt x="27341" y="9712"/>
                  <a:pt x="27365" y="9782"/>
                </a:cubicBezTo>
                <a:lnTo>
                  <a:pt x="27038" y="9478"/>
                </a:lnTo>
                <a:cubicBezTo>
                  <a:pt x="27038" y="9455"/>
                  <a:pt x="27014" y="9431"/>
                  <a:pt x="27014" y="9408"/>
                </a:cubicBezTo>
                <a:close/>
                <a:moveTo>
                  <a:pt x="14360" y="8544"/>
                </a:moveTo>
                <a:lnTo>
                  <a:pt x="14360" y="8544"/>
                </a:lnTo>
                <a:cubicBezTo>
                  <a:pt x="14220" y="8754"/>
                  <a:pt x="14080" y="8941"/>
                  <a:pt x="13963" y="9151"/>
                </a:cubicBezTo>
                <a:lnTo>
                  <a:pt x="13940" y="9151"/>
                </a:lnTo>
                <a:cubicBezTo>
                  <a:pt x="13706" y="9315"/>
                  <a:pt x="13473" y="9501"/>
                  <a:pt x="13239" y="9688"/>
                </a:cubicBezTo>
                <a:cubicBezTo>
                  <a:pt x="13146" y="9735"/>
                  <a:pt x="13052" y="9805"/>
                  <a:pt x="12959" y="9852"/>
                </a:cubicBezTo>
                <a:cubicBezTo>
                  <a:pt x="13006" y="9758"/>
                  <a:pt x="13052" y="9665"/>
                  <a:pt x="13122" y="9572"/>
                </a:cubicBezTo>
                <a:cubicBezTo>
                  <a:pt x="13519" y="9221"/>
                  <a:pt x="13940" y="8871"/>
                  <a:pt x="14360" y="8544"/>
                </a:cubicBezTo>
                <a:close/>
                <a:moveTo>
                  <a:pt x="10391" y="5742"/>
                </a:moveTo>
                <a:cubicBezTo>
                  <a:pt x="10017" y="6116"/>
                  <a:pt x="9643" y="6513"/>
                  <a:pt x="9270" y="6910"/>
                </a:cubicBezTo>
                <a:cubicBezTo>
                  <a:pt x="9153" y="7003"/>
                  <a:pt x="9036" y="7097"/>
                  <a:pt x="8920" y="7167"/>
                </a:cubicBezTo>
                <a:cubicBezTo>
                  <a:pt x="8196" y="7727"/>
                  <a:pt x="7542" y="8334"/>
                  <a:pt x="6935" y="9035"/>
                </a:cubicBezTo>
                <a:cubicBezTo>
                  <a:pt x="6632" y="9315"/>
                  <a:pt x="6328" y="9595"/>
                  <a:pt x="6048" y="9898"/>
                </a:cubicBezTo>
                <a:cubicBezTo>
                  <a:pt x="6071" y="9828"/>
                  <a:pt x="6071" y="9758"/>
                  <a:pt x="6095" y="9665"/>
                </a:cubicBezTo>
                <a:cubicBezTo>
                  <a:pt x="6818" y="8824"/>
                  <a:pt x="7565" y="8007"/>
                  <a:pt x="8383" y="7260"/>
                </a:cubicBezTo>
                <a:lnTo>
                  <a:pt x="8383" y="7237"/>
                </a:lnTo>
                <a:cubicBezTo>
                  <a:pt x="8803" y="6840"/>
                  <a:pt x="9247" y="6466"/>
                  <a:pt x="9714" y="6093"/>
                </a:cubicBezTo>
                <a:cubicBezTo>
                  <a:pt x="9924" y="5976"/>
                  <a:pt x="10157" y="5859"/>
                  <a:pt x="10391" y="5742"/>
                </a:cubicBezTo>
                <a:close/>
                <a:moveTo>
                  <a:pt x="32758" y="8031"/>
                </a:moveTo>
                <a:lnTo>
                  <a:pt x="32758" y="8031"/>
                </a:lnTo>
                <a:cubicBezTo>
                  <a:pt x="33038" y="8264"/>
                  <a:pt x="33295" y="8498"/>
                  <a:pt x="33529" y="8754"/>
                </a:cubicBezTo>
                <a:cubicBezTo>
                  <a:pt x="33715" y="9175"/>
                  <a:pt x="33879" y="9618"/>
                  <a:pt x="34019" y="10085"/>
                </a:cubicBezTo>
                <a:cubicBezTo>
                  <a:pt x="33785" y="9852"/>
                  <a:pt x="33529" y="9618"/>
                  <a:pt x="33248" y="9385"/>
                </a:cubicBezTo>
                <a:lnTo>
                  <a:pt x="33178" y="9291"/>
                </a:lnTo>
                <a:cubicBezTo>
                  <a:pt x="33062" y="8871"/>
                  <a:pt x="32922" y="8451"/>
                  <a:pt x="32758" y="8031"/>
                </a:cubicBezTo>
                <a:close/>
                <a:moveTo>
                  <a:pt x="34603" y="9128"/>
                </a:moveTo>
                <a:lnTo>
                  <a:pt x="34603" y="9128"/>
                </a:lnTo>
                <a:cubicBezTo>
                  <a:pt x="34743" y="9245"/>
                  <a:pt x="34883" y="9361"/>
                  <a:pt x="34999" y="9478"/>
                </a:cubicBezTo>
                <a:cubicBezTo>
                  <a:pt x="35070" y="9688"/>
                  <a:pt x="35140" y="9875"/>
                  <a:pt x="35186" y="10085"/>
                </a:cubicBezTo>
                <a:cubicBezTo>
                  <a:pt x="35046" y="9875"/>
                  <a:pt x="34906" y="9688"/>
                  <a:pt x="34766" y="9478"/>
                </a:cubicBezTo>
                <a:lnTo>
                  <a:pt x="34719" y="9385"/>
                </a:lnTo>
                <a:cubicBezTo>
                  <a:pt x="34696" y="9291"/>
                  <a:pt x="34649" y="9198"/>
                  <a:pt x="34603" y="9128"/>
                </a:cubicBezTo>
                <a:close/>
                <a:moveTo>
                  <a:pt x="27832" y="8568"/>
                </a:moveTo>
                <a:lnTo>
                  <a:pt x="27832" y="8568"/>
                </a:lnTo>
                <a:cubicBezTo>
                  <a:pt x="28088" y="8754"/>
                  <a:pt x="28369" y="8941"/>
                  <a:pt x="28602" y="9151"/>
                </a:cubicBezTo>
                <a:cubicBezTo>
                  <a:pt x="28836" y="9455"/>
                  <a:pt x="29069" y="9782"/>
                  <a:pt x="29279" y="10109"/>
                </a:cubicBezTo>
                <a:lnTo>
                  <a:pt x="29162" y="10015"/>
                </a:lnTo>
                <a:cubicBezTo>
                  <a:pt x="28789" y="9618"/>
                  <a:pt x="28415" y="9245"/>
                  <a:pt x="27995" y="8894"/>
                </a:cubicBezTo>
                <a:cubicBezTo>
                  <a:pt x="27948" y="8778"/>
                  <a:pt x="27902" y="8684"/>
                  <a:pt x="27832" y="8568"/>
                </a:cubicBezTo>
                <a:close/>
                <a:moveTo>
                  <a:pt x="27925" y="7727"/>
                </a:moveTo>
                <a:lnTo>
                  <a:pt x="27925" y="7727"/>
                </a:lnTo>
                <a:cubicBezTo>
                  <a:pt x="28299" y="7844"/>
                  <a:pt x="28672" y="7984"/>
                  <a:pt x="29046" y="8124"/>
                </a:cubicBezTo>
                <a:cubicBezTo>
                  <a:pt x="29303" y="8334"/>
                  <a:pt x="29559" y="8568"/>
                  <a:pt x="29816" y="8801"/>
                </a:cubicBezTo>
                <a:cubicBezTo>
                  <a:pt x="30143" y="9221"/>
                  <a:pt x="30400" y="9688"/>
                  <a:pt x="30587" y="10179"/>
                </a:cubicBezTo>
                <a:lnTo>
                  <a:pt x="30470" y="10038"/>
                </a:lnTo>
                <a:cubicBezTo>
                  <a:pt x="30143" y="9595"/>
                  <a:pt x="29746" y="9198"/>
                  <a:pt x="29303" y="8871"/>
                </a:cubicBezTo>
                <a:cubicBezTo>
                  <a:pt x="28952" y="8568"/>
                  <a:pt x="28579" y="8287"/>
                  <a:pt x="28182" y="8031"/>
                </a:cubicBezTo>
                <a:lnTo>
                  <a:pt x="27925" y="7727"/>
                </a:lnTo>
                <a:close/>
                <a:moveTo>
                  <a:pt x="20314" y="9875"/>
                </a:moveTo>
                <a:cubicBezTo>
                  <a:pt x="20617" y="9968"/>
                  <a:pt x="20897" y="10062"/>
                  <a:pt x="21177" y="10179"/>
                </a:cubicBezTo>
                <a:lnTo>
                  <a:pt x="21131" y="10202"/>
                </a:lnTo>
                <a:cubicBezTo>
                  <a:pt x="20944" y="10132"/>
                  <a:pt x="20757" y="10062"/>
                  <a:pt x="20547" y="10015"/>
                </a:cubicBezTo>
                <a:lnTo>
                  <a:pt x="20314" y="9875"/>
                </a:lnTo>
                <a:close/>
                <a:moveTo>
                  <a:pt x="16228" y="10085"/>
                </a:moveTo>
                <a:lnTo>
                  <a:pt x="16228" y="10085"/>
                </a:lnTo>
                <a:cubicBezTo>
                  <a:pt x="16181" y="10132"/>
                  <a:pt x="16134" y="10202"/>
                  <a:pt x="16088" y="10249"/>
                </a:cubicBezTo>
                <a:cubicBezTo>
                  <a:pt x="16041" y="10295"/>
                  <a:pt x="15924" y="10295"/>
                  <a:pt x="15854" y="10319"/>
                </a:cubicBezTo>
                <a:lnTo>
                  <a:pt x="15924" y="10272"/>
                </a:lnTo>
                <a:lnTo>
                  <a:pt x="16228" y="10085"/>
                </a:lnTo>
                <a:close/>
                <a:moveTo>
                  <a:pt x="23395" y="9431"/>
                </a:moveTo>
                <a:cubicBezTo>
                  <a:pt x="23512" y="9478"/>
                  <a:pt x="23606" y="9548"/>
                  <a:pt x="23722" y="9618"/>
                </a:cubicBezTo>
                <a:cubicBezTo>
                  <a:pt x="23933" y="9898"/>
                  <a:pt x="24143" y="10202"/>
                  <a:pt x="24306" y="10505"/>
                </a:cubicBezTo>
                <a:lnTo>
                  <a:pt x="24096" y="10365"/>
                </a:lnTo>
                <a:cubicBezTo>
                  <a:pt x="23792" y="10062"/>
                  <a:pt x="23442" y="9782"/>
                  <a:pt x="23069" y="9548"/>
                </a:cubicBezTo>
                <a:lnTo>
                  <a:pt x="23395" y="9431"/>
                </a:lnTo>
                <a:close/>
                <a:moveTo>
                  <a:pt x="27341" y="10365"/>
                </a:moveTo>
                <a:lnTo>
                  <a:pt x="27598" y="10599"/>
                </a:lnTo>
                <a:cubicBezTo>
                  <a:pt x="27598" y="10622"/>
                  <a:pt x="27621" y="10646"/>
                  <a:pt x="27621" y="10669"/>
                </a:cubicBezTo>
                <a:lnTo>
                  <a:pt x="27505" y="10576"/>
                </a:lnTo>
                <a:cubicBezTo>
                  <a:pt x="27458" y="10505"/>
                  <a:pt x="27411" y="10435"/>
                  <a:pt x="27341" y="10365"/>
                </a:cubicBezTo>
                <a:close/>
                <a:moveTo>
                  <a:pt x="15037" y="9618"/>
                </a:moveTo>
                <a:lnTo>
                  <a:pt x="15037" y="9618"/>
                </a:lnTo>
                <a:cubicBezTo>
                  <a:pt x="14827" y="9945"/>
                  <a:pt x="14663" y="10272"/>
                  <a:pt x="14500" y="10622"/>
                </a:cubicBezTo>
                <a:lnTo>
                  <a:pt x="14430" y="10692"/>
                </a:lnTo>
                <a:lnTo>
                  <a:pt x="14290" y="10692"/>
                </a:lnTo>
                <a:cubicBezTo>
                  <a:pt x="14406" y="10412"/>
                  <a:pt x="14547" y="10132"/>
                  <a:pt x="14687" y="9852"/>
                </a:cubicBezTo>
                <a:cubicBezTo>
                  <a:pt x="14803" y="9758"/>
                  <a:pt x="14920" y="9688"/>
                  <a:pt x="15037" y="9618"/>
                </a:cubicBezTo>
                <a:close/>
                <a:moveTo>
                  <a:pt x="18376" y="10412"/>
                </a:moveTo>
                <a:lnTo>
                  <a:pt x="18212" y="10482"/>
                </a:lnTo>
                <a:cubicBezTo>
                  <a:pt x="18049" y="10529"/>
                  <a:pt x="17885" y="10599"/>
                  <a:pt x="17722" y="10669"/>
                </a:cubicBezTo>
                <a:cubicBezTo>
                  <a:pt x="17535" y="10692"/>
                  <a:pt x="17348" y="10762"/>
                  <a:pt x="17185" y="10832"/>
                </a:cubicBezTo>
                <a:cubicBezTo>
                  <a:pt x="17302" y="10692"/>
                  <a:pt x="17442" y="10599"/>
                  <a:pt x="17582" y="10482"/>
                </a:cubicBezTo>
                <a:cubicBezTo>
                  <a:pt x="17839" y="10435"/>
                  <a:pt x="18119" y="10435"/>
                  <a:pt x="18376" y="10412"/>
                </a:cubicBezTo>
                <a:close/>
                <a:moveTo>
                  <a:pt x="37801" y="9642"/>
                </a:moveTo>
                <a:cubicBezTo>
                  <a:pt x="37988" y="9898"/>
                  <a:pt x="38151" y="10155"/>
                  <a:pt x="38315" y="10412"/>
                </a:cubicBezTo>
                <a:cubicBezTo>
                  <a:pt x="38338" y="10552"/>
                  <a:pt x="38338" y="10692"/>
                  <a:pt x="38338" y="10832"/>
                </a:cubicBezTo>
                <a:lnTo>
                  <a:pt x="38315" y="10832"/>
                </a:lnTo>
                <a:cubicBezTo>
                  <a:pt x="38268" y="10762"/>
                  <a:pt x="38222" y="10669"/>
                  <a:pt x="38175" y="10576"/>
                </a:cubicBezTo>
                <a:cubicBezTo>
                  <a:pt x="38058" y="10272"/>
                  <a:pt x="37918" y="9945"/>
                  <a:pt x="37801" y="9642"/>
                </a:cubicBezTo>
                <a:close/>
                <a:moveTo>
                  <a:pt x="11114" y="10015"/>
                </a:moveTo>
                <a:lnTo>
                  <a:pt x="11114" y="10038"/>
                </a:lnTo>
                <a:cubicBezTo>
                  <a:pt x="10811" y="10342"/>
                  <a:pt x="10531" y="10669"/>
                  <a:pt x="10251" y="10996"/>
                </a:cubicBezTo>
                <a:cubicBezTo>
                  <a:pt x="10297" y="10902"/>
                  <a:pt x="10344" y="10809"/>
                  <a:pt x="10391" y="10716"/>
                </a:cubicBezTo>
                <a:cubicBezTo>
                  <a:pt x="10624" y="10459"/>
                  <a:pt x="10858" y="10249"/>
                  <a:pt x="11114" y="10015"/>
                </a:cubicBezTo>
                <a:close/>
                <a:moveTo>
                  <a:pt x="16881" y="10646"/>
                </a:moveTo>
                <a:lnTo>
                  <a:pt x="16881" y="10646"/>
                </a:lnTo>
                <a:cubicBezTo>
                  <a:pt x="16788" y="10762"/>
                  <a:pt x="16648" y="10879"/>
                  <a:pt x="16555" y="10996"/>
                </a:cubicBezTo>
                <a:lnTo>
                  <a:pt x="16298" y="10926"/>
                </a:lnTo>
                <a:lnTo>
                  <a:pt x="16391" y="10809"/>
                </a:lnTo>
                <a:lnTo>
                  <a:pt x="16508" y="10762"/>
                </a:lnTo>
                <a:cubicBezTo>
                  <a:pt x="16625" y="10716"/>
                  <a:pt x="16741" y="10692"/>
                  <a:pt x="16881" y="10646"/>
                </a:cubicBezTo>
                <a:close/>
                <a:moveTo>
                  <a:pt x="24680" y="9828"/>
                </a:moveTo>
                <a:lnTo>
                  <a:pt x="24680" y="9828"/>
                </a:lnTo>
                <a:cubicBezTo>
                  <a:pt x="25077" y="10038"/>
                  <a:pt x="25473" y="10295"/>
                  <a:pt x="25824" y="10576"/>
                </a:cubicBezTo>
                <a:cubicBezTo>
                  <a:pt x="25870" y="10716"/>
                  <a:pt x="25917" y="10856"/>
                  <a:pt x="25964" y="10996"/>
                </a:cubicBezTo>
                <a:cubicBezTo>
                  <a:pt x="25567" y="10576"/>
                  <a:pt x="25147" y="10179"/>
                  <a:pt x="24680" y="9828"/>
                </a:cubicBezTo>
                <a:close/>
                <a:moveTo>
                  <a:pt x="24586" y="10389"/>
                </a:moveTo>
                <a:lnTo>
                  <a:pt x="24586" y="10389"/>
                </a:lnTo>
                <a:cubicBezTo>
                  <a:pt x="24796" y="10599"/>
                  <a:pt x="25007" y="10809"/>
                  <a:pt x="25170" y="11019"/>
                </a:cubicBezTo>
                <a:lnTo>
                  <a:pt x="25007" y="11042"/>
                </a:lnTo>
                <a:lnTo>
                  <a:pt x="24843" y="10926"/>
                </a:lnTo>
                <a:cubicBezTo>
                  <a:pt x="24750" y="10739"/>
                  <a:pt x="24680" y="10552"/>
                  <a:pt x="24586" y="10389"/>
                </a:cubicBezTo>
                <a:close/>
                <a:moveTo>
                  <a:pt x="23208" y="10132"/>
                </a:moveTo>
                <a:lnTo>
                  <a:pt x="23209" y="10132"/>
                </a:lnTo>
                <a:cubicBezTo>
                  <a:pt x="23559" y="10365"/>
                  <a:pt x="23909" y="10622"/>
                  <a:pt x="24259" y="10902"/>
                </a:cubicBezTo>
                <a:cubicBezTo>
                  <a:pt x="24329" y="10972"/>
                  <a:pt x="24399" y="11066"/>
                  <a:pt x="24446" y="11136"/>
                </a:cubicBezTo>
                <a:lnTo>
                  <a:pt x="24096" y="11206"/>
                </a:lnTo>
                <a:cubicBezTo>
                  <a:pt x="23822" y="10818"/>
                  <a:pt x="23526" y="10453"/>
                  <a:pt x="23208" y="10132"/>
                </a:cubicBezTo>
                <a:close/>
                <a:moveTo>
                  <a:pt x="34206" y="9501"/>
                </a:moveTo>
                <a:lnTo>
                  <a:pt x="34206" y="9501"/>
                </a:lnTo>
                <a:cubicBezTo>
                  <a:pt x="34322" y="9642"/>
                  <a:pt x="34439" y="9782"/>
                  <a:pt x="34533" y="9922"/>
                </a:cubicBezTo>
                <a:lnTo>
                  <a:pt x="34579" y="10015"/>
                </a:lnTo>
                <a:cubicBezTo>
                  <a:pt x="34719" y="10412"/>
                  <a:pt x="34836" y="10832"/>
                  <a:pt x="34953" y="11229"/>
                </a:cubicBezTo>
                <a:cubicBezTo>
                  <a:pt x="34813" y="11042"/>
                  <a:pt x="34696" y="10879"/>
                  <a:pt x="34556" y="10692"/>
                </a:cubicBezTo>
                <a:cubicBezTo>
                  <a:pt x="34462" y="10295"/>
                  <a:pt x="34346" y="9898"/>
                  <a:pt x="34206" y="9501"/>
                </a:cubicBezTo>
                <a:close/>
                <a:moveTo>
                  <a:pt x="22415" y="11113"/>
                </a:moveTo>
                <a:cubicBezTo>
                  <a:pt x="22532" y="11183"/>
                  <a:pt x="22672" y="11253"/>
                  <a:pt x="22788" y="11346"/>
                </a:cubicBezTo>
                <a:lnTo>
                  <a:pt x="22695" y="11346"/>
                </a:lnTo>
                <a:lnTo>
                  <a:pt x="22625" y="11276"/>
                </a:lnTo>
                <a:lnTo>
                  <a:pt x="22415" y="11113"/>
                </a:lnTo>
                <a:close/>
                <a:moveTo>
                  <a:pt x="7449" y="9105"/>
                </a:moveTo>
                <a:lnTo>
                  <a:pt x="7449" y="9105"/>
                </a:lnTo>
                <a:cubicBezTo>
                  <a:pt x="6982" y="9688"/>
                  <a:pt x="6562" y="10319"/>
                  <a:pt x="6211" y="10996"/>
                </a:cubicBezTo>
                <a:cubicBezTo>
                  <a:pt x="6071" y="11113"/>
                  <a:pt x="5931" y="11253"/>
                  <a:pt x="5814" y="11393"/>
                </a:cubicBezTo>
                <a:lnTo>
                  <a:pt x="5814" y="11393"/>
                </a:lnTo>
                <a:cubicBezTo>
                  <a:pt x="5815" y="11307"/>
                  <a:pt x="5816" y="11223"/>
                  <a:pt x="5838" y="11159"/>
                </a:cubicBezTo>
                <a:cubicBezTo>
                  <a:pt x="6118" y="10622"/>
                  <a:pt x="6468" y="10132"/>
                  <a:pt x="6818" y="9665"/>
                </a:cubicBezTo>
                <a:cubicBezTo>
                  <a:pt x="7028" y="9455"/>
                  <a:pt x="7239" y="9268"/>
                  <a:pt x="7449" y="9105"/>
                </a:cubicBezTo>
                <a:close/>
                <a:moveTo>
                  <a:pt x="28112" y="11042"/>
                </a:moveTo>
                <a:lnTo>
                  <a:pt x="28252" y="11183"/>
                </a:lnTo>
                <a:lnTo>
                  <a:pt x="28462" y="11439"/>
                </a:lnTo>
                <a:lnTo>
                  <a:pt x="28462" y="11463"/>
                </a:lnTo>
                <a:lnTo>
                  <a:pt x="28112" y="11113"/>
                </a:lnTo>
                <a:lnTo>
                  <a:pt x="28112" y="11042"/>
                </a:lnTo>
                <a:close/>
                <a:moveTo>
                  <a:pt x="18796" y="10949"/>
                </a:moveTo>
                <a:lnTo>
                  <a:pt x="18819" y="10996"/>
                </a:lnTo>
                <a:cubicBezTo>
                  <a:pt x="18656" y="10996"/>
                  <a:pt x="18492" y="11019"/>
                  <a:pt x="18352" y="11042"/>
                </a:cubicBezTo>
                <a:cubicBezTo>
                  <a:pt x="18259" y="11066"/>
                  <a:pt x="18189" y="11159"/>
                  <a:pt x="18189" y="11229"/>
                </a:cubicBezTo>
                <a:cubicBezTo>
                  <a:pt x="18189" y="11299"/>
                  <a:pt x="18212" y="11369"/>
                  <a:pt x="18236" y="11439"/>
                </a:cubicBezTo>
                <a:lnTo>
                  <a:pt x="17955" y="11486"/>
                </a:lnTo>
                <a:lnTo>
                  <a:pt x="17675" y="11369"/>
                </a:lnTo>
                <a:cubicBezTo>
                  <a:pt x="17979" y="11159"/>
                  <a:pt x="18329" y="11019"/>
                  <a:pt x="18703" y="10949"/>
                </a:cubicBezTo>
                <a:close/>
                <a:moveTo>
                  <a:pt x="8429" y="11159"/>
                </a:moveTo>
                <a:lnTo>
                  <a:pt x="8429" y="11159"/>
                </a:lnTo>
                <a:cubicBezTo>
                  <a:pt x="8383" y="11299"/>
                  <a:pt x="8359" y="11439"/>
                  <a:pt x="8336" y="11579"/>
                </a:cubicBezTo>
                <a:lnTo>
                  <a:pt x="8196" y="11743"/>
                </a:lnTo>
                <a:cubicBezTo>
                  <a:pt x="8266" y="11556"/>
                  <a:pt x="8336" y="11346"/>
                  <a:pt x="8429" y="11159"/>
                </a:cubicBezTo>
                <a:close/>
                <a:moveTo>
                  <a:pt x="17021" y="11509"/>
                </a:moveTo>
                <a:cubicBezTo>
                  <a:pt x="16881" y="11626"/>
                  <a:pt x="16741" y="11766"/>
                  <a:pt x="16625" y="11906"/>
                </a:cubicBezTo>
                <a:lnTo>
                  <a:pt x="16414" y="11976"/>
                </a:lnTo>
                <a:cubicBezTo>
                  <a:pt x="16438" y="11953"/>
                  <a:pt x="16461" y="11906"/>
                  <a:pt x="16484" y="11883"/>
                </a:cubicBezTo>
                <a:cubicBezTo>
                  <a:pt x="16648" y="11743"/>
                  <a:pt x="16811" y="11626"/>
                  <a:pt x="16975" y="11509"/>
                </a:cubicBezTo>
                <a:close/>
                <a:moveTo>
                  <a:pt x="29606" y="9992"/>
                </a:moveTo>
                <a:cubicBezTo>
                  <a:pt x="29933" y="10295"/>
                  <a:pt x="30236" y="10576"/>
                  <a:pt x="30540" y="10879"/>
                </a:cubicBezTo>
                <a:cubicBezTo>
                  <a:pt x="30680" y="11136"/>
                  <a:pt x="30820" y="11393"/>
                  <a:pt x="30960" y="11650"/>
                </a:cubicBezTo>
                <a:lnTo>
                  <a:pt x="30960" y="11673"/>
                </a:lnTo>
                <a:cubicBezTo>
                  <a:pt x="30984" y="11790"/>
                  <a:pt x="30984" y="11883"/>
                  <a:pt x="31007" y="12000"/>
                </a:cubicBezTo>
                <a:cubicBezTo>
                  <a:pt x="30820" y="11813"/>
                  <a:pt x="30657" y="11650"/>
                  <a:pt x="30470" y="11486"/>
                </a:cubicBezTo>
                <a:lnTo>
                  <a:pt x="30423" y="11416"/>
                </a:lnTo>
                <a:cubicBezTo>
                  <a:pt x="30190" y="10949"/>
                  <a:pt x="29910" y="10459"/>
                  <a:pt x="29606" y="9992"/>
                </a:cubicBezTo>
                <a:close/>
                <a:moveTo>
                  <a:pt x="16111" y="11253"/>
                </a:moveTo>
                <a:lnTo>
                  <a:pt x="16321" y="11323"/>
                </a:lnTo>
                <a:cubicBezTo>
                  <a:pt x="16204" y="11463"/>
                  <a:pt x="16111" y="11626"/>
                  <a:pt x="15994" y="11813"/>
                </a:cubicBezTo>
                <a:lnTo>
                  <a:pt x="16018" y="11813"/>
                </a:lnTo>
                <a:cubicBezTo>
                  <a:pt x="15947" y="11883"/>
                  <a:pt x="15854" y="11953"/>
                  <a:pt x="15784" y="12046"/>
                </a:cubicBezTo>
                <a:lnTo>
                  <a:pt x="15714" y="12046"/>
                </a:lnTo>
                <a:cubicBezTo>
                  <a:pt x="15831" y="11766"/>
                  <a:pt x="15947" y="11509"/>
                  <a:pt x="16111" y="11253"/>
                </a:cubicBezTo>
                <a:close/>
                <a:moveTo>
                  <a:pt x="34719" y="11486"/>
                </a:moveTo>
                <a:cubicBezTo>
                  <a:pt x="34789" y="11626"/>
                  <a:pt x="34859" y="11743"/>
                  <a:pt x="34953" y="11883"/>
                </a:cubicBezTo>
                <a:cubicBezTo>
                  <a:pt x="34976" y="11953"/>
                  <a:pt x="35023" y="12023"/>
                  <a:pt x="35046" y="12093"/>
                </a:cubicBezTo>
                <a:cubicBezTo>
                  <a:pt x="34953" y="11976"/>
                  <a:pt x="34859" y="11860"/>
                  <a:pt x="34766" y="11743"/>
                </a:cubicBezTo>
                <a:cubicBezTo>
                  <a:pt x="34766" y="11696"/>
                  <a:pt x="34743" y="11673"/>
                  <a:pt x="34743" y="11650"/>
                </a:cubicBezTo>
                <a:cubicBezTo>
                  <a:pt x="34719" y="11626"/>
                  <a:pt x="34719" y="11556"/>
                  <a:pt x="34719" y="11486"/>
                </a:cubicBezTo>
                <a:close/>
                <a:moveTo>
                  <a:pt x="26431" y="11346"/>
                </a:moveTo>
                <a:cubicBezTo>
                  <a:pt x="26501" y="11346"/>
                  <a:pt x="26594" y="11369"/>
                  <a:pt x="26664" y="11393"/>
                </a:cubicBezTo>
                <a:cubicBezTo>
                  <a:pt x="26734" y="11626"/>
                  <a:pt x="26804" y="11860"/>
                  <a:pt x="26874" y="12116"/>
                </a:cubicBezTo>
                <a:lnTo>
                  <a:pt x="26711" y="11883"/>
                </a:lnTo>
                <a:cubicBezTo>
                  <a:pt x="26641" y="11790"/>
                  <a:pt x="26571" y="11720"/>
                  <a:pt x="26501" y="11626"/>
                </a:cubicBezTo>
                <a:cubicBezTo>
                  <a:pt x="26477" y="11533"/>
                  <a:pt x="26454" y="11439"/>
                  <a:pt x="26431" y="11346"/>
                </a:cubicBezTo>
                <a:close/>
                <a:moveTo>
                  <a:pt x="35366" y="11209"/>
                </a:moveTo>
                <a:lnTo>
                  <a:pt x="35490" y="11439"/>
                </a:lnTo>
                <a:cubicBezTo>
                  <a:pt x="35490" y="11439"/>
                  <a:pt x="35490" y="11463"/>
                  <a:pt x="35490" y="11486"/>
                </a:cubicBezTo>
                <a:cubicBezTo>
                  <a:pt x="35537" y="11696"/>
                  <a:pt x="35560" y="11906"/>
                  <a:pt x="35583" y="12140"/>
                </a:cubicBezTo>
                <a:cubicBezTo>
                  <a:pt x="35518" y="11837"/>
                  <a:pt x="35433" y="11514"/>
                  <a:pt x="35366" y="11209"/>
                </a:cubicBezTo>
                <a:close/>
                <a:moveTo>
                  <a:pt x="11138" y="12093"/>
                </a:moveTo>
                <a:cubicBezTo>
                  <a:pt x="11122" y="12116"/>
                  <a:pt x="11106" y="12139"/>
                  <a:pt x="11090" y="12162"/>
                </a:cubicBezTo>
                <a:lnTo>
                  <a:pt x="11090" y="12162"/>
                </a:lnTo>
                <a:lnTo>
                  <a:pt x="11068" y="12140"/>
                </a:lnTo>
                <a:lnTo>
                  <a:pt x="11138" y="12093"/>
                </a:lnTo>
                <a:close/>
                <a:moveTo>
                  <a:pt x="5404" y="11177"/>
                </a:moveTo>
                <a:cubicBezTo>
                  <a:pt x="5394" y="11195"/>
                  <a:pt x="5394" y="11212"/>
                  <a:pt x="5394" y="11229"/>
                </a:cubicBezTo>
                <a:lnTo>
                  <a:pt x="5394" y="11253"/>
                </a:lnTo>
                <a:cubicBezTo>
                  <a:pt x="5231" y="11556"/>
                  <a:pt x="5091" y="11836"/>
                  <a:pt x="4951" y="12163"/>
                </a:cubicBezTo>
                <a:cubicBezTo>
                  <a:pt x="5021" y="11906"/>
                  <a:pt x="5114" y="11650"/>
                  <a:pt x="5207" y="11416"/>
                </a:cubicBezTo>
                <a:cubicBezTo>
                  <a:pt x="5273" y="11329"/>
                  <a:pt x="5338" y="11262"/>
                  <a:pt x="5404" y="11177"/>
                </a:cubicBezTo>
                <a:close/>
                <a:moveTo>
                  <a:pt x="14103" y="11696"/>
                </a:moveTo>
                <a:lnTo>
                  <a:pt x="14103" y="11696"/>
                </a:lnTo>
                <a:cubicBezTo>
                  <a:pt x="14080" y="11790"/>
                  <a:pt x="14056" y="11883"/>
                  <a:pt x="14033" y="11976"/>
                </a:cubicBezTo>
                <a:cubicBezTo>
                  <a:pt x="14010" y="12070"/>
                  <a:pt x="13916" y="12116"/>
                  <a:pt x="13869" y="12187"/>
                </a:cubicBezTo>
                <a:cubicBezTo>
                  <a:pt x="13893" y="12070"/>
                  <a:pt x="13916" y="11953"/>
                  <a:pt x="13940" y="11836"/>
                </a:cubicBezTo>
                <a:lnTo>
                  <a:pt x="14103" y="11696"/>
                </a:lnTo>
                <a:close/>
                <a:moveTo>
                  <a:pt x="24446" y="11696"/>
                </a:moveTo>
                <a:cubicBezTo>
                  <a:pt x="24586" y="11720"/>
                  <a:pt x="24703" y="11743"/>
                  <a:pt x="24843" y="11790"/>
                </a:cubicBezTo>
                <a:cubicBezTo>
                  <a:pt x="24886" y="11942"/>
                  <a:pt x="24910" y="12073"/>
                  <a:pt x="24950" y="12222"/>
                </a:cubicBezTo>
                <a:lnTo>
                  <a:pt x="24950" y="12222"/>
                </a:lnTo>
                <a:cubicBezTo>
                  <a:pt x="24789" y="12040"/>
                  <a:pt x="24606" y="11879"/>
                  <a:pt x="24446" y="11696"/>
                </a:cubicBezTo>
                <a:close/>
                <a:moveTo>
                  <a:pt x="13496" y="11089"/>
                </a:moveTo>
                <a:cubicBezTo>
                  <a:pt x="13379" y="11346"/>
                  <a:pt x="13309" y="11626"/>
                  <a:pt x="13239" y="11906"/>
                </a:cubicBezTo>
                <a:lnTo>
                  <a:pt x="12842" y="12280"/>
                </a:lnTo>
                <a:cubicBezTo>
                  <a:pt x="12982" y="11883"/>
                  <a:pt x="13122" y="11486"/>
                  <a:pt x="13286" y="11113"/>
                </a:cubicBezTo>
                <a:lnTo>
                  <a:pt x="13496" y="11089"/>
                </a:lnTo>
                <a:close/>
                <a:moveTo>
                  <a:pt x="17418" y="12140"/>
                </a:moveTo>
                <a:lnTo>
                  <a:pt x="17418" y="12140"/>
                </a:lnTo>
                <a:cubicBezTo>
                  <a:pt x="17325" y="12210"/>
                  <a:pt x="17208" y="12280"/>
                  <a:pt x="17115" y="12373"/>
                </a:cubicBezTo>
                <a:lnTo>
                  <a:pt x="17162" y="12187"/>
                </a:lnTo>
                <a:lnTo>
                  <a:pt x="17418" y="12140"/>
                </a:lnTo>
                <a:close/>
                <a:moveTo>
                  <a:pt x="9363" y="11953"/>
                </a:moveTo>
                <a:cubicBezTo>
                  <a:pt x="9299" y="12145"/>
                  <a:pt x="9235" y="12298"/>
                  <a:pt x="9153" y="12448"/>
                </a:cubicBezTo>
                <a:lnTo>
                  <a:pt x="9153" y="12448"/>
                </a:lnTo>
                <a:lnTo>
                  <a:pt x="9153" y="12350"/>
                </a:lnTo>
                <a:cubicBezTo>
                  <a:pt x="9223" y="12210"/>
                  <a:pt x="9293" y="12093"/>
                  <a:pt x="9363" y="11953"/>
                </a:cubicBezTo>
                <a:close/>
                <a:moveTo>
                  <a:pt x="20197" y="12350"/>
                </a:moveTo>
                <a:lnTo>
                  <a:pt x="20384" y="12397"/>
                </a:lnTo>
                <a:lnTo>
                  <a:pt x="20244" y="12467"/>
                </a:lnTo>
                <a:lnTo>
                  <a:pt x="20173" y="12350"/>
                </a:lnTo>
                <a:close/>
                <a:moveTo>
                  <a:pt x="22182" y="12187"/>
                </a:moveTo>
                <a:lnTo>
                  <a:pt x="22321" y="12257"/>
                </a:lnTo>
                <a:cubicBezTo>
                  <a:pt x="22485" y="12350"/>
                  <a:pt x="22625" y="12443"/>
                  <a:pt x="22765" y="12537"/>
                </a:cubicBezTo>
                <a:lnTo>
                  <a:pt x="22672" y="12537"/>
                </a:lnTo>
                <a:cubicBezTo>
                  <a:pt x="22532" y="12420"/>
                  <a:pt x="22368" y="12280"/>
                  <a:pt x="22182" y="12187"/>
                </a:cubicBezTo>
                <a:close/>
                <a:moveTo>
                  <a:pt x="17909" y="12303"/>
                </a:moveTo>
                <a:lnTo>
                  <a:pt x="17909" y="12303"/>
                </a:lnTo>
                <a:cubicBezTo>
                  <a:pt x="17792" y="12373"/>
                  <a:pt x="17722" y="12467"/>
                  <a:pt x="17629" y="12560"/>
                </a:cubicBezTo>
                <a:lnTo>
                  <a:pt x="17605" y="12607"/>
                </a:lnTo>
                <a:lnTo>
                  <a:pt x="17488" y="12537"/>
                </a:lnTo>
                <a:cubicBezTo>
                  <a:pt x="17605" y="12443"/>
                  <a:pt x="17745" y="12350"/>
                  <a:pt x="17909" y="12303"/>
                </a:cubicBezTo>
                <a:close/>
                <a:moveTo>
                  <a:pt x="12655" y="11836"/>
                </a:moveTo>
                <a:lnTo>
                  <a:pt x="12655" y="11836"/>
                </a:lnTo>
                <a:cubicBezTo>
                  <a:pt x="12539" y="12116"/>
                  <a:pt x="12469" y="12420"/>
                  <a:pt x="12375" y="12724"/>
                </a:cubicBezTo>
                <a:cubicBezTo>
                  <a:pt x="12375" y="12560"/>
                  <a:pt x="12399" y="12373"/>
                  <a:pt x="12399" y="12187"/>
                </a:cubicBezTo>
                <a:cubicBezTo>
                  <a:pt x="12469" y="12070"/>
                  <a:pt x="12562" y="11953"/>
                  <a:pt x="12655" y="11836"/>
                </a:cubicBezTo>
                <a:close/>
                <a:moveTo>
                  <a:pt x="20781" y="12583"/>
                </a:moveTo>
                <a:lnTo>
                  <a:pt x="20874" y="12653"/>
                </a:lnTo>
                <a:lnTo>
                  <a:pt x="20477" y="12724"/>
                </a:lnTo>
                <a:lnTo>
                  <a:pt x="20781" y="12583"/>
                </a:lnTo>
                <a:close/>
                <a:moveTo>
                  <a:pt x="30703" y="8988"/>
                </a:moveTo>
                <a:cubicBezTo>
                  <a:pt x="31404" y="9572"/>
                  <a:pt x="32034" y="10202"/>
                  <a:pt x="32595" y="10926"/>
                </a:cubicBezTo>
                <a:cubicBezTo>
                  <a:pt x="32851" y="11253"/>
                  <a:pt x="33062" y="11603"/>
                  <a:pt x="33295" y="11953"/>
                </a:cubicBezTo>
                <a:cubicBezTo>
                  <a:pt x="33318" y="12210"/>
                  <a:pt x="33342" y="12467"/>
                  <a:pt x="33342" y="12724"/>
                </a:cubicBezTo>
                <a:cubicBezTo>
                  <a:pt x="32665" y="11533"/>
                  <a:pt x="31848" y="10412"/>
                  <a:pt x="30890" y="9408"/>
                </a:cubicBezTo>
                <a:cubicBezTo>
                  <a:pt x="30844" y="9268"/>
                  <a:pt x="30773" y="9128"/>
                  <a:pt x="30703" y="8988"/>
                </a:cubicBezTo>
                <a:close/>
                <a:moveTo>
                  <a:pt x="16531" y="12653"/>
                </a:moveTo>
                <a:lnTo>
                  <a:pt x="16671" y="12700"/>
                </a:lnTo>
                <a:cubicBezTo>
                  <a:pt x="16671" y="12700"/>
                  <a:pt x="16671" y="12724"/>
                  <a:pt x="16671" y="12724"/>
                </a:cubicBezTo>
                <a:lnTo>
                  <a:pt x="16461" y="12770"/>
                </a:lnTo>
                <a:cubicBezTo>
                  <a:pt x="16484" y="12724"/>
                  <a:pt x="16508" y="12677"/>
                  <a:pt x="16531" y="12653"/>
                </a:cubicBezTo>
                <a:close/>
                <a:moveTo>
                  <a:pt x="11082" y="12175"/>
                </a:moveTo>
                <a:lnTo>
                  <a:pt x="11082" y="12175"/>
                </a:lnTo>
                <a:cubicBezTo>
                  <a:pt x="10942" y="12386"/>
                  <a:pt x="10818" y="12613"/>
                  <a:pt x="10694" y="12840"/>
                </a:cubicBezTo>
                <a:cubicBezTo>
                  <a:pt x="10809" y="12611"/>
                  <a:pt x="10923" y="12382"/>
                  <a:pt x="11082" y="12175"/>
                </a:cubicBezTo>
                <a:close/>
                <a:moveTo>
                  <a:pt x="8266" y="5159"/>
                </a:moveTo>
                <a:lnTo>
                  <a:pt x="8126" y="5299"/>
                </a:lnTo>
                <a:cubicBezTo>
                  <a:pt x="7052" y="6186"/>
                  <a:pt x="6188" y="7307"/>
                  <a:pt x="5581" y="8568"/>
                </a:cubicBezTo>
                <a:cubicBezTo>
                  <a:pt x="5511" y="8684"/>
                  <a:pt x="5464" y="8801"/>
                  <a:pt x="5417" y="8918"/>
                </a:cubicBezTo>
                <a:cubicBezTo>
                  <a:pt x="4880" y="9712"/>
                  <a:pt x="4460" y="10576"/>
                  <a:pt x="4157" y="11463"/>
                </a:cubicBezTo>
                <a:cubicBezTo>
                  <a:pt x="4063" y="11650"/>
                  <a:pt x="3993" y="11860"/>
                  <a:pt x="3923" y="12046"/>
                </a:cubicBezTo>
                <a:cubicBezTo>
                  <a:pt x="3713" y="12327"/>
                  <a:pt x="3526" y="12630"/>
                  <a:pt x="3363" y="12910"/>
                </a:cubicBezTo>
                <a:cubicBezTo>
                  <a:pt x="3363" y="12070"/>
                  <a:pt x="3456" y="11206"/>
                  <a:pt x="3643" y="10365"/>
                </a:cubicBezTo>
                <a:cubicBezTo>
                  <a:pt x="3923" y="9852"/>
                  <a:pt x="4227" y="9361"/>
                  <a:pt x="4530" y="8894"/>
                </a:cubicBezTo>
                <a:cubicBezTo>
                  <a:pt x="5511" y="7400"/>
                  <a:pt x="6772" y="6116"/>
                  <a:pt x="8266" y="5159"/>
                </a:cubicBezTo>
                <a:close/>
                <a:moveTo>
                  <a:pt x="17325" y="12980"/>
                </a:moveTo>
                <a:cubicBezTo>
                  <a:pt x="17325" y="13027"/>
                  <a:pt x="17278" y="13074"/>
                  <a:pt x="17278" y="13097"/>
                </a:cubicBezTo>
                <a:cubicBezTo>
                  <a:pt x="17185" y="13144"/>
                  <a:pt x="17115" y="13214"/>
                  <a:pt x="17045" y="13261"/>
                </a:cubicBezTo>
                <a:cubicBezTo>
                  <a:pt x="17021" y="13191"/>
                  <a:pt x="17021" y="13120"/>
                  <a:pt x="17021" y="13027"/>
                </a:cubicBezTo>
                <a:cubicBezTo>
                  <a:pt x="17138" y="13004"/>
                  <a:pt x="17232" y="13004"/>
                  <a:pt x="17325" y="12980"/>
                </a:cubicBezTo>
                <a:close/>
                <a:moveTo>
                  <a:pt x="5371" y="12443"/>
                </a:moveTo>
                <a:lnTo>
                  <a:pt x="5371" y="12700"/>
                </a:lnTo>
                <a:cubicBezTo>
                  <a:pt x="5207" y="12864"/>
                  <a:pt x="5044" y="13074"/>
                  <a:pt x="4880" y="13284"/>
                </a:cubicBezTo>
                <a:cubicBezTo>
                  <a:pt x="4927" y="13191"/>
                  <a:pt x="4951" y="13120"/>
                  <a:pt x="4974" y="13027"/>
                </a:cubicBezTo>
                <a:cubicBezTo>
                  <a:pt x="5114" y="12817"/>
                  <a:pt x="5231" y="12630"/>
                  <a:pt x="5371" y="12443"/>
                </a:cubicBezTo>
                <a:close/>
                <a:moveTo>
                  <a:pt x="27365" y="12443"/>
                </a:moveTo>
                <a:cubicBezTo>
                  <a:pt x="27505" y="12724"/>
                  <a:pt x="27621" y="13004"/>
                  <a:pt x="27738" y="13284"/>
                </a:cubicBezTo>
                <a:cubicBezTo>
                  <a:pt x="27645" y="13214"/>
                  <a:pt x="27575" y="13120"/>
                  <a:pt x="27481" y="13050"/>
                </a:cubicBezTo>
                <a:cubicBezTo>
                  <a:pt x="27458" y="12910"/>
                  <a:pt x="27435" y="12747"/>
                  <a:pt x="27388" y="12560"/>
                </a:cubicBezTo>
                <a:lnTo>
                  <a:pt x="27365" y="12560"/>
                </a:lnTo>
                <a:lnTo>
                  <a:pt x="27365" y="12443"/>
                </a:lnTo>
                <a:close/>
                <a:moveTo>
                  <a:pt x="33972" y="11790"/>
                </a:moveTo>
                <a:cubicBezTo>
                  <a:pt x="34159" y="12070"/>
                  <a:pt x="34322" y="12373"/>
                  <a:pt x="34486" y="12653"/>
                </a:cubicBezTo>
                <a:cubicBezTo>
                  <a:pt x="34509" y="12864"/>
                  <a:pt x="34533" y="13074"/>
                  <a:pt x="34533" y="13284"/>
                </a:cubicBezTo>
                <a:cubicBezTo>
                  <a:pt x="34462" y="13144"/>
                  <a:pt x="34392" y="13027"/>
                  <a:pt x="34322" y="12910"/>
                </a:cubicBezTo>
                <a:cubicBezTo>
                  <a:pt x="34229" y="12537"/>
                  <a:pt x="34112" y="12163"/>
                  <a:pt x="33972" y="11790"/>
                </a:cubicBezTo>
                <a:close/>
                <a:moveTo>
                  <a:pt x="21154" y="12934"/>
                </a:moveTo>
                <a:cubicBezTo>
                  <a:pt x="21294" y="13097"/>
                  <a:pt x="21411" y="13261"/>
                  <a:pt x="21528" y="13424"/>
                </a:cubicBezTo>
                <a:cubicBezTo>
                  <a:pt x="21318" y="13261"/>
                  <a:pt x="21131" y="13097"/>
                  <a:pt x="20897" y="12957"/>
                </a:cubicBezTo>
                <a:lnTo>
                  <a:pt x="20921" y="12957"/>
                </a:lnTo>
                <a:lnTo>
                  <a:pt x="21154" y="12934"/>
                </a:lnTo>
                <a:close/>
                <a:moveTo>
                  <a:pt x="8780" y="13074"/>
                </a:moveTo>
                <a:lnTo>
                  <a:pt x="8780" y="13167"/>
                </a:lnTo>
                <a:lnTo>
                  <a:pt x="8616" y="13447"/>
                </a:lnTo>
                <a:cubicBezTo>
                  <a:pt x="8663" y="13307"/>
                  <a:pt x="8710" y="13191"/>
                  <a:pt x="8780" y="13074"/>
                </a:cubicBezTo>
                <a:close/>
                <a:moveTo>
                  <a:pt x="23466" y="13377"/>
                </a:moveTo>
                <a:cubicBezTo>
                  <a:pt x="23559" y="13424"/>
                  <a:pt x="23629" y="13494"/>
                  <a:pt x="23722" y="13564"/>
                </a:cubicBezTo>
                <a:lnTo>
                  <a:pt x="23862" y="13751"/>
                </a:lnTo>
                <a:lnTo>
                  <a:pt x="23582" y="13541"/>
                </a:lnTo>
                <a:lnTo>
                  <a:pt x="23466" y="13377"/>
                </a:lnTo>
                <a:close/>
                <a:moveTo>
                  <a:pt x="14453" y="12420"/>
                </a:moveTo>
                <a:cubicBezTo>
                  <a:pt x="14383" y="12770"/>
                  <a:pt x="14313" y="13144"/>
                  <a:pt x="14266" y="13494"/>
                </a:cubicBezTo>
                <a:cubicBezTo>
                  <a:pt x="14220" y="13587"/>
                  <a:pt x="14150" y="13681"/>
                  <a:pt x="14103" y="13774"/>
                </a:cubicBezTo>
                <a:cubicBezTo>
                  <a:pt x="14103" y="13587"/>
                  <a:pt x="14103" y="13401"/>
                  <a:pt x="14126" y="13214"/>
                </a:cubicBezTo>
                <a:cubicBezTo>
                  <a:pt x="14173" y="12957"/>
                  <a:pt x="14220" y="12700"/>
                  <a:pt x="14266" y="12467"/>
                </a:cubicBezTo>
                <a:lnTo>
                  <a:pt x="14453" y="12420"/>
                </a:lnTo>
                <a:close/>
                <a:moveTo>
                  <a:pt x="19753" y="13424"/>
                </a:moveTo>
                <a:lnTo>
                  <a:pt x="19753" y="13424"/>
                </a:lnTo>
                <a:cubicBezTo>
                  <a:pt x="19987" y="13471"/>
                  <a:pt x="20197" y="13517"/>
                  <a:pt x="20360" y="13564"/>
                </a:cubicBezTo>
                <a:lnTo>
                  <a:pt x="20384" y="13564"/>
                </a:lnTo>
                <a:lnTo>
                  <a:pt x="20477" y="13774"/>
                </a:lnTo>
                <a:cubicBezTo>
                  <a:pt x="20314" y="13728"/>
                  <a:pt x="20150" y="13704"/>
                  <a:pt x="19987" y="13657"/>
                </a:cubicBezTo>
                <a:cubicBezTo>
                  <a:pt x="19917" y="13587"/>
                  <a:pt x="19847" y="13494"/>
                  <a:pt x="19753" y="13424"/>
                </a:cubicBezTo>
                <a:close/>
                <a:moveTo>
                  <a:pt x="26828" y="13237"/>
                </a:moveTo>
                <a:lnTo>
                  <a:pt x="26828" y="13237"/>
                </a:lnTo>
                <a:cubicBezTo>
                  <a:pt x="26874" y="13284"/>
                  <a:pt x="26898" y="13354"/>
                  <a:pt x="26921" y="13424"/>
                </a:cubicBezTo>
                <a:cubicBezTo>
                  <a:pt x="26898" y="13564"/>
                  <a:pt x="26874" y="13704"/>
                  <a:pt x="26874" y="13821"/>
                </a:cubicBezTo>
                <a:cubicBezTo>
                  <a:pt x="26874" y="13611"/>
                  <a:pt x="26851" y="13424"/>
                  <a:pt x="26828" y="13237"/>
                </a:cubicBezTo>
                <a:close/>
                <a:moveTo>
                  <a:pt x="18142" y="13611"/>
                </a:moveTo>
                <a:lnTo>
                  <a:pt x="18142" y="13611"/>
                </a:lnTo>
                <a:cubicBezTo>
                  <a:pt x="18002" y="13704"/>
                  <a:pt x="17862" y="13798"/>
                  <a:pt x="17745" y="13891"/>
                </a:cubicBezTo>
                <a:cubicBezTo>
                  <a:pt x="17745" y="13844"/>
                  <a:pt x="17769" y="13798"/>
                  <a:pt x="17792" y="13751"/>
                </a:cubicBezTo>
                <a:lnTo>
                  <a:pt x="18142" y="13611"/>
                </a:lnTo>
                <a:close/>
                <a:moveTo>
                  <a:pt x="31240" y="10295"/>
                </a:moveTo>
                <a:lnTo>
                  <a:pt x="31240" y="10295"/>
                </a:lnTo>
                <a:cubicBezTo>
                  <a:pt x="32058" y="11253"/>
                  <a:pt x="32781" y="12327"/>
                  <a:pt x="33365" y="13447"/>
                </a:cubicBezTo>
                <a:cubicBezTo>
                  <a:pt x="33365" y="13611"/>
                  <a:pt x="33342" y="13751"/>
                  <a:pt x="33342" y="13914"/>
                </a:cubicBezTo>
                <a:cubicBezTo>
                  <a:pt x="32828" y="13074"/>
                  <a:pt x="32268" y="12280"/>
                  <a:pt x="31637" y="11556"/>
                </a:cubicBezTo>
                <a:cubicBezTo>
                  <a:pt x="31521" y="11136"/>
                  <a:pt x="31381" y="10716"/>
                  <a:pt x="31240" y="10295"/>
                </a:cubicBezTo>
                <a:close/>
                <a:moveTo>
                  <a:pt x="8243" y="12887"/>
                </a:moveTo>
                <a:lnTo>
                  <a:pt x="8243" y="13214"/>
                </a:lnTo>
                <a:cubicBezTo>
                  <a:pt x="8173" y="13447"/>
                  <a:pt x="8079" y="13704"/>
                  <a:pt x="7986" y="13938"/>
                </a:cubicBezTo>
                <a:cubicBezTo>
                  <a:pt x="7986" y="13844"/>
                  <a:pt x="7962" y="13728"/>
                  <a:pt x="7939" y="13611"/>
                </a:cubicBezTo>
                <a:cubicBezTo>
                  <a:pt x="8032" y="13377"/>
                  <a:pt x="8149" y="13144"/>
                  <a:pt x="8243" y="12887"/>
                </a:cubicBezTo>
                <a:close/>
                <a:moveTo>
                  <a:pt x="25333" y="11930"/>
                </a:moveTo>
                <a:lnTo>
                  <a:pt x="25333" y="11930"/>
                </a:lnTo>
                <a:cubicBezTo>
                  <a:pt x="25520" y="12000"/>
                  <a:pt x="25707" y="12093"/>
                  <a:pt x="25894" y="12233"/>
                </a:cubicBezTo>
                <a:cubicBezTo>
                  <a:pt x="26057" y="12373"/>
                  <a:pt x="26197" y="12513"/>
                  <a:pt x="26361" y="12677"/>
                </a:cubicBezTo>
                <a:lnTo>
                  <a:pt x="26384" y="12653"/>
                </a:lnTo>
                <a:cubicBezTo>
                  <a:pt x="26454" y="13074"/>
                  <a:pt x="26501" y="13517"/>
                  <a:pt x="26524" y="13961"/>
                </a:cubicBezTo>
                <a:cubicBezTo>
                  <a:pt x="26291" y="13704"/>
                  <a:pt x="26057" y="13447"/>
                  <a:pt x="25800" y="13191"/>
                </a:cubicBezTo>
                <a:cubicBezTo>
                  <a:pt x="25707" y="12747"/>
                  <a:pt x="25544" y="12327"/>
                  <a:pt x="25333" y="11930"/>
                </a:cubicBezTo>
                <a:close/>
                <a:moveTo>
                  <a:pt x="3526" y="13354"/>
                </a:moveTo>
                <a:cubicBezTo>
                  <a:pt x="3503" y="13517"/>
                  <a:pt x="3456" y="13681"/>
                  <a:pt x="3433" y="13868"/>
                </a:cubicBezTo>
                <a:lnTo>
                  <a:pt x="3363" y="14031"/>
                </a:lnTo>
                <a:lnTo>
                  <a:pt x="3363" y="13657"/>
                </a:lnTo>
                <a:lnTo>
                  <a:pt x="3526" y="13354"/>
                </a:lnTo>
                <a:close/>
                <a:moveTo>
                  <a:pt x="21714" y="12887"/>
                </a:moveTo>
                <a:lnTo>
                  <a:pt x="21831" y="12934"/>
                </a:lnTo>
                <a:cubicBezTo>
                  <a:pt x="22275" y="13284"/>
                  <a:pt x="22672" y="13704"/>
                  <a:pt x="22999" y="14194"/>
                </a:cubicBezTo>
                <a:cubicBezTo>
                  <a:pt x="22695" y="14008"/>
                  <a:pt x="22368" y="13844"/>
                  <a:pt x="22041" y="13704"/>
                </a:cubicBezTo>
                <a:cubicBezTo>
                  <a:pt x="21925" y="13424"/>
                  <a:pt x="21761" y="13144"/>
                  <a:pt x="21574" y="12887"/>
                </a:cubicBezTo>
                <a:close/>
                <a:moveTo>
                  <a:pt x="16718" y="13914"/>
                </a:moveTo>
                <a:lnTo>
                  <a:pt x="16741" y="14008"/>
                </a:lnTo>
                <a:cubicBezTo>
                  <a:pt x="16625" y="14054"/>
                  <a:pt x="16508" y="14124"/>
                  <a:pt x="16391" y="14218"/>
                </a:cubicBezTo>
                <a:cubicBezTo>
                  <a:pt x="16391" y="14194"/>
                  <a:pt x="16391" y="14194"/>
                  <a:pt x="16391" y="14194"/>
                </a:cubicBezTo>
                <a:cubicBezTo>
                  <a:pt x="16508" y="14101"/>
                  <a:pt x="16625" y="14008"/>
                  <a:pt x="16718" y="13914"/>
                </a:cubicBezTo>
                <a:close/>
                <a:moveTo>
                  <a:pt x="29793" y="11346"/>
                </a:moveTo>
                <a:cubicBezTo>
                  <a:pt x="29933" y="11463"/>
                  <a:pt x="30050" y="11579"/>
                  <a:pt x="30190" y="11696"/>
                </a:cubicBezTo>
                <a:cubicBezTo>
                  <a:pt x="30540" y="12397"/>
                  <a:pt x="30844" y="13120"/>
                  <a:pt x="31077" y="13891"/>
                </a:cubicBezTo>
                <a:cubicBezTo>
                  <a:pt x="31100" y="14031"/>
                  <a:pt x="31100" y="14171"/>
                  <a:pt x="31077" y="14311"/>
                </a:cubicBezTo>
                <a:cubicBezTo>
                  <a:pt x="30867" y="13821"/>
                  <a:pt x="30657" y="13377"/>
                  <a:pt x="30400" y="12934"/>
                </a:cubicBezTo>
                <a:cubicBezTo>
                  <a:pt x="30236" y="12373"/>
                  <a:pt x="30050" y="11860"/>
                  <a:pt x="29793" y="11346"/>
                </a:cubicBezTo>
                <a:close/>
                <a:moveTo>
                  <a:pt x="20010" y="14311"/>
                </a:moveTo>
                <a:lnTo>
                  <a:pt x="20033" y="14358"/>
                </a:lnTo>
                <a:cubicBezTo>
                  <a:pt x="20033" y="14381"/>
                  <a:pt x="20010" y="14428"/>
                  <a:pt x="20010" y="14475"/>
                </a:cubicBezTo>
                <a:lnTo>
                  <a:pt x="19893" y="14358"/>
                </a:lnTo>
                <a:lnTo>
                  <a:pt x="20010" y="14311"/>
                </a:lnTo>
                <a:close/>
                <a:moveTo>
                  <a:pt x="33715" y="12677"/>
                </a:moveTo>
                <a:cubicBezTo>
                  <a:pt x="33972" y="13331"/>
                  <a:pt x="34159" y="14031"/>
                  <a:pt x="34299" y="14731"/>
                </a:cubicBezTo>
                <a:cubicBezTo>
                  <a:pt x="34136" y="14265"/>
                  <a:pt x="33925" y="13821"/>
                  <a:pt x="33715" y="13401"/>
                </a:cubicBezTo>
                <a:cubicBezTo>
                  <a:pt x="33715" y="13144"/>
                  <a:pt x="33715" y="12910"/>
                  <a:pt x="33715" y="12677"/>
                </a:cubicBezTo>
                <a:close/>
                <a:moveTo>
                  <a:pt x="34789" y="7984"/>
                </a:moveTo>
                <a:cubicBezTo>
                  <a:pt x="35677" y="8474"/>
                  <a:pt x="36494" y="9128"/>
                  <a:pt x="37171" y="9875"/>
                </a:cubicBezTo>
                <a:cubicBezTo>
                  <a:pt x="37428" y="10155"/>
                  <a:pt x="37661" y="10482"/>
                  <a:pt x="37871" y="10809"/>
                </a:cubicBezTo>
                <a:cubicBezTo>
                  <a:pt x="38011" y="11206"/>
                  <a:pt x="38128" y="11603"/>
                  <a:pt x="38245" y="12000"/>
                </a:cubicBezTo>
                <a:cubicBezTo>
                  <a:pt x="38105" y="12934"/>
                  <a:pt x="37895" y="13868"/>
                  <a:pt x="37591" y="14755"/>
                </a:cubicBezTo>
                <a:cubicBezTo>
                  <a:pt x="37568" y="12747"/>
                  <a:pt x="36797" y="10832"/>
                  <a:pt x="35420" y="9361"/>
                </a:cubicBezTo>
                <a:lnTo>
                  <a:pt x="35350" y="9315"/>
                </a:lnTo>
                <a:cubicBezTo>
                  <a:pt x="35210" y="8894"/>
                  <a:pt x="35046" y="8498"/>
                  <a:pt x="34836" y="8101"/>
                </a:cubicBezTo>
                <a:lnTo>
                  <a:pt x="34789" y="7984"/>
                </a:lnTo>
                <a:close/>
                <a:moveTo>
                  <a:pt x="13846" y="12864"/>
                </a:moveTo>
                <a:cubicBezTo>
                  <a:pt x="13753" y="13424"/>
                  <a:pt x="13706" y="13984"/>
                  <a:pt x="13729" y="14545"/>
                </a:cubicBezTo>
                <a:cubicBezTo>
                  <a:pt x="13706" y="14615"/>
                  <a:pt x="13659" y="14708"/>
                  <a:pt x="13636" y="14778"/>
                </a:cubicBezTo>
                <a:cubicBezTo>
                  <a:pt x="13636" y="14218"/>
                  <a:pt x="13659" y="13657"/>
                  <a:pt x="13706" y="13097"/>
                </a:cubicBezTo>
                <a:cubicBezTo>
                  <a:pt x="13753" y="13027"/>
                  <a:pt x="13799" y="12957"/>
                  <a:pt x="13846" y="12864"/>
                </a:cubicBezTo>
                <a:close/>
                <a:moveTo>
                  <a:pt x="16671" y="14288"/>
                </a:moveTo>
                <a:lnTo>
                  <a:pt x="16671" y="14288"/>
                </a:lnTo>
                <a:cubicBezTo>
                  <a:pt x="16601" y="14451"/>
                  <a:pt x="16555" y="14615"/>
                  <a:pt x="16531" y="14778"/>
                </a:cubicBezTo>
                <a:cubicBezTo>
                  <a:pt x="16484" y="14685"/>
                  <a:pt x="16438" y="14591"/>
                  <a:pt x="16391" y="14498"/>
                </a:cubicBezTo>
                <a:cubicBezTo>
                  <a:pt x="16484" y="14428"/>
                  <a:pt x="16578" y="14358"/>
                  <a:pt x="16671" y="14288"/>
                </a:cubicBezTo>
                <a:close/>
                <a:moveTo>
                  <a:pt x="18726" y="13984"/>
                </a:moveTo>
                <a:cubicBezTo>
                  <a:pt x="18843" y="14101"/>
                  <a:pt x="18936" y="14218"/>
                  <a:pt x="19053" y="14335"/>
                </a:cubicBezTo>
                <a:cubicBezTo>
                  <a:pt x="19076" y="14358"/>
                  <a:pt x="19099" y="14381"/>
                  <a:pt x="19123" y="14405"/>
                </a:cubicBezTo>
                <a:cubicBezTo>
                  <a:pt x="19029" y="14521"/>
                  <a:pt x="18959" y="14638"/>
                  <a:pt x="18936" y="14778"/>
                </a:cubicBezTo>
                <a:cubicBezTo>
                  <a:pt x="18889" y="14731"/>
                  <a:pt x="18866" y="14708"/>
                  <a:pt x="18843" y="14661"/>
                </a:cubicBezTo>
                <a:cubicBezTo>
                  <a:pt x="18775" y="14436"/>
                  <a:pt x="18707" y="14210"/>
                  <a:pt x="18682" y="13984"/>
                </a:cubicBezTo>
                <a:close/>
                <a:moveTo>
                  <a:pt x="27201" y="14358"/>
                </a:moveTo>
                <a:cubicBezTo>
                  <a:pt x="27201" y="14521"/>
                  <a:pt x="27225" y="14661"/>
                  <a:pt x="27225" y="14825"/>
                </a:cubicBezTo>
                <a:cubicBezTo>
                  <a:pt x="27178" y="14778"/>
                  <a:pt x="27155" y="14755"/>
                  <a:pt x="27108" y="14708"/>
                </a:cubicBezTo>
                <a:lnTo>
                  <a:pt x="27131" y="14685"/>
                </a:lnTo>
                <a:cubicBezTo>
                  <a:pt x="27155" y="14568"/>
                  <a:pt x="27178" y="14475"/>
                  <a:pt x="27201" y="14358"/>
                </a:cubicBezTo>
                <a:close/>
                <a:moveTo>
                  <a:pt x="11465" y="13074"/>
                </a:moveTo>
                <a:cubicBezTo>
                  <a:pt x="11465" y="13074"/>
                  <a:pt x="11465" y="13097"/>
                  <a:pt x="11465" y="13120"/>
                </a:cubicBezTo>
                <a:cubicBezTo>
                  <a:pt x="11231" y="13634"/>
                  <a:pt x="11044" y="14148"/>
                  <a:pt x="10904" y="14708"/>
                </a:cubicBezTo>
                <a:lnTo>
                  <a:pt x="10834" y="14848"/>
                </a:lnTo>
                <a:cubicBezTo>
                  <a:pt x="10881" y="14545"/>
                  <a:pt x="10928" y="14241"/>
                  <a:pt x="10998" y="13961"/>
                </a:cubicBezTo>
                <a:cubicBezTo>
                  <a:pt x="11068" y="13844"/>
                  <a:pt x="11114" y="13751"/>
                  <a:pt x="11161" y="13634"/>
                </a:cubicBezTo>
                <a:cubicBezTo>
                  <a:pt x="11254" y="13447"/>
                  <a:pt x="11348" y="13261"/>
                  <a:pt x="11465" y="13074"/>
                </a:cubicBezTo>
                <a:close/>
                <a:moveTo>
                  <a:pt x="22952" y="13517"/>
                </a:moveTo>
                <a:cubicBezTo>
                  <a:pt x="23115" y="13611"/>
                  <a:pt x="23255" y="13704"/>
                  <a:pt x="23395" y="13821"/>
                </a:cubicBezTo>
                <a:cubicBezTo>
                  <a:pt x="23629" y="14124"/>
                  <a:pt x="23816" y="14451"/>
                  <a:pt x="23956" y="14825"/>
                </a:cubicBezTo>
                <a:lnTo>
                  <a:pt x="23956" y="14872"/>
                </a:lnTo>
                <a:cubicBezTo>
                  <a:pt x="23862" y="14802"/>
                  <a:pt x="23792" y="14731"/>
                  <a:pt x="23699" y="14661"/>
                </a:cubicBezTo>
                <a:cubicBezTo>
                  <a:pt x="23489" y="14241"/>
                  <a:pt x="23255" y="13868"/>
                  <a:pt x="22952" y="13517"/>
                </a:cubicBezTo>
                <a:close/>
                <a:moveTo>
                  <a:pt x="34999" y="13634"/>
                </a:moveTo>
                <a:cubicBezTo>
                  <a:pt x="35070" y="13844"/>
                  <a:pt x="35163" y="14078"/>
                  <a:pt x="35256" y="14311"/>
                </a:cubicBezTo>
                <a:cubicBezTo>
                  <a:pt x="35280" y="14381"/>
                  <a:pt x="35303" y="14451"/>
                  <a:pt x="35303" y="14521"/>
                </a:cubicBezTo>
                <a:lnTo>
                  <a:pt x="35303" y="14872"/>
                </a:lnTo>
                <a:cubicBezTo>
                  <a:pt x="35210" y="14638"/>
                  <a:pt x="35116" y="14428"/>
                  <a:pt x="35023" y="14218"/>
                </a:cubicBezTo>
                <a:cubicBezTo>
                  <a:pt x="35023" y="14008"/>
                  <a:pt x="34999" y="13821"/>
                  <a:pt x="34999" y="13634"/>
                </a:cubicBezTo>
                <a:close/>
                <a:moveTo>
                  <a:pt x="22251" y="14171"/>
                </a:moveTo>
                <a:lnTo>
                  <a:pt x="22251" y="14171"/>
                </a:lnTo>
                <a:cubicBezTo>
                  <a:pt x="22648" y="14358"/>
                  <a:pt x="23045" y="14591"/>
                  <a:pt x="23419" y="14872"/>
                </a:cubicBezTo>
                <a:cubicBezTo>
                  <a:pt x="23419" y="14872"/>
                  <a:pt x="23419" y="14895"/>
                  <a:pt x="23419" y="14895"/>
                </a:cubicBezTo>
                <a:cubicBezTo>
                  <a:pt x="23092" y="14685"/>
                  <a:pt x="22742" y="14498"/>
                  <a:pt x="22368" y="14358"/>
                </a:cubicBezTo>
                <a:lnTo>
                  <a:pt x="22275" y="14265"/>
                </a:lnTo>
                <a:lnTo>
                  <a:pt x="22251" y="14171"/>
                </a:lnTo>
                <a:close/>
                <a:moveTo>
                  <a:pt x="4902" y="13926"/>
                </a:moveTo>
                <a:cubicBezTo>
                  <a:pt x="4821" y="14121"/>
                  <a:pt x="4757" y="14331"/>
                  <a:pt x="4694" y="14521"/>
                </a:cubicBezTo>
                <a:cubicBezTo>
                  <a:pt x="4624" y="14661"/>
                  <a:pt x="4554" y="14802"/>
                  <a:pt x="4507" y="14942"/>
                </a:cubicBezTo>
                <a:cubicBezTo>
                  <a:pt x="4530" y="14755"/>
                  <a:pt x="4554" y="14591"/>
                  <a:pt x="4600" y="14381"/>
                </a:cubicBezTo>
                <a:cubicBezTo>
                  <a:pt x="4687" y="14230"/>
                  <a:pt x="4794" y="14078"/>
                  <a:pt x="4902" y="13926"/>
                </a:cubicBezTo>
                <a:close/>
                <a:moveTo>
                  <a:pt x="31404" y="13541"/>
                </a:moveTo>
                <a:cubicBezTo>
                  <a:pt x="31474" y="13634"/>
                  <a:pt x="31521" y="13751"/>
                  <a:pt x="31591" y="13868"/>
                </a:cubicBezTo>
                <a:cubicBezTo>
                  <a:pt x="31661" y="14241"/>
                  <a:pt x="31707" y="14615"/>
                  <a:pt x="31731" y="14988"/>
                </a:cubicBezTo>
                <a:lnTo>
                  <a:pt x="31707" y="14988"/>
                </a:lnTo>
                <a:cubicBezTo>
                  <a:pt x="31637" y="14615"/>
                  <a:pt x="31521" y="14218"/>
                  <a:pt x="31404" y="13821"/>
                </a:cubicBezTo>
                <a:lnTo>
                  <a:pt x="31404" y="13541"/>
                </a:lnTo>
                <a:close/>
                <a:moveTo>
                  <a:pt x="8943" y="14171"/>
                </a:moveTo>
                <a:lnTo>
                  <a:pt x="8943" y="14194"/>
                </a:lnTo>
                <a:cubicBezTo>
                  <a:pt x="8896" y="14475"/>
                  <a:pt x="8850" y="14755"/>
                  <a:pt x="8803" y="15035"/>
                </a:cubicBezTo>
                <a:lnTo>
                  <a:pt x="8803" y="15058"/>
                </a:lnTo>
                <a:cubicBezTo>
                  <a:pt x="8803" y="15012"/>
                  <a:pt x="8780" y="14965"/>
                  <a:pt x="8780" y="14918"/>
                </a:cubicBezTo>
                <a:cubicBezTo>
                  <a:pt x="8826" y="14661"/>
                  <a:pt x="8873" y="14428"/>
                  <a:pt x="8943" y="14171"/>
                </a:cubicBezTo>
                <a:close/>
                <a:moveTo>
                  <a:pt x="6538" y="13284"/>
                </a:moveTo>
                <a:cubicBezTo>
                  <a:pt x="6375" y="13891"/>
                  <a:pt x="6281" y="14498"/>
                  <a:pt x="6188" y="15105"/>
                </a:cubicBezTo>
                <a:cubicBezTo>
                  <a:pt x="6141" y="14918"/>
                  <a:pt x="6095" y="14731"/>
                  <a:pt x="6048" y="14521"/>
                </a:cubicBezTo>
                <a:cubicBezTo>
                  <a:pt x="6071" y="14358"/>
                  <a:pt x="6118" y="14194"/>
                  <a:pt x="6165" y="14031"/>
                </a:cubicBezTo>
                <a:lnTo>
                  <a:pt x="6165" y="14054"/>
                </a:lnTo>
                <a:cubicBezTo>
                  <a:pt x="6281" y="13798"/>
                  <a:pt x="6398" y="13541"/>
                  <a:pt x="6538" y="13284"/>
                </a:cubicBezTo>
                <a:close/>
                <a:moveTo>
                  <a:pt x="15037" y="13891"/>
                </a:moveTo>
                <a:cubicBezTo>
                  <a:pt x="15060" y="14311"/>
                  <a:pt x="15107" y="14708"/>
                  <a:pt x="15200" y="15082"/>
                </a:cubicBezTo>
                <a:lnTo>
                  <a:pt x="15200" y="15105"/>
                </a:lnTo>
                <a:cubicBezTo>
                  <a:pt x="15084" y="14731"/>
                  <a:pt x="15014" y="14335"/>
                  <a:pt x="15037" y="13938"/>
                </a:cubicBezTo>
                <a:lnTo>
                  <a:pt x="15014" y="13938"/>
                </a:lnTo>
                <a:lnTo>
                  <a:pt x="15037" y="13891"/>
                </a:lnTo>
                <a:close/>
                <a:moveTo>
                  <a:pt x="24516" y="14755"/>
                </a:moveTo>
                <a:lnTo>
                  <a:pt x="24586" y="14825"/>
                </a:lnTo>
                <a:cubicBezTo>
                  <a:pt x="24610" y="14895"/>
                  <a:pt x="24633" y="14942"/>
                  <a:pt x="24656" y="15012"/>
                </a:cubicBezTo>
                <a:lnTo>
                  <a:pt x="24540" y="15105"/>
                </a:lnTo>
                <a:cubicBezTo>
                  <a:pt x="24540" y="14988"/>
                  <a:pt x="24540" y="14872"/>
                  <a:pt x="24516" y="14755"/>
                </a:cubicBezTo>
                <a:close/>
                <a:moveTo>
                  <a:pt x="13076" y="13004"/>
                </a:moveTo>
                <a:lnTo>
                  <a:pt x="13076" y="13471"/>
                </a:lnTo>
                <a:cubicBezTo>
                  <a:pt x="12842" y="14008"/>
                  <a:pt x="12702" y="14568"/>
                  <a:pt x="12632" y="15128"/>
                </a:cubicBezTo>
                <a:cubicBezTo>
                  <a:pt x="12562" y="14802"/>
                  <a:pt x="12492" y="14451"/>
                  <a:pt x="12445" y="14101"/>
                </a:cubicBezTo>
                <a:cubicBezTo>
                  <a:pt x="12492" y="13914"/>
                  <a:pt x="12515" y="13681"/>
                  <a:pt x="12562" y="13471"/>
                </a:cubicBezTo>
                <a:lnTo>
                  <a:pt x="12562" y="13471"/>
                </a:lnTo>
                <a:lnTo>
                  <a:pt x="12539" y="13494"/>
                </a:lnTo>
                <a:cubicBezTo>
                  <a:pt x="12655" y="13354"/>
                  <a:pt x="12772" y="13237"/>
                  <a:pt x="12889" y="13144"/>
                </a:cubicBezTo>
                <a:cubicBezTo>
                  <a:pt x="12959" y="13097"/>
                  <a:pt x="13029" y="13050"/>
                  <a:pt x="13076" y="13004"/>
                </a:cubicBezTo>
                <a:close/>
                <a:moveTo>
                  <a:pt x="21948" y="14825"/>
                </a:moveTo>
                <a:cubicBezTo>
                  <a:pt x="21995" y="14848"/>
                  <a:pt x="22018" y="14872"/>
                  <a:pt x="22065" y="14895"/>
                </a:cubicBezTo>
                <a:lnTo>
                  <a:pt x="22088" y="14895"/>
                </a:lnTo>
                <a:cubicBezTo>
                  <a:pt x="22111" y="14988"/>
                  <a:pt x="22135" y="15058"/>
                  <a:pt x="22135" y="15128"/>
                </a:cubicBezTo>
                <a:cubicBezTo>
                  <a:pt x="22088" y="15012"/>
                  <a:pt x="22018" y="14918"/>
                  <a:pt x="21948" y="14825"/>
                </a:cubicBezTo>
                <a:close/>
                <a:moveTo>
                  <a:pt x="31871" y="12397"/>
                </a:moveTo>
                <a:cubicBezTo>
                  <a:pt x="32408" y="13074"/>
                  <a:pt x="32875" y="13798"/>
                  <a:pt x="33295" y="14568"/>
                </a:cubicBezTo>
                <a:cubicBezTo>
                  <a:pt x="33272" y="14825"/>
                  <a:pt x="33248" y="15082"/>
                  <a:pt x="33225" y="15339"/>
                </a:cubicBezTo>
                <a:cubicBezTo>
                  <a:pt x="33015" y="14778"/>
                  <a:pt x="32735" y="14241"/>
                  <a:pt x="32408" y="13751"/>
                </a:cubicBezTo>
                <a:lnTo>
                  <a:pt x="32361" y="13681"/>
                </a:lnTo>
                <a:cubicBezTo>
                  <a:pt x="32221" y="13237"/>
                  <a:pt x="32058" y="12817"/>
                  <a:pt x="31871" y="12397"/>
                </a:cubicBezTo>
                <a:close/>
                <a:moveTo>
                  <a:pt x="9854" y="12794"/>
                </a:moveTo>
                <a:cubicBezTo>
                  <a:pt x="9854" y="12910"/>
                  <a:pt x="9877" y="13027"/>
                  <a:pt x="9900" y="13167"/>
                </a:cubicBezTo>
                <a:cubicBezTo>
                  <a:pt x="9854" y="13401"/>
                  <a:pt x="9830" y="13657"/>
                  <a:pt x="9807" y="13914"/>
                </a:cubicBezTo>
                <a:cubicBezTo>
                  <a:pt x="9737" y="14335"/>
                  <a:pt x="9714" y="14755"/>
                  <a:pt x="9714" y="15198"/>
                </a:cubicBezTo>
                <a:cubicBezTo>
                  <a:pt x="9714" y="15268"/>
                  <a:pt x="9690" y="15362"/>
                  <a:pt x="9690" y="15432"/>
                </a:cubicBezTo>
                <a:cubicBezTo>
                  <a:pt x="9550" y="14988"/>
                  <a:pt x="9433" y="14521"/>
                  <a:pt x="9340" y="14054"/>
                </a:cubicBezTo>
                <a:cubicBezTo>
                  <a:pt x="9387" y="13751"/>
                  <a:pt x="9457" y="13471"/>
                  <a:pt x="9527" y="13191"/>
                </a:cubicBezTo>
                <a:cubicBezTo>
                  <a:pt x="9527" y="13167"/>
                  <a:pt x="9550" y="13144"/>
                  <a:pt x="9550" y="13097"/>
                </a:cubicBezTo>
                <a:lnTo>
                  <a:pt x="9854" y="12794"/>
                </a:lnTo>
                <a:close/>
                <a:moveTo>
                  <a:pt x="19590" y="15059"/>
                </a:moveTo>
                <a:lnTo>
                  <a:pt x="19590" y="15059"/>
                </a:lnTo>
                <a:cubicBezTo>
                  <a:pt x="19660" y="15152"/>
                  <a:pt x="19730" y="15269"/>
                  <a:pt x="19800" y="15385"/>
                </a:cubicBezTo>
                <a:lnTo>
                  <a:pt x="19800" y="15432"/>
                </a:lnTo>
                <a:lnTo>
                  <a:pt x="19613" y="15339"/>
                </a:lnTo>
                <a:cubicBezTo>
                  <a:pt x="19613" y="15232"/>
                  <a:pt x="19594" y="15145"/>
                  <a:pt x="19590" y="15059"/>
                </a:cubicBezTo>
                <a:close/>
                <a:moveTo>
                  <a:pt x="27038" y="15058"/>
                </a:moveTo>
                <a:lnTo>
                  <a:pt x="27225" y="15292"/>
                </a:lnTo>
                <a:lnTo>
                  <a:pt x="27225" y="15432"/>
                </a:lnTo>
                <a:cubicBezTo>
                  <a:pt x="27155" y="15339"/>
                  <a:pt x="27084" y="15222"/>
                  <a:pt x="27038" y="15128"/>
                </a:cubicBezTo>
                <a:lnTo>
                  <a:pt x="27038" y="15105"/>
                </a:lnTo>
                <a:lnTo>
                  <a:pt x="27038" y="15058"/>
                </a:lnTo>
                <a:close/>
                <a:moveTo>
                  <a:pt x="20804" y="14545"/>
                </a:moveTo>
                <a:lnTo>
                  <a:pt x="20827" y="14568"/>
                </a:lnTo>
                <a:cubicBezTo>
                  <a:pt x="20944" y="14872"/>
                  <a:pt x="21061" y="15175"/>
                  <a:pt x="21154" y="15479"/>
                </a:cubicBezTo>
                <a:lnTo>
                  <a:pt x="21014" y="15385"/>
                </a:lnTo>
                <a:cubicBezTo>
                  <a:pt x="20991" y="15362"/>
                  <a:pt x="20967" y="15339"/>
                  <a:pt x="20944" y="15315"/>
                </a:cubicBezTo>
                <a:cubicBezTo>
                  <a:pt x="20851" y="15082"/>
                  <a:pt x="20757" y="14872"/>
                  <a:pt x="20640" y="14638"/>
                </a:cubicBezTo>
                <a:cubicBezTo>
                  <a:pt x="20687" y="14615"/>
                  <a:pt x="20734" y="14568"/>
                  <a:pt x="20804" y="14545"/>
                </a:cubicBezTo>
                <a:close/>
                <a:moveTo>
                  <a:pt x="27808" y="15082"/>
                </a:moveTo>
                <a:cubicBezTo>
                  <a:pt x="27855" y="15175"/>
                  <a:pt x="27902" y="15245"/>
                  <a:pt x="27925" y="15339"/>
                </a:cubicBezTo>
                <a:cubicBezTo>
                  <a:pt x="27925" y="15409"/>
                  <a:pt x="27925" y="15479"/>
                  <a:pt x="27902" y="15549"/>
                </a:cubicBezTo>
                <a:lnTo>
                  <a:pt x="27878" y="15549"/>
                </a:lnTo>
                <a:cubicBezTo>
                  <a:pt x="27855" y="15385"/>
                  <a:pt x="27832" y="15245"/>
                  <a:pt x="27808" y="15082"/>
                </a:cubicBezTo>
                <a:close/>
                <a:moveTo>
                  <a:pt x="30750" y="14778"/>
                </a:moveTo>
                <a:cubicBezTo>
                  <a:pt x="30844" y="14988"/>
                  <a:pt x="30914" y="15198"/>
                  <a:pt x="31007" y="15409"/>
                </a:cubicBezTo>
                <a:lnTo>
                  <a:pt x="30984" y="15549"/>
                </a:lnTo>
                <a:cubicBezTo>
                  <a:pt x="30914" y="15339"/>
                  <a:pt x="30844" y="15152"/>
                  <a:pt x="30750" y="14965"/>
                </a:cubicBezTo>
                <a:cubicBezTo>
                  <a:pt x="30750" y="14895"/>
                  <a:pt x="30750" y="14825"/>
                  <a:pt x="30750" y="14778"/>
                </a:cubicBezTo>
                <a:close/>
                <a:moveTo>
                  <a:pt x="33669" y="14124"/>
                </a:moveTo>
                <a:lnTo>
                  <a:pt x="33692" y="14148"/>
                </a:lnTo>
                <a:cubicBezTo>
                  <a:pt x="33902" y="14615"/>
                  <a:pt x="34089" y="15105"/>
                  <a:pt x="34229" y="15595"/>
                </a:cubicBezTo>
                <a:cubicBezTo>
                  <a:pt x="34066" y="15198"/>
                  <a:pt x="33879" y="14825"/>
                  <a:pt x="33669" y="14451"/>
                </a:cubicBezTo>
                <a:cubicBezTo>
                  <a:pt x="33669" y="14358"/>
                  <a:pt x="33669" y="14241"/>
                  <a:pt x="33669" y="14124"/>
                </a:cubicBezTo>
                <a:close/>
                <a:moveTo>
                  <a:pt x="7449" y="15012"/>
                </a:moveTo>
                <a:cubicBezTo>
                  <a:pt x="7449" y="15152"/>
                  <a:pt x="7472" y="15315"/>
                  <a:pt x="7495" y="15432"/>
                </a:cubicBezTo>
                <a:cubicBezTo>
                  <a:pt x="7449" y="15525"/>
                  <a:pt x="7402" y="15595"/>
                  <a:pt x="7355" y="15689"/>
                </a:cubicBezTo>
                <a:cubicBezTo>
                  <a:pt x="7379" y="15479"/>
                  <a:pt x="7402" y="15268"/>
                  <a:pt x="7425" y="15058"/>
                </a:cubicBezTo>
                <a:cubicBezTo>
                  <a:pt x="7425" y="15058"/>
                  <a:pt x="7425" y="15035"/>
                  <a:pt x="7449" y="15012"/>
                </a:cubicBezTo>
                <a:close/>
                <a:moveTo>
                  <a:pt x="18189" y="14078"/>
                </a:moveTo>
                <a:lnTo>
                  <a:pt x="18189" y="14101"/>
                </a:lnTo>
                <a:cubicBezTo>
                  <a:pt x="18236" y="14428"/>
                  <a:pt x="18376" y="14755"/>
                  <a:pt x="18609" y="15012"/>
                </a:cubicBezTo>
                <a:cubicBezTo>
                  <a:pt x="18609" y="15035"/>
                  <a:pt x="18632" y="15082"/>
                  <a:pt x="18656" y="15128"/>
                </a:cubicBezTo>
                <a:cubicBezTo>
                  <a:pt x="18492" y="15292"/>
                  <a:pt x="18376" y="15479"/>
                  <a:pt x="18329" y="15712"/>
                </a:cubicBezTo>
                <a:cubicBezTo>
                  <a:pt x="18259" y="15700"/>
                  <a:pt x="18189" y="15695"/>
                  <a:pt x="18119" y="15695"/>
                </a:cubicBezTo>
                <a:cubicBezTo>
                  <a:pt x="18049" y="15695"/>
                  <a:pt x="17979" y="15700"/>
                  <a:pt x="17909" y="15712"/>
                </a:cubicBezTo>
                <a:cubicBezTo>
                  <a:pt x="17815" y="15549"/>
                  <a:pt x="17769" y="15385"/>
                  <a:pt x="17722" y="15198"/>
                </a:cubicBezTo>
                <a:cubicBezTo>
                  <a:pt x="17629" y="14591"/>
                  <a:pt x="17839" y="14241"/>
                  <a:pt x="18189" y="14078"/>
                </a:cubicBezTo>
                <a:close/>
                <a:moveTo>
                  <a:pt x="24750" y="15502"/>
                </a:moveTo>
                <a:cubicBezTo>
                  <a:pt x="24750" y="15572"/>
                  <a:pt x="24773" y="15665"/>
                  <a:pt x="24796" y="15735"/>
                </a:cubicBezTo>
                <a:cubicBezTo>
                  <a:pt x="24750" y="15689"/>
                  <a:pt x="24703" y="15619"/>
                  <a:pt x="24656" y="15572"/>
                </a:cubicBezTo>
                <a:lnTo>
                  <a:pt x="24750" y="15502"/>
                </a:lnTo>
                <a:close/>
                <a:moveTo>
                  <a:pt x="20244" y="15315"/>
                </a:moveTo>
                <a:cubicBezTo>
                  <a:pt x="20407" y="15455"/>
                  <a:pt x="20547" y="15595"/>
                  <a:pt x="20734" y="15712"/>
                </a:cubicBezTo>
                <a:lnTo>
                  <a:pt x="20781" y="15829"/>
                </a:lnTo>
                <a:cubicBezTo>
                  <a:pt x="20617" y="15782"/>
                  <a:pt x="20454" y="15735"/>
                  <a:pt x="20314" y="15689"/>
                </a:cubicBezTo>
                <a:cubicBezTo>
                  <a:pt x="20290" y="15619"/>
                  <a:pt x="20290" y="15595"/>
                  <a:pt x="20267" y="15549"/>
                </a:cubicBezTo>
                <a:lnTo>
                  <a:pt x="20244" y="15572"/>
                </a:lnTo>
                <a:lnTo>
                  <a:pt x="20244" y="15315"/>
                </a:lnTo>
                <a:close/>
                <a:moveTo>
                  <a:pt x="21434" y="15152"/>
                </a:moveTo>
                <a:cubicBezTo>
                  <a:pt x="21598" y="15362"/>
                  <a:pt x="21738" y="15595"/>
                  <a:pt x="21831" y="15852"/>
                </a:cubicBezTo>
                <a:cubicBezTo>
                  <a:pt x="21784" y="15805"/>
                  <a:pt x="21691" y="15782"/>
                  <a:pt x="21621" y="15735"/>
                </a:cubicBezTo>
                <a:lnTo>
                  <a:pt x="21621" y="15759"/>
                </a:lnTo>
                <a:cubicBezTo>
                  <a:pt x="21551" y="15549"/>
                  <a:pt x="21504" y="15339"/>
                  <a:pt x="21434" y="15152"/>
                </a:cubicBezTo>
                <a:close/>
                <a:moveTo>
                  <a:pt x="22919" y="15540"/>
                </a:moveTo>
                <a:lnTo>
                  <a:pt x="23092" y="15712"/>
                </a:lnTo>
                <a:lnTo>
                  <a:pt x="23139" y="15829"/>
                </a:lnTo>
                <a:lnTo>
                  <a:pt x="22999" y="15852"/>
                </a:lnTo>
                <a:cubicBezTo>
                  <a:pt x="22978" y="15748"/>
                  <a:pt x="22957" y="15644"/>
                  <a:pt x="22919" y="15540"/>
                </a:cubicBezTo>
                <a:close/>
                <a:moveTo>
                  <a:pt x="18773" y="15502"/>
                </a:moveTo>
                <a:cubicBezTo>
                  <a:pt x="18819" y="15619"/>
                  <a:pt x="18866" y="15735"/>
                  <a:pt x="18913" y="15876"/>
                </a:cubicBezTo>
                <a:lnTo>
                  <a:pt x="18889" y="15876"/>
                </a:lnTo>
                <a:cubicBezTo>
                  <a:pt x="18819" y="15852"/>
                  <a:pt x="18726" y="15805"/>
                  <a:pt x="18632" y="15782"/>
                </a:cubicBezTo>
                <a:cubicBezTo>
                  <a:pt x="18679" y="15689"/>
                  <a:pt x="18703" y="15595"/>
                  <a:pt x="18773" y="15502"/>
                </a:cubicBezTo>
                <a:close/>
                <a:moveTo>
                  <a:pt x="27505" y="15665"/>
                </a:moveTo>
                <a:cubicBezTo>
                  <a:pt x="27505" y="15805"/>
                  <a:pt x="27505" y="15922"/>
                  <a:pt x="27528" y="16039"/>
                </a:cubicBezTo>
                <a:lnTo>
                  <a:pt x="27458" y="15922"/>
                </a:lnTo>
                <a:cubicBezTo>
                  <a:pt x="27458" y="15829"/>
                  <a:pt x="27505" y="15759"/>
                  <a:pt x="27505" y="15665"/>
                </a:cubicBezTo>
                <a:close/>
                <a:moveTo>
                  <a:pt x="35630" y="10202"/>
                </a:moveTo>
                <a:cubicBezTo>
                  <a:pt x="35700" y="10295"/>
                  <a:pt x="35770" y="10389"/>
                  <a:pt x="35840" y="10482"/>
                </a:cubicBezTo>
                <a:cubicBezTo>
                  <a:pt x="36891" y="12046"/>
                  <a:pt x="37381" y="13938"/>
                  <a:pt x="37218" y="15805"/>
                </a:cubicBezTo>
                <a:cubicBezTo>
                  <a:pt x="37171" y="15899"/>
                  <a:pt x="37148" y="15969"/>
                  <a:pt x="37101" y="16062"/>
                </a:cubicBezTo>
                <a:cubicBezTo>
                  <a:pt x="37007" y="14381"/>
                  <a:pt x="36564" y="12747"/>
                  <a:pt x="35863" y="11253"/>
                </a:cubicBezTo>
                <a:cubicBezTo>
                  <a:pt x="35793" y="10902"/>
                  <a:pt x="35723" y="10552"/>
                  <a:pt x="35630" y="10202"/>
                </a:cubicBezTo>
                <a:close/>
                <a:moveTo>
                  <a:pt x="26921" y="15549"/>
                </a:moveTo>
                <a:lnTo>
                  <a:pt x="27061" y="15805"/>
                </a:lnTo>
                <a:cubicBezTo>
                  <a:pt x="27014" y="15899"/>
                  <a:pt x="26968" y="15992"/>
                  <a:pt x="26921" y="16086"/>
                </a:cubicBezTo>
                <a:cubicBezTo>
                  <a:pt x="26898" y="16016"/>
                  <a:pt x="26874" y="15922"/>
                  <a:pt x="26851" y="15852"/>
                </a:cubicBezTo>
                <a:cubicBezTo>
                  <a:pt x="26874" y="15759"/>
                  <a:pt x="26898" y="15665"/>
                  <a:pt x="26921" y="15549"/>
                </a:cubicBezTo>
                <a:close/>
                <a:moveTo>
                  <a:pt x="12399" y="15619"/>
                </a:moveTo>
                <a:cubicBezTo>
                  <a:pt x="12445" y="15805"/>
                  <a:pt x="12492" y="15969"/>
                  <a:pt x="12539" y="16156"/>
                </a:cubicBezTo>
                <a:cubicBezTo>
                  <a:pt x="12492" y="16039"/>
                  <a:pt x="12445" y="15922"/>
                  <a:pt x="12399" y="15829"/>
                </a:cubicBezTo>
                <a:cubicBezTo>
                  <a:pt x="12399" y="15759"/>
                  <a:pt x="12399" y="15689"/>
                  <a:pt x="12399" y="15619"/>
                </a:cubicBezTo>
                <a:close/>
                <a:moveTo>
                  <a:pt x="14663" y="15268"/>
                </a:moveTo>
                <a:lnTo>
                  <a:pt x="14663" y="15268"/>
                </a:lnTo>
                <a:cubicBezTo>
                  <a:pt x="14710" y="15409"/>
                  <a:pt x="14780" y="15572"/>
                  <a:pt x="14873" y="15712"/>
                </a:cubicBezTo>
                <a:cubicBezTo>
                  <a:pt x="14803" y="15876"/>
                  <a:pt x="14757" y="16016"/>
                  <a:pt x="14710" y="16179"/>
                </a:cubicBezTo>
                <a:cubicBezTo>
                  <a:pt x="14663" y="15876"/>
                  <a:pt x="14663" y="15572"/>
                  <a:pt x="14663" y="15268"/>
                </a:cubicBezTo>
                <a:close/>
                <a:moveTo>
                  <a:pt x="19216" y="15525"/>
                </a:moveTo>
                <a:lnTo>
                  <a:pt x="19310" y="15619"/>
                </a:lnTo>
                <a:cubicBezTo>
                  <a:pt x="19356" y="15805"/>
                  <a:pt x="19403" y="16016"/>
                  <a:pt x="19450" y="16202"/>
                </a:cubicBezTo>
                <a:lnTo>
                  <a:pt x="19380" y="16156"/>
                </a:lnTo>
                <a:cubicBezTo>
                  <a:pt x="19356" y="16062"/>
                  <a:pt x="19310" y="15969"/>
                  <a:pt x="19286" y="15876"/>
                </a:cubicBezTo>
                <a:cubicBezTo>
                  <a:pt x="19263" y="15759"/>
                  <a:pt x="19216" y="15642"/>
                  <a:pt x="19216" y="15525"/>
                </a:cubicBezTo>
                <a:close/>
                <a:moveTo>
                  <a:pt x="5884" y="15479"/>
                </a:moveTo>
                <a:cubicBezTo>
                  <a:pt x="5931" y="15595"/>
                  <a:pt x="5954" y="15689"/>
                  <a:pt x="6001" y="15805"/>
                </a:cubicBezTo>
                <a:cubicBezTo>
                  <a:pt x="5931" y="16016"/>
                  <a:pt x="5884" y="16249"/>
                  <a:pt x="5838" y="16459"/>
                </a:cubicBezTo>
                <a:lnTo>
                  <a:pt x="5814" y="16459"/>
                </a:lnTo>
                <a:cubicBezTo>
                  <a:pt x="5814" y="16132"/>
                  <a:pt x="5861" y="15805"/>
                  <a:pt x="5884" y="15479"/>
                </a:cubicBezTo>
                <a:close/>
                <a:moveTo>
                  <a:pt x="32758" y="15128"/>
                </a:moveTo>
                <a:cubicBezTo>
                  <a:pt x="32875" y="15409"/>
                  <a:pt x="32992" y="15712"/>
                  <a:pt x="33085" y="16016"/>
                </a:cubicBezTo>
                <a:cubicBezTo>
                  <a:pt x="33085" y="16156"/>
                  <a:pt x="33062" y="16296"/>
                  <a:pt x="33015" y="16436"/>
                </a:cubicBezTo>
                <a:lnTo>
                  <a:pt x="33015" y="16459"/>
                </a:lnTo>
                <a:cubicBezTo>
                  <a:pt x="32945" y="16016"/>
                  <a:pt x="32851" y="15572"/>
                  <a:pt x="32758" y="15128"/>
                </a:cubicBezTo>
                <a:close/>
                <a:moveTo>
                  <a:pt x="15947" y="15759"/>
                </a:moveTo>
                <a:cubicBezTo>
                  <a:pt x="15971" y="16016"/>
                  <a:pt x="16018" y="16249"/>
                  <a:pt x="16088" y="16483"/>
                </a:cubicBezTo>
                <a:lnTo>
                  <a:pt x="16041" y="16436"/>
                </a:lnTo>
                <a:cubicBezTo>
                  <a:pt x="15994" y="16343"/>
                  <a:pt x="15947" y="16272"/>
                  <a:pt x="15901" y="16202"/>
                </a:cubicBezTo>
                <a:cubicBezTo>
                  <a:pt x="15901" y="16062"/>
                  <a:pt x="15877" y="15946"/>
                  <a:pt x="15877" y="15829"/>
                </a:cubicBezTo>
                <a:lnTo>
                  <a:pt x="15947" y="15759"/>
                </a:lnTo>
                <a:close/>
                <a:moveTo>
                  <a:pt x="13169" y="14405"/>
                </a:moveTo>
                <a:cubicBezTo>
                  <a:pt x="13216" y="14568"/>
                  <a:pt x="13239" y="14708"/>
                  <a:pt x="13286" y="14872"/>
                </a:cubicBezTo>
                <a:cubicBezTo>
                  <a:pt x="13286" y="15082"/>
                  <a:pt x="13309" y="15292"/>
                  <a:pt x="13309" y="15502"/>
                </a:cubicBezTo>
                <a:cubicBezTo>
                  <a:pt x="13192" y="15829"/>
                  <a:pt x="13076" y="16156"/>
                  <a:pt x="13006" y="16506"/>
                </a:cubicBezTo>
                <a:lnTo>
                  <a:pt x="13006" y="16483"/>
                </a:lnTo>
                <a:cubicBezTo>
                  <a:pt x="13006" y="16389"/>
                  <a:pt x="13006" y="16319"/>
                  <a:pt x="12982" y="16249"/>
                </a:cubicBezTo>
                <a:cubicBezTo>
                  <a:pt x="12959" y="15619"/>
                  <a:pt x="13029" y="15012"/>
                  <a:pt x="13169" y="14405"/>
                </a:cubicBezTo>
                <a:close/>
                <a:moveTo>
                  <a:pt x="36003" y="12607"/>
                </a:moveTo>
                <a:cubicBezTo>
                  <a:pt x="36190" y="13097"/>
                  <a:pt x="36354" y="13611"/>
                  <a:pt x="36470" y="14148"/>
                </a:cubicBezTo>
                <a:cubicBezTo>
                  <a:pt x="36634" y="14988"/>
                  <a:pt x="36751" y="15852"/>
                  <a:pt x="36774" y="16739"/>
                </a:cubicBezTo>
                <a:cubicBezTo>
                  <a:pt x="36681" y="16016"/>
                  <a:pt x="36517" y="15292"/>
                  <a:pt x="36284" y="14591"/>
                </a:cubicBezTo>
                <a:lnTo>
                  <a:pt x="36284" y="14615"/>
                </a:lnTo>
                <a:cubicBezTo>
                  <a:pt x="36214" y="14358"/>
                  <a:pt x="36120" y="14101"/>
                  <a:pt x="36003" y="13868"/>
                </a:cubicBezTo>
                <a:cubicBezTo>
                  <a:pt x="36027" y="13447"/>
                  <a:pt x="36003" y="13027"/>
                  <a:pt x="36003" y="12607"/>
                </a:cubicBezTo>
                <a:close/>
                <a:moveTo>
                  <a:pt x="30773" y="16132"/>
                </a:moveTo>
                <a:cubicBezTo>
                  <a:pt x="30797" y="16226"/>
                  <a:pt x="30820" y="16319"/>
                  <a:pt x="30844" y="16436"/>
                </a:cubicBezTo>
                <a:cubicBezTo>
                  <a:pt x="30820" y="16576"/>
                  <a:pt x="30797" y="16716"/>
                  <a:pt x="30750" y="16856"/>
                </a:cubicBezTo>
                <a:cubicBezTo>
                  <a:pt x="30750" y="16669"/>
                  <a:pt x="30750" y="16483"/>
                  <a:pt x="30750" y="16296"/>
                </a:cubicBezTo>
                <a:lnTo>
                  <a:pt x="30773" y="16296"/>
                </a:lnTo>
                <a:lnTo>
                  <a:pt x="30773" y="16132"/>
                </a:lnTo>
                <a:close/>
                <a:moveTo>
                  <a:pt x="11558" y="15268"/>
                </a:moveTo>
                <a:lnTo>
                  <a:pt x="11558" y="15268"/>
                </a:lnTo>
                <a:cubicBezTo>
                  <a:pt x="11511" y="15805"/>
                  <a:pt x="11511" y="16343"/>
                  <a:pt x="11581" y="16880"/>
                </a:cubicBezTo>
                <a:cubicBezTo>
                  <a:pt x="11488" y="16693"/>
                  <a:pt x="11395" y="16529"/>
                  <a:pt x="11301" y="16343"/>
                </a:cubicBezTo>
                <a:cubicBezTo>
                  <a:pt x="11371" y="15969"/>
                  <a:pt x="11441" y="15619"/>
                  <a:pt x="11558" y="15268"/>
                </a:cubicBezTo>
                <a:close/>
                <a:moveTo>
                  <a:pt x="27948" y="16343"/>
                </a:moveTo>
                <a:lnTo>
                  <a:pt x="27948" y="16343"/>
                </a:lnTo>
                <a:cubicBezTo>
                  <a:pt x="27995" y="16413"/>
                  <a:pt x="28042" y="16483"/>
                  <a:pt x="28088" y="16553"/>
                </a:cubicBezTo>
                <a:lnTo>
                  <a:pt x="28065" y="16739"/>
                </a:lnTo>
                <a:cubicBezTo>
                  <a:pt x="28065" y="16786"/>
                  <a:pt x="28042" y="16833"/>
                  <a:pt x="28018" y="16903"/>
                </a:cubicBezTo>
                <a:lnTo>
                  <a:pt x="27972" y="16926"/>
                </a:lnTo>
                <a:cubicBezTo>
                  <a:pt x="27972" y="16739"/>
                  <a:pt x="27972" y="16529"/>
                  <a:pt x="27948" y="16343"/>
                </a:cubicBezTo>
                <a:close/>
                <a:moveTo>
                  <a:pt x="25800" y="15409"/>
                </a:moveTo>
                <a:cubicBezTo>
                  <a:pt x="25987" y="15782"/>
                  <a:pt x="26151" y="16156"/>
                  <a:pt x="26291" y="16529"/>
                </a:cubicBezTo>
                <a:cubicBezTo>
                  <a:pt x="26244" y="16669"/>
                  <a:pt x="26197" y="16833"/>
                  <a:pt x="26151" y="16950"/>
                </a:cubicBezTo>
                <a:cubicBezTo>
                  <a:pt x="26151" y="16880"/>
                  <a:pt x="26127" y="16833"/>
                  <a:pt x="26104" y="16763"/>
                </a:cubicBezTo>
                <a:cubicBezTo>
                  <a:pt x="26034" y="16459"/>
                  <a:pt x="25940" y="16132"/>
                  <a:pt x="25824" y="15852"/>
                </a:cubicBezTo>
                <a:cubicBezTo>
                  <a:pt x="25824" y="15712"/>
                  <a:pt x="25800" y="15595"/>
                  <a:pt x="25777" y="15479"/>
                </a:cubicBezTo>
                <a:cubicBezTo>
                  <a:pt x="25777" y="15455"/>
                  <a:pt x="25777" y="15432"/>
                  <a:pt x="25800" y="15409"/>
                </a:cubicBezTo>
                <a:close/>
                <a:moveTo>
                  <a:pt x="29956" y="14311"/>
                </a:moveTo>
                <a:cubicBezTo>
                  <a:pt x="30096" y="14545"/>
                  <a:pt x="30213" y="14778"/>
                  <a:pt x="30330" y="15012"/>
                </a:cubicBezTo>
                <a:cubicBezTo>
                  <a:pt x="30377" y="15362"/>
                  <a:pt x="30400" y="15712"/>
                  <a:pt x="30423" y="16039"/>
                </a:cubicBezTo>
                <a:cubicBezTo>
                  <a:pt x="30447" y="16389"/>
                  <a:pt x="30353" y="16669"/>
                  <a:pt x="30330" y="16973"/>
                </a:cubicBezTo>
                <a:cubicBezTo>
                  <a:pt x="30330" y="16950"/>
                  <a:pt x="30330" y="16950"/>
                  <a:pt x="30307" y="16926"/>
                </a:cubicBezTo>
                <a:cubicBezTo>
                  <a:pt x="30260" y="16809"/>
                  <a:pt x="30190" y="16716"/>
                  <a:pt x="30120" y="16599"/>
                </a:cubicBezTo>
                <a:cubicBezTo>
                  <a:pt x="30073" y="16109"/>
                  <a:pt x="30003" y="15642"/>
                  <a:pt x="29886" y="15152"/>
                </a:cubicBezTo>
                <a:cubicBezTo>
                  <a:pt x="29863" y="15012"/>
                  <a:pt x="29863" y="14872"/>
                  <a:pt x="29840" y="14755"/>
                </a:cubicBezTo>
                <a:cubicBezTo>
                  <a:pt x="29886" y="14591"/>
                  <a:pt x="29910" y="14451"/>
                  <a:pt x="29956" y="14311"/>
                </a:cubicBezTo>
                <a:close/>
                <a:moveTo>
                  <a:pt x="8173" y="15876"/>
                </a:moveTo>
                <a:cubicBezTo>
                  <a:pt x="8196" y="15946"/>
                  <a:pt x="8219" y="16016"/>
                  <a:pt x="8243" y="16086"/>
                </a:cubicBezTo>
                <a:cubicBezTo>
                  <a:pt x="8219" y="16296"/>
                  <a:pt x="8196" y="16529"/>
                  <a:pt x="8173" y="16716"/>
                </a:cubicBezTo>
                <a:lnTo>
                  <a:pt x="8173" y="17020"/>
                </a:lnTo>
                <a:cubicBezTo>
                  <a:pt x="8126" y="16716"/>
                  <a:pt x="8102" y="16389"/>
                  <a:pt x="8126" y="16086"/>
                </a:cubicBezTo>
                <a:lnTo>
                  <a:pt x="8126" y="16039"/>
                </a:lnTo>
                <a:cubicBezTo>
                  <a:pt x="8126" y="16016"/>
                  <a:pt x="8149" y="15946"/>
                  <a:pt x="8173" y="15876"/>
                </a:cubicBezTo>
                <a:close/>
                <a:moveTo>
                  <a:pt x="20127" y="16599"/>
                </a:moveTo>
                <a:cubicBezTo>
                  <a:pt x="20173" y="16763"/>
                  <a:pt x="20244" y="16926"/>
                  <a:pt x="20337" y="17066"/>
                </a:cubicBezTo>
                <a:lnTo>
                  <a:pt x="20267" y="16973"/>
                </a:lnTo>
                <a:lnTo>
                  <a:pt x="20150" y="16833"/>
                </a:lnTo>
                <a:cubicBezTo>
                  <a:pt x="20150" y="16763"/>
                  <a:pt x="20127" y="16669"/>
                  <a:pt x="20127" y="16599"/>
                </a:cubicBezTo>
                <a:close/>
                <a:moveTo>
                  <a:pt x="35023" y="15829"/>
                </a:moveTo>
                <a:cubicBezTo>
                  <a:pt x="35070" y="16039"/>
                  <a:pt x="35116" y="16249"/>
                  <a:pt x="35140" y="16459"/>
                </a:cubicBezTo>
                <a:cubicBezTo>
                  <a:pt x="35093" y="16693"/>
                  <a:pt x="35046" y="16926"/>
                  <a:pt x="34999" y="17160"/>
                </a:cubicBezTo>
                <a:cubicBezTo>
                  <a:pt x="34976" y="17043"/>
                  <a:pt x="34953" y="16950"/>
                  <a:pt x="34929" y="16833"/>
                </a:cubicBezTo>
                <a:cubicBezTo>
                  <a:pt x="34976" y="16506"/>
                  <a:pt x="34999" y="16179"/>
                  <a:pt x="35023" y="15829"/>
                </a:cubicBezTo>
                <a:close/>
                <a:moveTo>
                  <a:pt x="24680" y="16413"/>
                </a:moveTo>
                <a:cubicBezTo>
                  <a:pt x="24726" y="16483"/>
                  <a:pt x="24796" y="16553"/>
                  <a:pt x="24866" y="16623"/>
                </a:cubicBezTo>
                <a:lnTo>
                  <a:pt x="24866" y="16716"/>
                </a:lnTo>
                <a:cubicBezTo>
                  <a:pt x="24825" y="16882"/>
                  <a:pt x="24784" y="17029"/>
                  <a:pt x="24726" y="17174"/>
                </a:cubicBezTo>
                <a:lnTo>
                  <a:pt x="24726" y="17174"/>
                </a:lnTo>
                <a:cubicBezTo>
                  <a:pt x="24723" y="16915"/>
                  <a:pt x="24701" y="16674"/>
                  <a:pt x="24680" y="16413"/>
                </a:cubicBezTo>
                <a:close/>
                <a:moveTo>
                  <a:pt x="23349" y="16366"/>
                </a:moveTo>
                <a:lnTo>
                  <a:pt x="23349" y="16366"/>
                </a:lnTo>
                <a:cubicBezTo>
                  <a:pt x="23395" y="16669"/>
                  <a:pt x="23325" y="16973"/>
                  <a:pt x="23185" y="17253"/>
                </a:cubicBezTo>
                <a:cubicBezTo>
                  <a:pt x="23185" y="16973"/>
                  <a:pt x="23162" y="16669"/>
                  <a:pt x="23139" y="16389"/>
                </a:cubicBezTo>
                <a:cubicBezTo>
                  <a:pt x="23209" y="16389"/>
                  <a:pt x="23279" y="16389"/>
                  <a:pt x="23349" y="16366"/>
                </a:cubicBezTo>
                <a:close/>
                <a:moveTo>
                  <a:pt x="21995" y="16343"/>
                </a:moveTo>
                <a:cubicBezTo>
                  <a:pt x="22041" y="16413"/>
                  <a:pt x="22041" y="16459"/>
                  <a:pt x="22041" y="16529"/>
                </a:cubicBezTo>
                <a:cubicBezTo>
                  <a:pt x="22088" y="16763"/>
                  <a:pt x="22088" y="17020"/>
                  <a:pt x="22041" y="17276"/>
                </a:cubicBezTo>
                <a:cubicBezTo>
                  <a:pt x="22018" y="17300"/>
                  <a:pt x="22018" y="17323"/>
                  <a:pt x="21995" y="17346"/>
                </a:cubicBezTo>
                <a:cubicBezTo>
                  <a:pt x="21925" y="17020"/>
                  <a:pt x="21855" y="16693"/>
                  <a:pt x="21784" y="16343"/>
                </a:cubicBezTo>
                <a:close/>
                <a:moveTo>
                  <a:pt x="18585" y="16253"/>
                </a:moveTo>
                <a:cubicBezTo>
                  <a:pt x="18739" y="16277"/>
                  <a:pt x="18872" y="16322"/>
                  <a:pt x="19006" y="16389"/>
                </a:cubicBezTo>
                <a:cubicBezTo>
                  <a:pt x="19029" y="16389"/>
                  <a:pt x="19076" y="16413"/>
                  <a:pt x="19123" y="16436"/>
                </a:cubicBezTo>
                <a:cubicBezTo>
                  <a:pt x="19263" y="16763"/>
                  <a:pt x="19426" y="17066"/>
                  <a:pt x="19613" y="17370"/>
                </a:cubicBezTo>
                <a:lnTo>
                  <a:pt x="19473" y="17323"/>
                </a:lnTo>
                <a:cubicBezTo>
                  <a:pt x="19169" y="17113"/>
                  <a:pt x="18866" y="16856"/>
                  <a:pt x="18586" y="16599"/>
                </a:cubicBezTo>
                <a:cubicBezTo>
                  <a:pt x="18563" y="16484"/>
                  <a:pt x="18562" y="16368"/>
                  <a:pt x="18585" y="16253"/>
                </a:cubicBezTo>
                <a:close/>
                <a:moveTo>
                  <a:pt x="27388" y="16389"/>
                </a:moveTo>
                <a:lnTo>
                  <a:pt x="27505" y="16669"/>
                </a:lnTo>
                <a:cubicBezTo>
                  <a:pt x="27411" y="16833"/>
                  <a:pt x="27341" y="16996"/>
                  <a:pt x="27295" y="17160"/>
                </a:cubicBezTo>
                <a:cubicBezTo>
                  <a:pt x="27248" y="17253"/>
                  <a:pt x="27201" y="17346"/>
                  <a:pt x="27155" y="17417"/>
                </a:cubicBezTo>
                <a:lnTo>
                  <a:pt x="27108" y="17230"/>
                </a:lnTo>
                <a:cubicBezTo>
                  <a:pt x="27225" y="16950"/>
                  <a:pt x="27318" y="16669"/>
                  <a:pt x="27388" y="16389"/>
                </a:cubicBezTo>
                <a:close/>
                <a:moveTo>
                  <a:pt x="10367" y="16833"/>
                </a:moveTo>
                <a:cubicBezTo>
                  <a:pt x="10391" y="16926"/>
                  <a:pt x="10461" y="17043"/>
                  <a:pt x="10507" y="17160"/>
                </a:cubicBezTo>
                <a:cubicBezTo>
                  <a:pt x="10554" y="17253"/>
                  <a:pt x="10554" y="17417"/>
                  <a:pt x="10577" y="17557"/>
                </a:cubicBezTo>
                <a:cubicBezTo>
                  <a:pt x="10461" y="17370"/>
                  <a:pt x="10367" y="17183"/>
                  <a:pt x="10274" y="16973"/>
                </a:cubicBezTo>
                <a:cubicBezTo>
                  <a:pt x="10297" y="16926"/>
                  <a:pt x="10344" y="16856"/>
                  <a:pt x="10367" y="16833"/>
                </a:cubicBezTo>
                <a:close/>
                <a:moveTo>
                  <a:pt x="20500" y="16132"/>
                </a:moveTo>
                <a:lnTo>
                  <a:pt x="20594" y="16179"/>
                </a:lnTo>
                <a:lnTo>
                  <a:pt x="20874" y="16249"/>
                </a:lnTo>
                <a:cubicBezTo>
                  <a:pt x="20991" y="16669"/>
                  <a:pt x="21061" y="17090"/>
                  <a:pt x="21107" y="17533"/>
                </a:cubicBezTo>
                <a:lnTo>
                  <a:pt x="21107" y="17557"/>
                </a:lnTo>
                <a:cubicBezTo>
                  <a:pt x="20991" y="17440"/>
                  <a:pt x="20897" y="17323"/>
                  <a:pt x="20827" y="17206"/>
                </a:cubicBezTo>
                <a:cubicBezTo>
                  <a:pt x="20734" y="16833"/>
                  <a:pt x="20617" y="16483"/>
                  <a:pt x="20500" y="16132"/>
                </a:cubicBezTo>
                <a:close/>
                <a:moveTo>
                  <a:pt x="14103" y="16833"/>
                </a:moveTo>
                <a:lnTo>
                  <a:pt x="14173" y="16973"/>
                </a:lnTo>
                <a:lnTo>
                  <a:pt x="14196" y="17066"/>
                </a:lnTo>
                <a:cubicBezTo>
                  <a:pt x="14196" y="17206"/>
                  <a:pt x="14220" y="17346"/>
                  <a:pt x="14243" y="17487"/>
                </a:cubicBezTo>
                <a:cubicBezTo>
                  <a:pt x="14220" y="17533"/>
                  <a:pt x="14173" y="17603"/>
                  <a:pt x="14150" y="17673"/>
                </a:cubicBezTo>
                <a:cubicBezTo>
                  <a:pt x="14150" y="17627"/>
                  <a:pt x="14126" y="17603"/>
                  <a:pt x="14126" y="17580"/>
                </a:cubicBezTo>
                <a:cubicBezTo>
                  <a:pt x="14080" y="17323"/>
                  <a:pt x="14080" y="17090"/>
                  <a:pt x="14103" y="16833"/>
                </a:cubicBezTo>
                <a:close/>
                <a:moveTo>
                  <a:pt x="9153" y="15012"/>
                </a:moveTo>
                <a:cubicBezTo>
                  <a:pt x="9270" y="15479"/>
                  <a:pt x="9433" y="15922"/>
                  <a:pt x="9620" y="16366"/>
                </a:cubicBezTo>
                <a:cubicBezTo>
                  <a:pt x="9620" y="16739"/>
                  <a:pt x="9620" y="17113"/>
                  <a:pt x="9643" y="17463"/>
                </a:cubicBezTo>
                <a:cubicBezTo>
                  <a:pt x="9620" y="17557"/>
                  <a:pt x="9597" y="17650"/>
                  <a:pt x="9573" y="17743"/>
                </a:cubicBezTo>
                <a:cubicBezTo>
                  <a:pt x="9340" y="17160"/>
                  <a:pt x="9153" y="16599"/>
                  <a:pt x="9013" y="15992"/>
                </a:cubicBezTo>
                <a:cubicBezTo>
                  <a:pt x="9036" y="15665"/>
                  <a:pt x="9083" y="15339"/>
                  <a:pt x="9153" y="15012"/>
                </a:cubicBezTo>
                <a:close/>
                <a:moveTo>
                  <a:pt x="15644" y="16973"/>
                </a:moveTo>
                <a:lnTo>
                  <a:pt x="15644" y="16973"/>
                </a:lnTo>
                <a:cubicBezTo>
                  <a:pt x="15691" y="17230"/>
                  <a:pt x="15761" y="17510"/>
                  <a:pt x="15807" y="17767"/>
                </a:cubicBezTo>
                <a:cubicBezTo>
                  <a:pt x="15737" y="17510"/>
                  <a:pt x="15691" y="17253"/>
                  <a:pt x="15644" y="16973"/>
                </a:cubicBezTo>
                <a:close/>
                <a:moveTo>
                  <a:pt x="36027" y="15222"/>
                </a:moveTo>
                <a:cubicBezTo>
                  <a:pt x="36237" y="15969"/>
                  <a:pt x="36377" y="16739"/>
                  <a:pt x="36447" y="17510"/>
                </a:cubicBezTo>
                <a:cubicBezTo>
                  <a:pt x="36400" y="17603"/>
                  <a:pt x="36354" y="17697"/>
                  <a:pt x="36307" y="17813"/>
                </a:cubicBezTo>
                <a:cubicBezTo>
                  <a:pt x="36284" y="17113"/>
                  <a:pt x="36190" y="16413"/>
                  <a:pt x="36027" y="15712"/>
                </a:cubicBezTo>
                <a:lnTo>
                  <a:pt x="36027" y="15222"/>
                </a:lnTo>
                <a:close/>
                <a:moveTo>
                  <a:pt x="26547" y="17417"/>
                </a:moveTo>
                <a:cubicBezTo>
                  <a:pt x="26571" y="17487"/>
                  <a:pt x="26594" y="17557"/>
                  <a:pt x="26594" y="17627"/>
                </a:cubicBezTo>
                <a:cubicBezTo>
                  <a:pt x="26571" y="17697"/>
                  <a:pt x="26524" y="17767"/>
                  <a:pt x="26501" y="17813"/>
                </a:cubicBezTo>
                <a:lnTo>
                  <a:pt x="26501" y="17837"/>
                </a:lnTo>
                <a:lnTo>
                  <a:pt x="26454" y="17743"/>
                </a:lnTo>
                <a:cubicBezTo>
                  <a:pt x="26501" y="17627"/>
                  <a:pt x="26524" y="17510"/>
                  <a:pt x="26547" y="17417"/>
                </a:cubicBezTo>
                <a:close/>
                <a:moveTo>
                  <a:pt x="30166" y="17417"/>
                </a:moveTo>
                <a:lnTo>
                  <a:pt x="30213" y="17533"/>
                </a:lnTo>
                <a:cubicBezTo>
                  <a:pt x="30213" y="17650"/>
                  <a:pt x="30190" y="17743"/>
                  <a:pt x="30166" y="17837"/>
                </a:cubicBezTo>
                <a:lnTo>
                  <a:pt x="30166" y="17417"/>
                </a:lnTo>
                <a:close/>
                <a:moveTo>
                  <a:pt x="22625" y="17206"/>
                </a:moveTo>
                <a:cubicBezTo>
                  <a:pt x="22648" y="17417"/>
                  <a:pt x="22648" y="17603"/>
                  <a:pt x="22625" y="17813"/>
                </a:cubicBezTo>
                <a:lnTo>
                  <a:pt x="22532" y="17860"/>
                </a:lnTo>
                <a:cubicBezTo>
                  <a:pt x="22555" y="17650"/>
                  <a:pt x="22602" y="17417"/>
                  <a:pt x="22625" y="17206"/>
                </a:cubicBezTo>
                <a:close/>
                <a:moveTo>
                  <a:pt x="31217" y="16016"/>
                </a:moveTo>
                <a:cubicBezTo>
                  <a:pt x="31381" y="16576"/>
                  <a:pt x="31497" y="17136"/>
                  <a:pt x="31567" y="17720"/>
                </a:cubicBezTo>
                <a:cubicBezTo>
                  <a:pt x="31567" y="17790"/>
                  <a:pt x="31544" y="17883"/>
                  <a:pt x="31521" y="17977"/>
                </a:cubicBezTo>
                <a:cubicBezTo>
                  <a:pt x="31474" y="17510"/>
                  <a:pt x="31381" y="17066"/>
                  <a:pt x="31264" y="16623"/>
                </a:cubicBezTo>
                <a:cubicBezTo>
                  <a:pt x="31240" y="16459"/>
                  <a:pt x="31194" y="16343"/>
                  <a:pt x="31170" y="16202"/>
                </a:cubicBezTo>
                <a:lnTo>
                  <a:pt x="31217" y="16016"/>
                </a:lnTo>
                <a:close/>
                <a:moveTo>
                  <a:pt x="8546" y="16833"/>
                </a:moveTo>
                <a:cubicBezTo>
                  <a:pt x="8546" y="16880"/>
                  <a:pt x="8593" y="16903"/>
                  <a:pt x="8593" y="16950"/>
                </a:cubicBezTo>
                <a:cubicBezTo>
                  <a:pt x="8569" y="17300"/>
                  <a:pt x="8569" y="17650"/>
                  <a:pt x="8569" y="18000"/>
                </a:cubicBezTo>
                <a:cubicBezTo>
                  <a:pt x="8523" y="17627"/>
                  <a:pt x="8523" y="17230"/>
                  <a:pt x="8546" y="16833"/>
                </a:cubicBezTo>
                <a:close/>
                <a:moveTo>
                  <a:pt x="16298" y="15409"/>
                </a:moveTo>
                <a:lnTo>
                  <a:pt x="16298" y="15409"/>
                </a:lnTo>
                <a:cubicBezTo>
                  <a:pt x="16555" y="15735"/>
                  <a:pt x="16811" y="16039"/>
                  <a:pt x="17115" y="16343"/>
                </a:cubicBezTo>
                <a:cubicBezTo>
                  <a:pt x="17138" y="16436"/>
                  <a:pt x="17185" y="16553"/>
                  <a:pt x="17232" y="16646"/>
                </a:cubicBezTo>
                <a:cubicBezTo>
                  <a:pt x="17208" y="16973"/>
                  <a:pt x="17232" y="17276"/>
                  <a:pt x="17302" y="17580"/>
                </a:cubicBezTo>
                <a:cubicBezTo>
                  <a:pt x="17325" y="17720"/>
                  <a:pt x="17372" y="17860"/>
                  <a:pt x="17418" y="18000"/>
                </a:cubicBezTo>
                <a:cubicBezTo>
                  <a:pt x="17325" y="17930"/>
                  <a:pt x="17208" y="17860"/>
                  <a:pt x="17092" y="17767"/>
                </a:cubicBezTo>
                <a:cubicBezTo>
                  <a:pt x="16998" y="17627"/>
                  <a:pt x="16905" y="17487"/>
                  <a:pt x="16835" y="17346"/>
                </a:cubicBezTo>
                <a:cubicBezTo>
                  <a:pt x="16765" y="17183"/>
                  <a:pt x="16695" y="17043"/>
                  <a:pt x="16625" y="16880"/>
                </a:cubicBezTo>
                <a:cubicBezTo>
                  <a:pt x="16648" y="16833"/>
                  <a:pt x="16625" y="16763"/>
                  <a:pt x="16578" y="16739"/>
                </a:cubicBezTo>
                <a:cubicBezTo>
                  <a:pt x="16414" y="16319"/>
                  <a:pt x="16321" y="15876"/>
                  <a:pt x="16298" y="15409"/>
                </a:cubicBezTo>
                <a:close/>
                <a:moveTo>
                  <a:pt x="29419" y="16156"/>
                </a:moveTo>
                <a:cubicBezTo>
                  <a:pt x="29513" y="16296"/>
                  <a:pt x="29606" y="16436"/>
                  <a:pt x="29676" y="16576"/>
                </a:cubicBezTo>
                <a:cubicBezTo>
                  <a:pt x="29676" y="17066"/>
                  <a:pt x="29629" y="17580"/>
                  <a:pt x="29559" y="18070"/>
                </a:cubicBezTo>
                <a:cubicBezTo>
                  <a:pt x="29536" y="17537"/>
                  <a:pt x="29444" y="17028"/>
                  <a:pt x="29351" y="16495"/>
                </a:cubicBezTo>
                <a:lnTo>
                  <a:pt x="29351" y="16495"/>
                </a:lnTo>
                <a:cubicBezTo>
                  <a:pt x="29374" y="16382"/>
                  <a:pt x="29397" y="16269"/>
                  <a:pt x="29419" y="16156"/>
                </a:cubicBezTo>
                <a:close/>
                <a:moveTo>
                  <a:pt x="24353" y="17417"/>
                </a:moveTo>
                <a:cubicBezTo>
                  <a:pt x="24353" y="17440"/>
                  <a:pt x="24376" y="17487"/>
                  <a:pt x="24376" y="17533"/>
                </a:cubicBezTo>
                <a:cubicBezTo>
                  <a:pt x="24353" y="17720"/>
                  <a:pt x="24329" y="17883"/>
                  <a:pt x="24306" y="18070"/>
                </a:cubicBezTo>
                <a:lnTo>
                  <a:pt x="24236" y="18094"/>
                </a:lnTo>
                <a:cubicBezTo>
                  <a:pt x="24259" y="17954"/>
                  <a:pt x="24283" y="17813"/>
                  <a:pt x="24306" y="17650"/>
                </a:cubicBezTo>
                <a:cubicBezTo>
                  <a:pt x="24306" y="17627"/>
                  <a:pt x="24306" y="17603"/>
                  <a:pt x="24306" y="17580"/>
                </a:cubicBezTo>
                <a:cubicBezTo>
                  <a:pt x="24329" y="17533"/>
                  <a:pt x="24329" y="17463"/>
                  <a:pt x="24353" y="17417"/>
                </a:cubicBezTo>
                <a:close/>
                <a:moveTo>
                  <a:pt x="12609" y="17136"/>
                </a:moveTo>
                <a:lnTo>
                  <a:pt x="12749" y="17417"/>
                </a:lnTo>
                <a:cubicBezTo>
                  <a:pt x="12795" y="17603"/>
                  <a:pt x="12842" y="17813"/>
                  <a:pt x="12912" y="18024"/>
                </a:cubicBezTo>
                <a:lnTo>
                  <a:pt x="12912" y="18117"/>
                </a:lnTo>
                <a:cubicBezTo>
                  <a:pt x="12795" y="17790"/>
                  <a:pt x="12702" y="17463"/>
                  <a:pt x="12609" y="17136"/>
                </a:cubicBezTo>
                <a:close/>
                <a:moveTo>
                  <a:pt x="15294" y="16506"/>
                </a:moveTo>
                <a:cubicBezTo>
                  <a:pt x="15317" y="17090"/>
                  <a:pt x="15434" y="17697"/>
                  <a:pt x="15667" y="18257"/>
                </a:cubicBezTo>
                <a:cubicBezTo>
                  <a:pt x="15527" y="18140"/>
                  <a:pt x="15387" y="18000"/>
                  <a:pt x="15270" y="17860"/>
                </a:cubicBezTo>
                <a:cubicBezTo>
                  <a:pt x="15130" y="17510"/>
                  <a:pt x="15060" y="17160"/>
                  <a:pt x="15060" y="16786"/>
                </a:cubicBezTo>
                <a:cubicBezTo>
                  <a:pt x="15154" y="16693"/>
                  <a:pt x="15224" y="16599"/>
                  <a:pt x="15294" y="16506"/>
                </a:cubicBezTo>
                <a:close/>
                <a:moveTo>
                  <a:pt x="11838" y="15292"/>
                </a:moveTo>
                <a:lnTo>
                  <a:pt x="11838" y="15315"/>
                </a:lnTo>
                <a:cubicBezTo>
                  <a:pt x="11838" y="15432"/>
                  <a:pt x="11862" y="15549"/>
                  <a:pt x="11862" y="15689"/>
                </a:cubicBezTo>
                <a:cubicBezTo>
                  <a:pt x="11978" y="16576"/>
                  <a:pt x="12188" y="17440"/>
                  <a:pt x="12445" y="18304"/>
                </a:cubicBezTo>
                <a:cubicBezTo>
                  <a:pt x="12375" y="18187"/>
                  <a:pt x="12282" y="18070"/>
                  <a:pt x="12188" y="17954"/>
                </a:cubicBezTo>
                <a:cubicBezTo>
                  <a:pt x="12118" y="17813"/>
                  <a:pt x="12025" y="17650"/>
                  <a:pt x="11932" y="17510"/>
                </a:cubicBezTo>
                <a:cubicBezTo>
                  <a:pt x="11791" y="16786"/>
                  <a:pt x="11745" y="16016"/>
                  <a:pt x="11838" y="15292"/>
                </a:cubicBezTo>
                <a:close/>
                <a:moveTo>
                  <a:pt x="13426" y="16413"/>
                </a:moveTo>
                <a:cubicBezTo>
                  <a:pt x="13449" y="17066"/>
                  <a:pt x="13566" y="17697"/>
                  <a:pt x="13776" y="18304"/>
                </a:cubicBezTo>
                <a:cubicBezTo>
                  <a:pt x="13613" y="17954"/>
                  <a:pt x="13449" y="17603"/>
                  <a:pt x="13286" y="17253"/>
                </a:cubicBezTo>
                <a:cubicBezTo>
                  <a:pt x="13309" y="16973"/>
                  <a:pt x="13356" y="16693"/>
                  <a:pt x="13426" y="16413"/>
                </a:cubicBezTo>
                <a:close/>
                <a:moveTo>
                  <a:pt x="23956" y="17253"/>
                </a:moveTo>
                <a:lnTo>
                  <a:pt x="23956" y="17323"/>
                </a:lnTo>
                <a:lnTo>
                  <a:pt x="23933" y="17440"/>
                </a:lnTo>
                <a:cubicBezTo>
                  <a:pt x="23909" y="17533"/>
                  <a:pt x="23886" y="17650"/>
                  <a:pt x="23862" y="17743"/>
                </a:cubicBezTo>
                <a:cubicBezTo>
                  <a:pt x="23792" y="17977"/>
                  <a:pt x="23629" y="18164"/>
                  <a:pt x="23419" y="18304"/>
                </a:cubicBezTo>
                <a:lnTo>
                  <a:pt x="23302" y="18304"/>
                </a:lnTo>
                <a:cubicBezTo>
                  <a:pt x="23395" y="18117"/>
                  <a:pt x="23489" y="17954"/>
                  <a:pt x="23559" y="17767"/>
                </a:cubicBezTo>
                <a:cubicBezTo>
                  <a:pt x="23699" y="17603"/>
                  <a:pt x="23839" y="17440"/>
                  <a:pt x="23956" y="17253"/>
                </a:cubicBezTo>
                <a:close/>
                <a:moveTo>
                  <a:pt x="17605" y="17323"/>
                </a:moveTo>
                <a:cubicBezTo>
                  <a:pt x="17652" y="17370"/>
                  <a:pt x="17675" y="17417"/>
                  <a:pt x="17722" y="17487"/>
                </a:cubicBezTo>
                <a:cubicBezTo>
                  <a:pt x="17792" y="17650"/>
                  <a:pt x="17885" y="17813"/>
                  <a:pt x="17979" y="17954"/>
                </a:cubicBezTo>
                <a:cubicBezTo>
                  <a:pt x="18095" y="18117"/>
                  <a:pt x="18189" y="18280"/>
                  <a:pt x="18329" y="18444"/>
                </a:cubicBezTo>
                <a:cubicBezTo>
                  <a:pt x="18189" y="18374"/>
                  <a:pt x="18049" y="18327"/>
                  <a:pt x="17932" y="18257"/>
                </a:cubicBezTo>
                <a:cubicBezTo>
                  <a:pt x="17815" y="18024"/>
                  <a:pt x="17722" y="17743"/>
                  <a:pt x="17652" y="17487"/>
                </a:cubicBezTo>
                <a:cubicBezTo>
                  <a:pt x="17652" y="17440"/>
                  <a:pt x="17605" y="17370"/>
                  <a:pt x="17605" y="17323"/>
                </a:cubicBezTo>
                <a:close/>
                <a:moveTo>
                  <a:pt x="30984" y="17206"/>
                </a:moveTo>
                <a:lnTo>
                  <a:pt x="30984" y="17206"/>
                </a:lnTo>
                <a:cubicBezTo>
                  <a:pt x="31007" y="17627"/>
                  <a:pt x="31007" y="18047"/>
                  <a:pt x="30960" y="18491"/>
                </a:cubicBezTo>
                <a:cubicBezTo>
                  <a:pt x="30914" y="18304"/>
                  <a:pt x="30844" y="18117"/>
                  <a:pt x="30773" y="17954"/>
                </a:cubicBezTo>
                <a:cubicBezTo>
                  <a:pt x="30844" y="17697"/>
                  <a:pt x="30914" y="17463"/>
                  <a:pt x="30984" y="17206"/>
                </a:cubicBezTo>
                <a:close/>
                <a:moveTo>
                  <a:pt x="35933" y="18000"/>
                </a:moveTo>
                <a:cubicBezTo>
                  <a:pt x="35933" y="18047"/>
                  <a:pt x="35957" y="18094"/>
                  <a:pt x="35980" y="18140"/>
                </a:cubicBezTo>
                <a:lnTo>
                  <a:pt x="35980" y="18444"/>
                </a:lnTo>
                <a:lnTo>
                  <a:pt x="35910" y="18537"/>
                </a:lnTo>
                <a:lnTo>
                  <a:pt x="35910" y="18444"/>
                </a:lnTo>
                <a:cubicBezTo>
                  <a:pt x="35910" y="18280"/>
                  <a:pt x="35933" y="18140"/>
                  <a:pt x="35933" y="18000"/>
                </a:cubicBezTo>
                <a:close/>
                <a:moveTo>
                  <a:pt x="11231" y="17136"/>
                </a:moveTo>
                <a:cubicBezTo>
                  <a:pt x="11348" y="17300"/>
                  <a:pt x="11465" y="17487"/>
                  <a:pt x="11558" y="17650"/>
                </a:cubicBezTo>
                <a:cubicBezTo>
                  <a:pt x="11628" y="17743"/>
                  <a:pt x="11675" y="17813"/>
                  <a:pt x="11745" y="17907"/>
                </a:cubicBezTo>
                <a:cubicBezTo>
                  <a:pt x="11791" y="18117"/>
                  <a:pt x="11838" y="18304"/>
                  <a:pt x="11862" y="18491"/>
                </a:cubicBezTo>
                <a:cubicBezTo>
                  <a:pt x="11885" y="18537"/>
                  <a:pt x="11885" y="18584"/>
                  <a:pt x="11908" y="18654"/>
                </a:cubicBezTo>
                <a:cubicBezTo>
                  <a:pt x="11675" y="18350"/>
                  <a:pt x="11441" y="18070"/>
                  <a:pt x="11254" y="17743"/>
                </a:cubicBezTo>
                <a:cubicBezTo>
                  <a:pt x="11254" y="17697"/>
                  <a:pt x="11231" y="17627"/>
                  <a:pt x="11231" y="17557"/>
                </a:cubicBezTo>
                <a:lnTo>
                  <a:pt x="11231" y="17136"/>
                </a:lnTo>
                <a:close/>
                <a:moveTo>
                  <a:pt x="27551" y="17627"/>
                </a:moveTo>
                <a:lnTo>
                  <a:pt x="27551" y="18187"/>
                </a:lnTo>
                <a:cubicBezTo>
                  <a:pt x="27458" y="18350"/>
                  <a:pt x="27365" y="18514"/>
                  <a:pt x="27295" y="18677"/>
                </a:cubicBezTo>
                <a:cubicBezTo>
                  <a:pt x="27295" y="18444"/>
                  <a:pt x="27248" y="18210"/>
                  <a:pt x="27225" y="17954"/>
                </a:cubicBezTo>
                <a:lnTo>
                  <a:pt x="27341" y="17767"/>
                </a:lnTo>
                <a:lnTo>
                  <a:pt x="27551" y="17627"/>
                </a:lnTo>
                <a:close/>
                <a:moveTo>
                  <a:pt x="33318" y="16856"/>
                </a:moveTo>
                <a:cubicBezTo>
                  <a:pt x="33435" y="17533"/>
                  <a:pt x="33459" y="18210"/>
                  <a:pt x="33412" y="18911"/>
                </a:cubicBezTo>
                <a:lnTo>
                  <a:pt x="33412" y="18934"/>
                </a:lnTo>
                <a:cubicBezTo>
                  <a:pt x="33365" y="18747"/>
                  <a:pt x="33318" y="18584"/>
                  <a:pt x="33248" y="18397"/>
                </a:cubicBezTo>
                <a:cubicBezTo>
                  <a:pt x="33225" y="18070"/>
                  <a:pt x="33202" y="17767"/>
                  <a:pt x="33155" y="17440"/>
                </a:cubicBezTo>
                <a:cubicBezTo>
                  <a:pt x="33225" y="17253"/>
                  <a:pt x="33272" y="17043"/>
                  <a:pt x="33318" y="16856"/>
                </a:cubicBezTo>
                <a:close/>
                <a:moveTo>
                  <a:pt x="6095" y="16599"/>
                </a:moveTo>
                <a:lnTo>
                  <a:pt x="6095" y="16809"/>
                </a:lnTo>
                <a:cubicBezTo>
                  <a:pt x="6095" y="17440"/>
                  <a:pt x="6141" y="18047"/>
                  <a:pt x="6211" y="18654"/>
                </a:cubicBezTo>
                <a:lnTo>
                  <a:pt x="6211" y="19028"/>
                </a:lnTo>
                <a:cubicBezTo>
                  <a:pt x="6071" y="18584"/>
                  <a:pt x="5978" y="18117"/>
                  <a:pt x="5908" y="17650"/>
                </a:cubicBezTo>
                <a:cubicBezTo>
                  <a:pt x="5954" y="17300"/>
                  <a:pt x="6001" y="16950"/>
                  <a:pt x="6095" y="16599"/>
                </a:cubicBezTo>
                <a:close/>
                <a:moveTo>
                  <a:pt x="6865" y="17860"/>
                </a:moveTo>
                <a:cubicBezTo>
                  <a:pt x="6865" y="17860"/>
                  <a:pt x="6865" y="17860"/>
                  <a:pt x="6865" y="17883"/>
                </a:cubicBezTo>
                <a:cubicBezTo>
                  <a:pt x="6818" y="18070"/>
                  <a:pt x="6795" y="18257"/>
                  <a:pt x="6772" y="18467"/>
                </a:cubicBezTo>
                <a:cubicBezTo>
                  <a:pt x="6772" y="18514"/>
                  <a:pt x="6748" y="18561"/>
                  <a:pt x="6748" y="18631"/>
                </a:cubicBezTo>
                <a:cubicBezTo>
                  <a:pt x="6702" y="18747"/>
                  <a:pt x="6678" y="18887"/>
                  <a:pt x="6655" y="19028"/>
                </a:cubicBezTo>
                <a:lnTo>
                  <a:pt x="6655" y="18958"/>
                </a:lnTo>
                <a:cubicBezTo>
                  <a:pt x="6678" y="18817"/>
                  <a:pt x="6678" y="18701"/>
                  <a:pt x="6702" y="18584"/>
                </a:cubicBezTo>
                <a:cubicBezTo>
                  <a:pt x="6748" y="18327"/>
                  <a:pt x="6795" y="18094"/>
                  <a:pt x="6865" y="17860"/>
                </a:cubicBezTo>
                <a:close/>
                <a:moveTo>
                  <a:pt x="36494" y="18327"/>
                </a:moveTo>
                <a:lnTo>
                  <a:pt x="36494" y="18911"/>
                </a:lnTo>
                <a:lnTo>
                  <a:pt x="36424" y="19051"/>
                </a:lnTo>
                <a:cubicBezTo>
                  <a:pt x="36400" y="18887"/>
                  <a:pt x="36377" y="18724"/>
                  <a:pt x="36354" y="18584"/>
                </a:cubicBezTo>
                <a:cubicBezTo>
                  <a:pt x="36400" y="18491"/>
                  <a:pt x="36447" y="18397"/>
                  <a:pt x="36494" y="18327"/>
                </a:cubicBezTo>
                <a:close/>
                <a:moveTo>
                  <a:pt x="18516" y="18864"/>
                </a:moveTo>
                <a:lnTo>
                  <a:pt x="18516" y="18864"/>
                </a:lnTo>
                <a:cubicBezTo>
                  <a:pt x="18609" y="18887"/>
                  <a:pt x="18703" y="18911"/>
                  <a:pt x="18796" y="18934"/>
                </a:cubicBezTo>
                <a:lnTo>
                  <a:pt x="18959" y="19074"/>
                </a:lnTo>
                <a:cubicBezTo>
                  <a:pt x="18796" y="19004"/>
                  <a:pt x="18656" y="18934"/>
                  <a:pt x="18516" y="18864"/>
                </a:cubicBezTo>
                <a:close/>
                <a:moveTo>
                  <a:pt x="13496" y="18537"/>
                </a:moveTo>
                <a:lnTo>
                  <a:pt x="13543" y="18607"/>
                </a:lnTo>
                <a:cubicBezTo>
                  <a:pt x="13589" y="18724"/>
                  <a:pt x="13683" y="18864"/>
                  <a:pt x="13753" y="18981"/>
                </a:cubicBezTo>
                <a:lnTo>
                  <a:pt x="13753" y="19121"/>
                </a:lnTo>
                <a:cubicBezTo>
                  <a:pt x="13659" y="18934"/>
                  <a:pt x="13566" y="18724"/>
                  <a:pt x="13496" y="18537"/>
                </a:cubicBezTo>
                <a:close/>
                <a:moveTo>
                  <a:pt x="21481" y="18981"/>
                </a:moveTo>
                <a:cubicBezTo>
                  <a:pt x="21551" y="18981"/>
                  <a:pt x="21621" y="19004"/>
                  <a:pt x="21714" y="19028"/>
                </a:cubicBezTo>
                <a:cubicBezTo>
                  <a:pt x="21644" y="19098"/>
                  <a:pt x="21598" y="19168"/>
                  <a:pt x="21551" y="19238"/>
                </a:cubicBezTo>
                <a:cubicBezTo>
                  <a:pt x="21481" y="19168"/>
                  <a:pt x="21388" y="19098"/>
                  <a:pt x="21318" y="19028"/>
                </a:cubicBezTo>
                <a:cubicBezTo>
                  <a:pt x="21318" y="19028"/>
                  <a:pt x="21318" y="19004"/>
                  <a:pt x="21318" y="19004"/>
                </a:cubicBezTo>
                <a:lnTo>
                  <a:pt x="21481" y="18981"/>
                </a:lnTo>
                <a:close/>
                <a:moveTo>
                  <a:pt x="8896" y="17533"/>
                </a:moveTo>
                <a:lnTo>
                  <a:pt x="8896" y="17533"/>
                </a:lnTo>
                <a:cubicBezTo>
                  <a:pt x="9036" y="17837"/>
                  <a:pt x="9200" y="18094"/>
                  <a:pt x="9363" y="18374"/>
                </a:cubicBezTo>
                <a:cubicBezTo>
                  <a:pt x="9270" y="18654"/>
                  <a:pt x="9177" y="18958"/>
                  <a:pt x="9083" y="19261"/>
                </a:cubicBezTo>
                <a:cubicBezTo>
                  <a:pt x="9013" y="19168"/>
                  <a:pt x="8966" y="19051"/>
                  <a:pt x="8920" y="18934"/>
                </a:cubicBezTo>
                <a:cubicBezTo>
                  <a:pt x="8873" y="18467"/>
                  <a:pt x="8873" y="18000"/>
                  <a:pt x="8896" y="17533"/>
                </a:cubicBezTo>
                <a:close/>
                <a:moveTo>
                  <a:pt x="20524" y="19121"/>
                </a:moveTo>
                <a:lnTo>
                  <a:pt x="20594" y="19144"/>
                </a:lnTo>
                <a:lnTo>
                  <a:pt x="20734" y="19214"/>
                </a:lnTo>
                <a:cubicBezTo>
                  <a:pt x="20734" y="19238"/>
                  <a:pt x="20734" y="19261"/>
                  <a:pt x="20734" y="19284"/>
                </a:cubicBezTo>
                <a:cubicBezTo>
                  <a:pt x="20547" y="19238"/>
                  <a:pt x="20384" y="19191"/>
                  <a:pt x="20244" y="19121"/>
                </a:cubicBezTo>
                <a:close/>
                <a:moveTo>
                  <a:pt x="32058" y="17487"/>
                </a:moveTo>
                <a:lnTo>
                  <a:pt x="32058" y="17487"/>
                </a:lnTo>
                <a:cubicBezTo>
                  <a:pt x="32174" y="17767"/>
                  <a:pt x="32268" y="18094"/>
                  <a:pt x="32338" y="18397"/>
                </a:cubicBezTo>
                <a:cubicBezTo>
                  <a:pt x="32338" y="18421"/>
                  <a:pt x="32361" y="18467"/>
                  <a:pt x="32361" y="18491"/>
                </a:cubicBezTo>
                <a:lnTo>
                  <a:pt x="32385" y="18677"/>
                </a:lnTo>
                <a:cubicBezTo>
                  <a:pt x="32291" y="18864"/>
                  <a:pt x="32221" y="19074"/>
                  <a:pt x="32128" y="19284"/>
                </a:cubicBezTo>
                <a:cubicBezTo>
                  <a:pt x="32128" y="18911"/>
                  <a:pt x="32128" y="18561"/>
                  <a:pt x="32081" y="18210"/>
                </a:cubicBezTo>
                <a:cubicBezTo>
                  <a:pt x="32081" y="17954"/>
                  <a:pt x="32081" y="17720"/>
                  <a:pt x="32058" y="17487"/>
                </a:cubicBezTo>
                <a:close/>
                <a:moveTo>
                  <a:pt x="16204" y="17930"/>
                </a:moveTo>
                <a:cubicBezTo>
                  <a:pt x="16484" y="18444"/>
                  <a:pt x="16835" y="18911"/>
                  <a:pt x="17232" y="19331"/>
                </a:cubicBezTo>
                <a:cubicBezTo>
                  <a:pt x="16975" y="19214"/>
                  <a:pt x="16741" y="19051"/>
                  <a:pt x="16508" y="18911"/>
                </a:cubicBezTo>
                <a:cubicBezTo>
                  <a:pt x="16391" y="18584"/>
                  <a:pt x="16274" y="18257"/>
                  <a:pt x="16204" y="17930"/>
                </a:cubicBezTo>
                <a:close/>
                <a:moveTo>
                  <a:pt x="23395" y="19074"/>
                </a:moveTo>
                <a:cubicBezTo>
                  <a:pt x="23349" y="19144"/>
                  <a:pt x="23325" y="19214"/>
                  <a:pt x="23279" y="19284"/>
                </a:cubicBezTo>
                <a:lnTo>
                  <a:pt x="23022" y="19378"/>
                </a:lnTo>
                <a:cubicBezTo>
                  <a:pt x="23045" y="19284"/>
                  <a:pt x="23069" y="19191"/>
                  <a:pt x="23069" y="19121"/>
                </a:cubicBezTo>
                <a:cubicBezTo>
                  <a:pt x="23185" y="19121"/>
                  <a:pt x="23279" y="19098"/>
                  <a:pt x="23395" y="19074"/>
                </a:cubicBezTo>
                <a:close/>
                <a:moveTo>
                  <a:pt x="10274" y="18654"/>
                </a:moveTo>
                <a:cubicBezTo>
                  <a:pt x="10367" y="18887"/>
                  <a:pt x="10437" y="19168"/>
                  <a:pt x="10554" y="19401"/>
                </a:cubicBezTo>
                <a:lnTo>
                  <a:pt x="10531" y="19401"/>
                </a:lnTo>
                <a:lnTo>
                  <a:pt x="10391" y="19214"/>
                </a:lnTo>
                <a:cubicBezTo>
                  <a:pt x="10344" y="19028"/>
                  <a:pt x="10297" y="18841"/>
                  <a:pt x="10274" y="18654"/>
                </a:cubicBezTo>
                <a:close/>
                <a:moveTo>
                  <a:pt x="25263" y="18537"/>
                </a:moveTo>
                <a:cubicBezTo>
                  <a:pt x="25147" y="18887"/>
                  <a:pt x="25007" y="19191"/>
                  <a:pt x="24820" y="19518"/>
                </a:cubicBezTo>
                <a:cubicBezTo>
                  <a:pt x="24913" y="19238"/>
                  <a:pt x="24960" y="18981"/>
                  <a:pt x="25030" y="18724"/>
                </a:cubicBezTo>
                <a:lnTo>
                  <a:pt x="25053" y="18677"/>
                </a:lnTo>
                <a:cubicBezTo>
                  <a:pt x="25123" y="18654"/>
                  <a:pt x="25170" y="18584"/>
                  <a:pt x="25240" y="18537"/>
                </a:cubicBezTo>
                <a:close/>
                <a:moveTo>
                  <a:pt x="22765" y="19121"/>
                </a:moveTo>
                <a:cubicBezTo>
                  <a:pt x="22742" y="19238"/>
                  <a:pt x="22718" y="19354"/>
                  <a:pt x="22695" y="19471"/>
                </a:cubicBezTo>
                <a:cubicBezTo>
                  <a:pt x="22532" y="19495"/>
                  <a:pt x="22392" y="19518"/>
                  <a:pt x="22251" y="19541"/>
                </a:cubicBezTo>
                <a:lnTo>
                  <a:pt x="22251" y="19424"/>
                </a:lnTo>
                <a:cubicBezTo>
                  <a:pt x="22298" y="19378"/>
                  <a:pt x="22368" y="19331"/>
                  <a:pt x="22415" y="19284"/>
                </a:cubicBezTo>
                <a:lnTo>
                  <a:pt x="22532" y="19214"/>
                </a:lnTo>
                <a:lnTo>
                  <a:pt x="22625" y="19121"/>
                </a:lnTo>
                <a:close/>
                <a:moveTo>
                  <a:pt x="7822" y="17253"/>
                </a:moveTo>
                <a:cubicBezTo>
                  <a:pt x="7892" y="17767"/>
                  <a:pt x="8032" y="18280"/>
                  <a:pt x="8219" y="18771"/>
                </a:cubicBezTo>
                <a:cubicBezTo>
                  <a:pt x="8266" y="19051"/>
                  <a:pt x="8289" y="19331"/>
                  <a:pt x="8336" y="19588"/>
                </a:cubicBezTo>
                <a:cubicBezTo>
                  <a:pt x="8102" y="19261"/>
                  <a:pt x="7892" y="18911"/>
                  <a:pt x="7682" y="18561"/>
                </a:cubicBezTo>
                <a:cubicBezTo>
                  <a:pt x="7706" y="18117"/>
                  <a:pt x="7752" y="17673"/>
                  <a:pt x="7822" y="17253"/>
                </a:cubicBezTo>
                <a:close/>
                <a:moveTo>
                  <a:pt x="12188" y="18537"/>
                </a:moveTo>
                <a:cubicBezTo>
                  <a:pt x="12212" y="18584"/>
                  <a:pt x="12235" y="18607"/>
                  <a:pt x="12258" y="18631"/>
                </a:cubicBezTo>
                <a:cubicBezTo>
                  <a:pt x="12469" y="18934"/>
                  <a:pt x="12702" y="19214"/>
                  <a:pt x="12936" y="19518"/>
                </a:cubicBezTo>
                <a:cubicBezTo>
                  <a:pt x="12959" y="19588"/>
                  <a:pt x="12982" y="19681"/>
                  <a:pt x="13029" y="19751"/>
                </a:cubicBezTo>
                <a:cubicBezTo>
                  <a:pt x="12795" y="19565"/>
                  <a:pt x="12585" y="19354"/>
                  <a:pt x="12375" y="19144"/>
                </a:cubicBezTo>
                <a:cubicBezTo>
                  <a:pt x="12305" y="18958"/>
                  <a:pt x="12235" y="18747"/>
                  <a:pt x="12188" y="18537"/>
                </a:cubicBezTo>
                <a:close/>
                <a:moveTo>
                  <a:pt x="14733" y="18724"/>
                </a:moveTo>
                <a:cubicBezTo>
                  <a:pt x="14850" y="19098"/>
                  <a:pt x="15014" y="19471"/>
                  <a:pt x="15200" y="19821"/>
                </a:cubicBezTo>
                <a:lnTo>
                  <a:pt x="15130" y="19751"/>
                </a:lnTo>
                <a:cubicBezTo>
                  <a:pt x="15037" y="19588"/>
                  <a:pt x="14943" y="19424"/>
                  <a:pt x="14850" y="19284"/>
                </a:cubicBezTo>
                <a:cubicBezTo>
                  <a:pt x="14803" y="19098"/>
                  <a:pt x="14780" y="18911"/>
                  <a:pt x="14733" y="18724"/>
                </a:cubicBezTo>
                <a:close/>
                <a:moveTo>
                  <a:pt x="28672" y="19121"/>
                </a:moveTo>
                <a:cubicBezTo>
                  <a:pt x="28672" y="19261"/>
                  <a:pt x="28672" y="19378"/>
                  <a:pt x="28649" y="19518"/>
                </a:cubicBezTo>
                <a:cubicBezTo>
                  <a:pt x="28602" y="19658"/>
                  <a:pt x="28579" y="19751"/>
                  <a:pt x="28532" y="19845"/>
                </a:cubicBezTo>
                <a:lnTo>
                  <a:pt x="28532" y="19635"/>
                </a:lnTo>
                <a:cubicBezTo>
                  <a:pt x="28579" y="19471"/>
                  <a:pt x="28625" y="19284"/>
                  <a:pt x="28672" y="19121"/>
                </a:cubicBezTo>
                <a:close/>
                <a:moveTo>
                  <a:pt x="16438" y="17673"/>
                </a:moveTo>
                <a:lnTo>
                  <a:pt x="16438" y="17673"/>
                </a:lnTo>
                <a:cubicBezTo>
                  <a:pt x="16555" y="17767"/>
                  <a:pt x="16648" y="17860"/>
                  <a:pt x="16788" y="17954"/>
                </a:cubicBezTo>
                <a:cubicBezTo>
                  <a:pt x="17255" y="18724"/>
                  <a:pt x="17909" y="19401"/>
                  <a:pt x="18679" y="19915"/>
                </a:cubicBezTo>
                <a:lnTo>
                  <a:pt x="18539" y="19868"/>
                </a:lnTo>
                <a:cubicBezTo>
                  <a:pt x="17652" y="19331"/>
                  <a:pt x="16928" y="18584"/>
                  <a:pt x="16438" y="17673"/>
                </a:cubicBezTo>
                <a:close/>
                <a:moveTo>
                  <a:pt x="18586" y="19261"/>
                </a:moveTo>
                <a:lnTo>
                  <a:pt x="18586" y="19261"/>
                </a:lnTo>
                <a:cubicBezTo>
                  <a:pt x="19123" y="19518"/>
                  <a:pt x="19683" y="19705"/>
                  <a:pt x="20290" y="19821"/>
                </a:cubicBezTo>
                <a:lnTo>
                  <a:pt x="20337" y="19821"/>
                </a:lnTo>
                <a:cubicBezTo>
                  <a:pt x="20197" y="19891"/>
                  <a:pt x="20033" y="19938"/>
                  <a:pt x="19870" y="19938"/>
                </a:cubicBezTo>
                <a:lnTo>
                  <a:pt x="19683" y="19938"/>
                </a:lnTo>
                <a:cubicBezTo>
                  <a:pt x="19450" y="19868"/>
                  <a:pt x="19263" y="19798"/>
                  <a:pt x="19053" y="19681"/>
                </a:cubicBezTo>
                <a:cubicBezTo>
                  <a:pt x="18889" y="19565"/>
                  <a:pt x="18726" y="19424"/>
                  <a:pt x="18586" y="19261"/>
                </a:cubicBezTo>
                <a:close/>
                <a:moveTo>
                  <a:pt x="15574" y="18607"/>
                </a:moveTo>
                <a:lnTo>
                  <a:pt x="15574" y="18607"/>
                </a:lnTo>
                <a:cubicBezTo>
                  <a:pt x="15691" y="18701"/>
                  <a:pt x="15807" y="18794"/>
                  <a:pt x="15947" y="18887"/>
                </a:cubicBezTo>
                <a:cubicBezTo>
                  <a:pt x="16111" y="19214"/>
                  <a:pt x="16298" y="19495"/>
                  <a:pt x="16531" y="19775"/>
                </a:cubicBezTo>
                <a:cubicBezTo>
                  <a:pt x="16555" y="19821"/>
                  <a:pt x="16601" y="19891"/>
                  <a:pt x="16625" y="19961"/>
                </a:cubicBezTo>
                <a:cubicBezTo>
                  <a:pt x="16204" y="19565"/>
                  <a:pt x="15831" y="19121"/>
                  <a:pt x="15574" y="18607"/>
                </a:cubicBezTo>
                <a:close/>
                <a:moveTo>
                  <a:pt x="26337" y="19354"/>
                </a:moveTo>
                <a:cubicBezTo>
                  <a:pt x="26337" y="19378"/>
                  <a:pt x="26337" y="19401"/>
                  <a:pt x="26361" y="19448"/>
                </a:cubicBezTo>
                <a:cubicBezTo>
                  <a:pt x="26361" y="19471"/>
                  <a:pt x="26291" y="19588"/>
                  <a:pt x="26267" y="19658"/>
                </a:cubicBezTo>
                <a:cubicBezTo>
                  <a:pt x="26244" y="19728"/>
                  <a:pt x="26197" y="19821"/>
                  <a:pt x="26174" y="19891"/>
                </a:cubicBezTo>
                <a:lnTo>
                  <a:pt x="25964" y="19961"/>
                </a:lnTo>
                <a:cubicBezTo>
                  <a:pt x="25987" y="19868"/>
                  <a:pt x="26010" y="19775"/>
                  <a:pt x="26057" y="19681"/>
                </a:cubicBezTo>
                <a:lnTo>
                  <a:pt x="26057" y="19681"/>
                </a:lnTo>
                <a:lnTo>
                  <a:pt x="26034" y="19705"/>
                </a:lnTo>
                <a:cubicBezTo>
                  <a:pt x="26127" y="19588"/>
                  <a:pt x="26221" y="19471"/>
                  <a:pt x="26337" y="19354"/>
                </a:cubicBezTo>
                <a:close/>
                <a:moveTo>
                  <a:pt x="24329" y="19495"/>
                </a:moveTo>
                <a:lnTo>
                  <a:pt x="24329" y="19495"/>
                </a:lnTo>
                <a:cubicBezTo>
                  <a:pt x="24306" y="19611"/>
                  <a:pt x="24259" y="19705"/>
                  <a:pt x="24189" y="19821"/>
                </a:cubicBezTo>
                <a:cubicBezTo>
                  <a:pt x="24143" y="19891"/>
                  <a:pt x="24073" y="19961"/>
                  <a:pt x="24026" y="20032"/>
                </a:cubicBezTo>
                <a:lnTo>
                  <a:pt x="24003" y="20055"/>
                </a:lnTo>
                <a:lnTo>
                  <a:pt x="23933" y="20055"/>
                </a:lnTo>
                <a:cubicBezTo>
                  <a:pt x="24003" y="19915"/>
                  <a:pt x="24073" y="19775"/>
                  <a:pt x="24143" y="19658"/>
                </a:cubicBezTo>
                <a:cubicBezTo>
                  <a:pt x="24213" y="19588"/>
                  <a:pt x="24283" y="19541"/>
                  <a:pt x="24329" y="19495"/>
                </a:cubicBezTo>
                <a:close/>
                <a:moveTo>
                  <a:pt x="11395" y="18561"/>
                </a:moveTo>
                <a:cubicBezTo>
                  <a:pt x="11605" y="18841"/>
                  <a:pt x="11862" y="19098"/>
                  <a:pt x="12118" y="19354"/>
                </a:cubicBezTo>
                <a:cubicBezTo>
                  <a:pt x="12212" y="19611"/>
                  <a:pt x="12282" y="19868"/>
                  <a:pt x="12399" y="20125"/>
                </a:cubicBezTo>
                <a:cubicBezTo>
                  <a:pt x="12142" y="19845"/>
                  <a:pt x="11908" y="19541"/>
                  <a:pt x="11675" y="19261"/>
                </a:cubicBezTo>
                <a:cubicBezTo>
                  <a:pt x="11558" y="19028"/>
                  <a:pt x="11488" y="18794"/>
                  <a:pt x="11395" y="18584"/>
                </a:cubicBezTo>
                <a:lnTo>
                  <a:pt x="11395" y="18561"/>
                </a:lnTo>
                <a:close/>
                <a:moveTo>
                  <a:pt x="29186" y="18794"/>
                </a:moveTo>
                <a:cubicBezTo>
                  <a:pt x="29209" y="18841"/>
                  <a:pt x="29233" y="18911"/>
                  <a:pt x="29256" y="18958"/>
                </a:cubicBezTo>
                <a:cubicBezTo>
                  <a:pt x="29256" y="19144"/>
                  <a:pt x="29256" y="19308"/>
                  <a:pt x="29256" y="19495"/>
                </a:cubicBezTo>
                <a:cubicBezTo>
                  <a:pt x="29162" y="19705"/>
                  <a:pt x="29069" y="19891"/>
                  <a:pt x="28952" y="20078"/>
                </a:cubicBezTo>
                <a:lnTo>
                  <a:pt x="28906" y="20148"/>
                </a:lnTo>
                <a:cubicBezTo>
                  <a:pt x="28929" y="19961"/>
                  <a:pt x="28952" y="19775"/>
                  <a:pt x="28976" y="19588"/>
                </a:cubicBezTo>
                <a:cubicBezTo>
                  <a:pt x="29069" y="19331"/>
                  <a:pt x="29139" y="19051"/>
                  <a:pt x="29186" y="18794"/>
                </a:cubicBezTo>
                <a:close/>
                <a:moveTo>
                  <a:pt x="21341" y="19915"/>
                </a:moveTo>
                <a:cubicBezTo>
                  <a:pt x="21458" y="20008"/>
                  <a:pt x="21551" y="20125"/>
                  <a:pt x="21668" y="20218"/>
                </a:cubicBezTo>
                <a:cubicBezTo>
                  <a:pt x="21551" y="20218"/>
                  <a:pt x="21434" y="20242"/>
                  <a:pt x="21318" y="20242"/>
                </a:cubicBezTo>
                <a:lnTo>
                  <a:pt x="20944" y="20242"/>
                </a:lnTo>
                <a:lnTo>
                  <a:pt x="20967" y="20125"/>
                </a:lnTo>
                <a:cubicBezTo>
                  <a:pt x="21084" y="20055"/>
                  <a:pt x="21201" y="19985"/>
                  <a:pt x="21318" y="19915"/>
                </a:cubicBezTo>
                <a:close/>
                <a:moveTo>
                  <a:pt x="27411" y="19868"/>
                </a:moveTo>
                <a:lnTo>
                  <a:pt x="27365" y="20032"/>
                </a:lnTo>
                <a:cubicBezTo>
                  <a:pt x="27295" y="20102"/>
                  <a:pt x="27248" y="20172"/>
                  <a:pt x="27178" y="20265"/>
                </a:cubicBezTo>
                <a:lnTo>
                  <a:pt x="27178" y="20242"/>
                </a:lnTo>
                <a:cubicBezTo>
                  <a:pt x="27248" y="20125"/>
                  <a:pt x="27341" y="19985"/>
                  <a:pt x="27411" y="19868"/>
                </a:cubicBezTo>
                <a:close/>
                <a:moveTo>
                  <a:pt x="26804" y="19961"/>
                </a:moveTo>
                <a:lnTo>
                  <a:pt x="26781" y="20265"/>
                </a:lnTo>
                <a:lnTo>
                  <a:pt x="26664" y="20428"/>
                </a:lnTo>
                <a:cubicBezTo>
                  <a:pt x="26711" y="20288"/>
                  <a:pt x="26734" y="20125"/>
                  <a:pt x="26734" y="19985"/>
                </a:cubicBezTo>
                <a:lnTo>
                  <a:pt x="26804" y="19961"/>
                </a:lnTo>
                <a:close/>
                <a:moveTo>
                  <a:pt x="33599" y="15128"/>
                </a:moveTo>
                <a:cubicBezTo>
                  <a:pt x="33949" y="15805"/>
                  <a:pt x="34229" y="16529"/>
                  <a:pt x="34462" y="17253"/>
                </a:cubicBezTo>
                <a:lnTo>
                  <a:pt x="34462" y="17276"/>
                </a:lnTo>
                <a:lnTo>
                  <a:pt x="34462" y="17487"/>
                </a:lnTo>
                <a:cubicBezTo>
                  <a:pt x="34346" y="18514"/>
                  <a:pt x="34089" y="19518"/>
                  <a:pt x="33715" y="20498"/>
                </a:cubicBezTo>
                <a:cubicBezTo>
                  <a:pt x="33692" y="20288"/>
                  <a:pt x="33669" y="20078"/>
                  <a:pt x="33622" y="19868"/>
                </a:cubicBezTo>
                <a:cubicBezTo>
                  <a:pt x="33879" y="18607"/>
                  <a:pt x="33809" y="17300"/>
                  <a:pt x="33459" y="16062"/>
                </a:cubicBezTo>
                <a:cubicBezTo>
                  <a:pt x="33529" y="15759"/>
                  <a:pt x="33575" y="15455"/>
                  <a:pt x="33599" y="15128"/>
                </a:cubicBezTo>
                <a:close/>
                <a:moveTo>
                  <a:pt x="10554" y="18257"/>
                </a:moveTo>
                <a:lnTo>
                  <a:pt x="10554" y="18257"/>
                </a:lnTo>
                <a:cubicBezTo>
                  <a:pt x="10647" y="18397"/>
                  <a:pt x="10764" y="18584"/>
                  <a:pt x="10858" y="18724"/>
                </a:cubicBezTo>
                <a:lnTo>
                  <a:pt x="10858" y="18747"/>
                </a:lnTo>
                <a:cubicBezTo>
                  <a:pt x="10998" y="19214"/>
                  <a:pt x="11161" y="19658"/>
                  <a:pt x="11371" y="20125"/>
                </a:cubicBezTo>
                <a:cubicBezTo>
                  <a:pt x="11418" y="20242"/>
                  <a:pt x="11465" y="20382"/>
                  <a:pt x="11535" y="20522"/>
                </a:cubicBezTo>
                <a:lnTo>
                  <a:pt x="11395" y="20382"/>
                </a:lnTo>
                <a:cubicBezTo>
                  <a:pt x="11208" y="20032"/>
                  <a:pt x="11044" y="19658"/>
                  <a:pt x="10904" y="19284"/>
                </a:cubicBezTo>
                <a:cubicBezTo>
                  <a:pt x="10788" y="18958"/>
                  <a:pt x="10671" y="18607"/>
                  <a:pt x="10554" y="18257"/>
                </a:cubicBezTo>
                <a:close/>
                <a:moveTo>
                  <a:pt x="26034" y="20242"/>
                </a:moveTo>
                <a:lnTo>
                  <a:pt x="25707" y="20522"/>
                </a:lnTo>
                <a:cubicBezTo>
                  <a:pt x="25754" y="20452"/>
                  <a:pt x="25777" y="20358"/>
                  <a:pt x="25824" y="20288"/>
                </a:cubicBezTo>
                <a:cubicBezTo>
                  <a:pt x="25894" y="20288"/>
                  <a:pt x="25964" y="20265"/>
                  <a:pt x="26034" y="20242"/>
                </a:cubicBezTo>
                <a:close/>
                <a:moveTo>
                  <a:pt x="9667" y="18934"/>
                </a:moveTo>
                <a:cubicBezTo>
                  <a:pt x="9690" y="19028"/>
                  <a:pt x="9737" y="19121"/>
                  <a:pt x="9784" y="19214"/>
                </a:cubicBezTo>
                <a:cubicBezTo>
                  <a:pt x="9830" y="19728"/>
                  <a:pt x="9924" y="20242"/>
                  <a:pt x="10040" y="20732"/>
                </a:cubicBezTo>
                <a:cubicBezTo>
                  <a:pt x="9877" y="20522"/>
                  <a:pt x="9714" y="20288"/>
                  <a:pt x="9573" y="20055"/>
                </a:cubicBezTo>
                <a:cubicBezTo>
                  <a:pt x="9550" y="19938"/>
                  <a:pt x="9573" y="19821"/>
                  <a:pt x="9573" y="19705"/>
                </a:cubicBezTo>
                <a:cubicBezTo>
                  <a:pt x="9597" y="19448"/>
                  <a:pt x="9620" y="19191"/>
                  <a:pt x="9667" y="18934"/>
                </a:cubicBezTo>
                <a:close/>
                <a:moveTo>
                  <a:pt x="9177" y="20428"/>
                </a:moveTo>
                <a:cubicBezTo>
                  <a:pt x="9200" y="20475"/>
                  <a:pt x="9247" y="20522"/>
                  <a:pt x="9270" y="20569"/>
                </a:cubicBezTo>
                <a:cubicBezTo>
                  <a:pt x="9270" y="20662"/>
                  <a:pt x="9293" y="20755"/>
                  <a:pt x="9293" y="20849"/>
                </a:cubicBezTo>
                <a:lnTo>
                  <a:pt x="9200" y="20732"/>
                </a:lnTo>
                <a:lnTo>
                  <a:pt x="9153" y="20545"/>
                </a:lnTo>
                <a:cubicBezTo>
                  <a:pt x="9153" y="20522"/>
                  <a:pt x="9153" y="20475"/>
                  <a:pt x="9177" y="20428"/>
                </a:cubicBezTo>
                <a:close/>
                <a:moveTo>
                  <a:pt x="31614" y="19191"/>
                </a:moveTo>
                <a:lnTo>
                  <a:pt x="31614" y="19191"/>
                </a:lnTo>
                <a:cubicBezTo>
                  <a:pt x="31591" y="19728"/>
                  <a:pt x="31521" y="20242"/>
                  <a:pt x="31404" y="20779"/>
                </a:cubicBezTo>
                <a:lnTo>
                  <a:pt x="31357" y="20849"/>
                </a:lnTo>
                <a:cubicBezTo>
                  <a:pt x="31357" y="20825"/>
                  <a:pt x="31357" y="20825"/>
                  <a:pt x="31357" y="20802"/>
                </a:cubicBezTo>
                <a:cubicBezTo>
                  <a:pt x="31474" y="20335"/>
                  <a:pt x="31544" y="19868"/>
                  <a:pt x="31567" y="19401"/>
                </a:cubicBezTo>
                <a:cubicBezTo>
                  <a:pt x="31591" y="19331"/>
                  <a:pt x="31591" y="19261"/>
                  <a:pt x="31614" y="19191"/>
                </a:cubicBezTo>
                <a:close/>
                <a:moveTo>
                  <a:pt x="5441" y="16249"/>
                </a:moveTo>
                <a:lnTo>
                  <a:pt x="5441" y="16249"/>
                </a:lnTo>
                <a:cubicBezTo>
                  <a:pt x="5394" y="17020"/>
                  <a:pt x="5441" y="17813"/>
                  <a:pt x="5558" y="18584"/>
                </a:cubicBezTo>
                <a:cubicBezTo>
                  <a:pt x="5534" y="19354"/>
                  <a:pt x="5581" y="20125"/>
                  <a:pt x="5721" y="20872"/>
                </a:cubicBezTo>
                <a:cubicBezTo>
                  <a:pt x="5604" y="20662"/>
                  <a:pt x="5511" y="20428"/>
                  <a:pt x="5417" y="20195"/>
                </a:cubicBezTo>
                <a:cubicBezTo>
                  <a:pt x="5347" y="19845"/>
                  <a:pt x="5301" y="19471"/>
                  <a:pt x="5254" y="19121"/>
                </a:cubicBezTo>
                <a:cubicBezTo>
                  <a:pt x="5207" y="18467"/>
                  <a:pt x="5207" y="17837"/>
                  <a:pt x="5231" y="17206"/>
                </a:cubicBezTo>
                <a:lnTo>
                  <a:pt x="5231" y="17206"/>
                </a:lnTo>
                <a:lnTo>
                  <a:pt x="5254" y="17230"/>
                </a:lnTo>
                <a:cubicBezTo>
                  <a:pt x="5301" y="16903"/>
                  <a:pt x="5347" y="16576"/>
                  <a:pt x="5441" y="16249"/>
                </a:cubicBezTo>
                <a:close/>
                <a:moveTo>
                  <a:pt x="14056" y="19505"/>
                </a:moveTo>
                <a:cubicBezTo>
                  <a:pt x="14305" y="19867"/>
                  <a:pt x="14555" y="20229"/>
                  <a:pt x="14827" y="20569"/>
                </a:cubicBezTo>
                <a:cubicBezTo>
                  <a:pt x="14850" y="20685"/>
                  <a:pt x="14897" y="20802"/>
                  <a:pt x="14920" y="20895"/>
                </a:cubicBezTo>
                <a:lnTo>
                  <a:pt x="14803" y="20802"/>
                </a:lnTo>
                <a:cubicBezTo>
                  <a:pt x="14523" y="20452"/>
                  <a:pt x="14266" y="20078"/>
                  <a:pt x="14033" y="19705"/>
                </a:cubicBezTo>
                <a:cubicBezTo>
                  <a:pt x="14053" y="19626"/>
                  <a:pt x="14056" y="19564"/>
                  <a:pt x="14056" y="19505"/>
                </a:cubicBezTo>
                <a:close/>
                <a:moveTo>
                  <a:pt x="27995" y="20032"/>
                </a:moveTo>
                <a:lnTo>
                  <a:pt x="27995" y="20032"/>
                </a:lnTo>
                <a:cubicBezTo>
                  <a:pt x="27972" y="20102"/>
                  <a:pt x="27972" y="20148"/>
                  <a:pt x="27948" y="20218"/>
                </a:cubicBezTo>
                <a:cubicBezTo>
                  <a:pt x="27855" y="20452"/>
                  <a:pt x="27762" y="20709"/>
                  <a:pt x="27645" y="20919"/>
                </a:cubicBezTo>
                <a:cubicBezTo>
                  <a:pt x="27645" y="20802"/>
                  <a:pt x="27692" y="20639"/>
                  <a:pt x="27715" y="20498"/>
                </a:cubicBezTo>
                <a:lnTo>
                  <a:pt x="27715" y="20475"/>
                </a:lnTo>
                <a:cubicBezTo>
                  <a:pt x="27808" y="20335"/>
                  <a:pt x="27902" y="20195"/>
                  <a:pt x="27995" y="20032"/>
                </a:cubicBezTo>
                <a:close/>
                <a:moveTo>
                  <a:pt x="24680" y="20428"/>
                </a:moveTo>
                <a:cubicBezTo>
                  <a:pt x="24586" y="20592"/>
                  <a:pt x="24493" y="20732"/>
                  <a:pt x="24399" y="20872"/>
                </a:cubicBezTo>
                <a:lnTo>
                  <a:pt x="24236" y="20989"/>
                </a:lnTo>
                <a:lnTo>
                  <a:pt x="24213" y="20989"/>
                </a:lnTo>
                <a:cubicBezTo>
                  <a:pt x="24259" y="20895"/>
                  <a:pt x="24306" y="20802"/>
                  <a:pt x="24353" y="20685"/>
                </a:cubicBezTo>
                <a:lnTo>
                  <a:pt x="24470" y="20592"/>
                </a:lnTo>
                <a:cubicBezTo>
                  <a:pt x="24540" y="20545"/>
                  <a:pt x="24610" y="20498"/>
                  <a:pt x="24680" y="20428"/>
                </a:cubicBezTo>
                <a:close/>
                <a:moveTo>
                  <a:pt x="3013" y="14311"/>
                </a:moveTo>
                <a:cubicBezTo>
                  <a:pt x="3013" y="14545"/>
                  <a:pt x="3036" y="14778"/>
                  <a:pt x="3059" y="14988"/>
                </a:cubicBezTo>
                <a:cubicBezTo>
                  <a:pt x="2849" y="15782"/>
                  <a:pt x="2756" y="16599"/>
                  <a:pt x="2779" y="17440"/>
                </a:cubicBezTo>
                <a:cubicBezTo>
                  <a:pt x="2616" y="18654"/>
                  <a:pt x="2592" y="19915"/>
                  <a:pt x="2709" y="21152"/>
                </a:cubicBezTo>
                <a:cubicBezTo>
                  <a:pt x="1985" y="19938"/>
                  <a:pt x="1705" y="18491"/>
                  <a:pt x="1939" y="17090"/>
                </a:cubicBezTo>
                <a:cubicBezTo>
                  <a:pt x="2172" y="16109"/>
                  <a:pt x="2522" y="15175"/>
                  <a:pt x="3013" y="14311"/>
                </a:cubicBezTo>
                <a:close/>
                <a:moveTo>
                  <a:pt x="25147" y="20592"/>
                </a:moveTo>
                <a:lnTo>
                  <a:pt x="25147" y="20592"/>
                </a:lnTo>
                <a:cubicBezTo>
                  <a:pt x="25007" y="20779"/>
                  <a:pt x="24866" y="20965"/>
                  <a:pt x="24703" y="21152"/>
                </a:cubicBezTo>
                <a:lnTo>
                  <a:pt x="24680" y="21152"/>
                </a:lnTo>
                <a:cubicBezTo>
                  <a:pt x="24796" y="21012"/>
                  <a:pt x="24890" y="20872"/>
                  <a:pt x="24983" y="20755"/>
                </a:cubicBezTo>
                <a:cubicBezTo>
                  <a:pt x="25030" y="20685"/>
                  <a:pt x="25100" y="20639"/>
                  <a:pt x="25147" y="20592"/>
                </a:cubicBezTo>
                <a:close/>
                <a:moveTo>
                  <a:pt x="30633" y="18491"/>
                </a:moveTo>
                <a:cubicBezTo>
                  <a:pt x="30703" y="18747"/>
                  <a:pt x="30797" y="19028"/>
                  <a:pt x="30844" y="19284"/>
                </a:cubicBezTo>
                <a:cubicBezTo>
                  <a:pt x="30706" y="19948"/>
                  <a:pt x="30479" y="20590"/>
                  <a:pt x="30162" y="21186"/>
                </a:cubicBezTo>
                <a:lnTo>
                  <a:pt x="30162" y="21186"/>
                </a:lnTo>
                <a:cubicBezTo>
                  <a:pt x="30138" y="20988"/>
                  <a:pt x="30094" y="20790"/>
                  <a:pt x="30050" y="20592"/>
                </a:cubicBezTo>
                <a:cubicBezTo>
                  <a:pt x="30283" y="19961"/>
                  <a:pt x="30447" y="19308"/>
                  <a:pt x="30587" y="18654"/>
                </a:cubicBezTo>
                <a:cubicBezTo>
                  <a:pt x="30587" y="18607"/>
                  <a:pt x="30610" y="18537"/>
                  <a:pt x="30633" y="18491"/>
                </a:cubicBezTo>
                <a:close/>
                <a:moveTo>
                  <a:pt x="28882" y="20779"/>
                </a:moveTo>
                <a:cubicBezTo>
                  <a:pt x="28882" y="20802"/>
                  <a:pt x="28859" y="20825"/>
                  <a:pt x="28859" y="20849"/>
                </a:cubicBezTo>
                <a:cubicBezTo>
                  <a:pt x="28789" y="20965"/>
                  <a:pt x="28719" y="21082"/>
                  <a:pt x="28625" y="21199"/>
                </a:cubicBezTo>
                <a:lnTo>
                  <a:pt x="28672" y="21059"/>
                </a:lnTo>
                <a:lnTo>
                  <a:pt x="28882" y="20779"/>
                </a:lnTo>
                <a:close/>
                <a:moveTo>
                  <a:pt x="4203" y="20405"/>
                </a:moveTo>
                <a:lnTo>
                  <a:pt x="4203" y="20405"/>
                </a:lnTo>
                <a:cubicBezTo>
                  <a:pt x="4250" y="20522"/>
                  <a:pt x="4297" y="20639"/>
                  <a:pt x="4367" y="20755"/>
                </a:cubicBezTo>
                <a:cubicBezTo>
                  <a:pt x="4414" y="20872"/>
                  <a:pt x="4437" y="20989"/>
                  <a:pt x="4460" y="21106"/>
                </a:cubicBezTo>
                <a:lnTo>
                  <a:pt x="4484" y="21246"/>
                </a:lnTo>
                <a:cubicBezTo>
                  <a:pt x="4390" y="20965"/>
                  <a:pt x="4297" y="20685"/>
                  <a:pt x="4203" y="20405"/>
                </a:cubicBezTo>
                <a:close/>
                <a:moveTo>
                  <a:pt x="16695" y="19401"/>
                </a:moveTo>
                <a:lnTo>
                  <a:pt x="16695" y="19401"/>
                </a:lnTo>
                <a:cubicBezTo>
                  <a:pt x="17138" y="19658"/>
                  <a:pt x="17605" y="19891"/>
                  <a:pt x="18095" y="20078"/>
                </a:cubicBezTo>
                <a:cubicBezTo>
                  <a:pt x="18773" y="20545"/>
                  <a:pt x="19566" y="20849"/>
                  <a:pt x="20407" y="20942"/>
                </a:cubicBezTo>
                <a:cubicBezTo>
                  <a:pt x="20360" y="21082"/>
                  <a:pt x="20314" y="21199"/>
                  <a:pt x="20267" y="21339"/>
                </a:cubicBezTo>
                <a:cubicBezTo>
                  <a:pt x="18983" y="21269"/>
                  <a:pt x="17792" y="20709"/>
                  <a:pt x="16928" y="19775"/>
                </a:cubicBezTo>
                <a:cubicBezTo>
                  <a:pt x="16881" y="19728"/>
                  <a:pt x="16858" y="19681"/>
                  <a:pt x="16811" y="19635"/>
                </a:cubicBezTo>
                <a:cubicBezTo>
                  <a:pt x="16765" y="19565"/>
                  <a:pt x="16741" y="19471"/>
                  <a:pt x="16695" y="19401"/>
                </a:cubicBezTo>
                <a:close/>
                <a:moveTo>
                  <a:pt x="21901" y="20825"/>
                </a:moveTo>
                <a:lnTo>
                  <a:pt x="21901" y="20919"/>
                </a:lnTo>
                <a:cubicBezTo>
                  <a:pt x="21691" y="21082"/>
                  <a:pt x="21434" y="21222"/>
                  <a:pt x="21201" y="21316"/>
                </a:cubicBezTo>
                <a:cubicBezTo>
                  <a:pt x="21014" y="21339"/>
                  <a:pt x="20851" y="21339"/>
                  <a:pt x="20664" y="21339"/>
                </a:cubicBezTo>
                <a:cubicBezTo>
                  <a:pt x="20687" y="21222"/>
                  <a:pt x="20734" y="21082"/>
                  <a:pt x="20781" y="20942"/>
                </a:cubicBezTo>
                <a:cubicBezTo>
                  <a:pt x="20835" y="20949"/>
                  <a:pt x="20892" y="20952"/>
                  <a:pt x="20949" y="20952"/>
                </a:cubicBezTo>
                <a:cubicBezTo>
                  <a:pt x="21088" y="20952"/>
                  <a:pt x="21232" y="20935"/>
                  <a:pt x="21364" y="20919"/>
                </a:cubicBezTo>
                <a:cubicBezTo>
                  <a:pt x="21551" y="20895"/>
                  <a:pt x="21714" y="20872"/>
                  <a:pt x="21901" y="20825"/>
                </a:cubicBezTo>
                <a:close/>
                <a:moveTo>
                  <a:pt x="12632" y="19845"/>
                </a:moveTo>
                <a:lnTo>
                  <a:pt x="12632" y="19845"/>
                </a:lnTo>
                <a:cubicBezTo>
                  <a:pt x="12859" y="20027"/>
                  <a:pt x="13064" y="20208"/>
                  <a:pt x="13312" y="20390"/>
                </a:cubicBezTo>
                <a:lnTo>
                  <a:pt x="13312" y="20390"/>
                </a:lnTo>
                <a:cubicBezTo>
                  <a:pt x="13428" y="20737"/>
                  <a:pt x="13567" y="21061"/>
                  <a:pt x="13706" y="21386"/>
                </a:cubicBezTo>
                <a:cubicBezTo>
                  <a:pt x="13496" y="21199"/>
                  <a:pt x="13286" y="21012"/>
                  <a:pt x="13076" y="20825"/>
                </a:cubicBezTo>
                <a:cubicBezTo>
                  <a:pt x="13029" y="20709"/>
                  <a:pt x="12959" y="20592"/>
                  <a:pt x="12912" y="20475"/>
                </a:cubicBezTo>
                <a:cubicBezTo>
                  <a:pt x="12819" y="20288"/>
                  <a:pt x="12725" y="20078"/>
                  <a:pt x="12632" y="19845"/>
                </a:cubicBezTo>
                <a:close/>
                <a:moveTo>
                  <a:pt x="10725" y="20180"/>
                </a:moveTo>
                <a:lnTo>
                  <a:pt x="10725" y="20180"/>
                </a:lnTo>
                <a:cubicBezTo>
                  <a:pt x="10824" y="20284"/>
                  <a:pt x="10922" y="20400"/>
                  <a:pt x="11021" y="20498"/>
                </a:cubicBezTo>
                <a:cubicBezTo>
                  <a:pt x="11091" y="20615"/>
                  <a:pt x="11138" y="20732"/>
                  <a:pt x="11208" y="20872"/>
                </a:cubicBezTo>
                <a:cubicBezTo>
                  <a:pt x="11325" y="21082"/>
                  <a:pt x="11441" y="21316"/>
                  <a:pt x="11581" y="21526"/>
                </a:cubicBezTo>
                <a:cubicBezTo>
                  <a:pt x="11267" y="21100"/>
                  <a:pt x="10975" y="20631"/>
                  <a:pt x="10725" y="20180"/>
                </a:cubicBezTo>
                <a:close/>
                <a:moveTo>
                  <a:pt x="7145" y="20498"/>
                </a:moveTo>
                <a:cubicBezTo>
                  <a:pt x="7215" y="20849"/>
                  <a:pt x="7285" y="21199"/>
                  <a:pt x="7379" y="21549"/>
                </a:cubicBezTo>
                <a:lnTo>
                  <a:pt x="7309" y="21432"/>
                </a:lnTo>
                <a:cubicBezTo>
                  <a:pt x="7262" y="21152"/>
                  <a:pt x="7192" y="20872"/>
                  <a:pt x="7145" y="20592"/>
                </a:cubicBezTo>
                <a:lnTo>
                  <a:pt x="7145" y="20498"/>
                </a:lnTo>
                <a:close/>
                <a:moveTo>
                  <a:pt x="11955" y="20522"/>
                </a:moveTo>
                <a:lnTo>
                  <a:pt x="11955" y="20522"/>
                </a:lnTo>
                <a:cubicBezTo>
                  <a:pt x="12188" y="20872"/>
                  <a:pt x="12422" y="21222"/>
                  <a:pt x="12702" y="21549"/>
                </a:cubicBezTo>
                <a:cubicBezTo>
                  <a:pt x="12585" y="21456"/>
                  <a:pt x="12469" y="21362"/>
                  <a:pt x="12352" y="21269"/>
                </a:cubicBezTo>
                <a:cubicBezTo>
                  <a:pt x="12212" y="21012"/>
                  <a:pt x="12072" y="20779"/>
                  <a:pt x="11955" y="20522"/>
                </a:cubicBezTo>
                <a:close/>
                <a:moveTo>
                  <a:pt x="25987" y="21292"/>
                </a:moveTo>
                <a:lnTo>
                  <a:pt x="25987" y="21292"/>
                </a:lnTo>
                <a:cubicBezTo>
                  <a:pt x="25917" y="21362"/>
                  <a:pt x="25824" y="21456"/>
                  <a:pt x="25754" y="21526"/>
                </a:cubicBezTo>
                <a:lnTo>
                  <a:pt x="25707" y="21549"/>
                </a:lnTo>
                <a:lnTo>
                  <a:pt x="25847" y="21362"/>
                </a:lnTo>
                <a:cubicBezTo>
                  <a:pt x="25894" y="21339"/>
                  <a:pt x="25940" y="21316"/>
                  <a:pt x="25987" y="21292"/>
                </a:cubicBezTo>
                <a:close/>
                <a:moveTo>
                  <a:pt x="17535" y="20919"/>
                </a:moveTo>
                <a:lnTo>
                  <a:pt x="17535" y="20919"/>
                </a:lnTo>
                <a:cubicBezTo>
                  <a:pt x="18119" y="21222"/>
                  <a:pt x="18726" y="21432"/>
                  <a:pt x="19356" y="21573"/>
                </a:cubicBezTo>
                <a:cubicBezTo>
                  <a:pt x="18749" y="21502"/>
                  <a:pt x="18166" y="21339"/>
                  <a:pt x="17629" y="21035"/>
                </a:cubicBezTo>
                <a:cubicBezTo>
                  <a:pt x="17605" y="21012"/>
                  <a:pt x="17582" y="20965"/>
                  <a:pt x="17535" y="20919"/>
                </a:cubicBezTo>
                <a:close/>
                <a:moveTo>
                  <a:pt x="32711" y="21129"/>
                </a:moveTo>
                <a:cubicBezTo>
                  <a:pt x="32711" y="21246"/>
                  <a:pt x="32711" y="21409"/>
                  <a:pt x="32711" y="21573"/>
                </a:cubicBezTo>
                <a:lnTo>
                  <a:pt x="32711" y="21596"/>
                </a:lnTo>
                <a:lnTo>
                  <a:pt x="32665" y="21666"/>
                </a:lnTo>
                <a:cubicBezTo>
                  <a:pt x="32688" y="21479"/>
                  <a:pt x="32688" y="21316"/>
                  <a:pt x="32711" y="21129"/>
                </a:cubicBezTo>
                <a:close/>
                <a:moveTo>
                  <a:pt x="6025" y="20592"/>
                </a:moveTo>
                <a:cubicBezTo>
                  <a:pt x="6095" y="20825"/>
                  <a:pt x="6188" y="21059"/>
                  <a:pt x="6281" y="21292"/>
                </a:cubicBezTo>
                <a:cubicBezTo>
                  <a:pt x="6281" y="21456"/>
                  <a:pt x="6305" y="21619"/>
                  <a:pt x="6305" y="21806"/>
                </a:cubicBezTo>
                <a:cubicBezTo>
                  <a:pt x="6188" y="21409"/>
                  <a:pt x="6095" y="20989"/>
                  <a:pt x="6025" y="20592"/>
                </a:cubicBezTo>
                <a:close/>
                <a:moveTo>
                  <a:pt x="10987" y="21589"/>
                </a:moveTo>
                <a:lnTo>
                  <a:pt x="10987" y="21589"/>
                </a:lnTo>
                <a:cubicBezTo>
                  <a:pt x="11069" y="21726"/>
                  <a:pt x="11153" y="21851"/>
                  <a:pt x="11254" y="21993"/>
                </a:cubicBezTo>
                <a:lnTo>
                  <a:pt x="11161" y="21899"/>
                </a:lnTo>
                <a:cubicBezTo>
                  <a:pt x="11103" y="21803"/>
                  <a:pt x="11045" y="21691"/>
                  <a:pt x="10987" y="21589"/>
                </a:cubicBezTo>
                <a:close/>
                <a:moveTo>
                  <a:pt x="30703" y="21012"/>
                </a:moveTo>
                <a:lnTo>
                  <a:pt x="30703" y="21012"/>
                </a:lnTo>
                <a:cubicBezTo>
                  <a:pt x="30540" y="21386"/>
                  <a:pt x="30377" y="21736"/>
                  <a:pt x="30213" y="22110"/>
                </a:cubicBezTo>
                <a:lnTo>
                  <a:pt x="30213" y="21923"/>
                </a:lnTo>
                <a:cubicBezTo>
                  <a:pt x="30400" y="21643"/>
                  <a:pt x="30563" y="21316"/>
                  <a:pt x="30703" y="21012"/>
                </a:cubicBezTo>
                <a:close/>
                <a:moveTo>
                  <a:pt x="3013" y="19284"/>
                </a:moveTo>
                <a:cubicBezTo>
                  <a:pt x="3013" y="19495"/>
                  <a:pt x="3013" y="19681"/>
                  <a:pt x="3036" y="19868"/>
                </a:cubicBezTo>
                <a:cubicBezTo>
                  <a:pt x="3059" y="20639"/>
                  <a:pt x="3153" y="21386"/>
                  <a:pt x="3316" y="22133"/>
                </a:cubicBezTo>
                <a:lnTo>
                  <a:pt x="3176" y="21923"/>
                </a:lnTo>
                <a:cubicBezTo>
                  <a:pt x="3059" y="21176"/>
                  <a:pt x="2989" y="20452"/>
                  <a:pt x="3013" y="19705"/>
                </a:cubicBezTo>
                <a:lnTo>
                  <a:pt x="3013" y="19284"/>
                </a:lnTo>
                <a:close/>
                <a:moveTo>
                  <a:pt x="25380" y="21502"/>
                </a:moveTo>
                <a:cubicBezTo>
                  <a:pt x="25287" y="21643"/>
                  <a:pt x="25193" y="21806"/>
                  <a:pt x="25077" y="21969"/>
                </a:cubicBezTo>
                <a:cubicBezTo>
                  <a:pt x="24960" y="22016"/>
                  <a:pt x="24843" y="22086"/>
                  <a:pt x="24726" y="22133"/>
                </a:cubicBezTo>
                <a:cubicBezTo>
                  <a:pt x="24890" y="21946"/>
                  <a:pt x="25030" y="21713"/>
                  <a:pt x="25170" y="21502"/>
                </a:cubicBezTo>
                <a:close/>
                <a:moveTo>
                  <a:pt x="9620" y="20965"/>
                </a:moveTo>
                <a:lnTo>
                  <a:pt x="9620" y="20965"/>
                </a:lnTo>
                <a:cubicBezTo>
                  <a:pt x="9854" y="21246"/>
                  <a:pt x="10110" y="21479"/>
                  <a:pt x="10367" y="21736"/>
                </a:cubicBezTo>
                <a:cubicBezTo>
                  <a:pt x="10437" y="21923"/>
                  <a:pt x="10507" y="22110"/>
                  <a:pt x="10601" y="22273"/>
                </a:cubicBezTo>
                <a:cubicBezTo>
                  <a:pt x="10274" y="21969"/>
                  <a:pt x="9970" y="21619"/>
                  <a:pt x="9667" y="21292"/>
                </a:cubicBezTo>
                <a:cubicBezTo>
                  <a:pt x="9643" y="21176"/>
                  <a:pt x="9620" y="21082"/>
                  <a:pt x="9620" y="20965"/>
                </a:cubicBezTo>
                <a:close/>
                <a:moveTo>
                  <a:pt x="32408" y="19635"/>
                </a:moveTo>
                <a:cubicBezTo>
                  <a:pt x="32385" y="20008"/>
                  <a:pt x="32385" y="20428"/>
                  <a:pt x="32361" y="20825"/>
                </a:cubicBezTo>
                <a:lnTo>
                  <a:pt x="32361" y="20849"/>
                </a:lnTo>
                <a:cubicBezTo>
                  <a:pt x="32198" y="21409"/>
                  <a:pt x="31941" y="21969"/>
                  <a:pt x="31637" y="22483"/>
                </a:cubicBezTo>
                <a:cubicBezTo>
                  <a:pt x="31684" y="22343"/>
                  <a:pt x="31731" y="22180"/>
                  <a:pt x="31754" y="22039"/>
                </a:cubicBezTo>
                <a:cubicBezTo>
                  <a:pt x="31918" y="21479"/>
                  <a:pt x="32034" y="20895"/>
                  <a:pt x="32081" y="20312"/>
                </a:cubicBezTo>
                <a:cubicBezTo>
                  <a:pt x="32198" y="20102"/>
                  <a:pt x="32291" y="19868"/>
                  <a:pt x="32408" y="19635"/>
                </a:cubicBezTo>
                <a:close/>
                <a:moveTo>
                  <a:pt x="14523" y="21176"/>
                </a:moveTo>
                <a:cubicBezTo>
                  <a:pt x="14687" y="21339"/>
                  <a:pt x="14873" y="21479"/>
                  <a:pt x="15037" y="21619"/>
                </a:cubicBezTo>
                <a:lnTo>
                  <a:pt x="15340" y="21923"/>
                </a:lnTo>
                <a:cubicBezTo>
                  <a:pt x="15434" y="22133"/>
                  <a:pt x="15527" y="22343"/>
                  <a:pt x="15644" y="22553"/>
                </a:cubicBezTo>
                <a:cubicBezTo>
                  <a:pt x="15177" y="22180"/>
                  <a:pt x="14780" y="21713"/>
                  <a:pt x="14477" y="21176"/>
                </a:cubicBezTo>
                <a:close/>
                <a:moveTo>
                  <a:pt x="22718" y="22436"/>
                </a:moveTo>
                <a:cubicBezTo>
                  <a:pt x="22672" y="22483"/>
                  <a:pt x="22602" y="22553"/>
                  <a:pt x="22555" y="22600"/>
                </a:cubicBezTo>
                <a:cubicBezTo>
                  <a:pt x="22205" y="22740"/>
                  <a:pt x="21831" y="22810"/>
                  <a:pt x="21458" y="22857"/>
                </a:cubicBezTo>
                <a:lnTo>
                  <a:pt x="21481" y="22833"/>
                </a:lnTo>
                <a:cubicBezTo>
                  <a:pt x="21551" y="22787"/>
                  <a:pt x="21598" y="22717"/>
                  <a:pt x="21644" y="22647"/>
                </a:cubicBezTo>
                <a:cubicBezTo>
                  <a:pt x="21995" y="22600"/>
                  <a:pt x="22368" y="22530"/>
                  <a:pt x="22718" y="22436"/>
                </a:cubicBezTo>
                <a:close/>
                <a:moveTo>
                  <a:pt x="34626" y="21246"/>
                </a:moveTo>
                <a:cubicBezTo>
                  <a:pt x="34533" y="21619"/>
                  <a:pt x="34439" y="22016"/>
                  <a:pt x="34322" y="22390"/>
                </a:cubicBezTo>
                <a:cubicBezTo>
                  <a:pt x="34182" y="22553"/>
                  <a:pt x="34042" y="22693"/>
                  <a:pt x="33902" y="22857"/>
                </a:cubicBezTo>
                <a:cubicBezTo>
                  <a:pt x="34019" y="22553"/>
                  <a:pt x="34112" y="22273"/>
                  <a:pt x="34206" y="21969"/>
                </a:cubicBezTo>
                <a:cubicBezTo>
                  <a:pt x="34299" y="21783"/>
                  <a:pt x="34392" y="21596"/>
                  <a:pt x="34486" y="21409"/>
                </a:cubicBezTo>
                <a:lnTo>
                  <a:pt x="34626" y="21246"/>
                </a:lnTo>
                <a:close/>
                <a:moveTo>
                  <a:pt x="29816" y="21176"/>
                </a:moveTo>
                <a:cubicBezTo>
                  <a:pt x="29840" y="21362"/>
                  <a:pt x="29863" y="21526"/>
                  <a:pt x="29886" y="21713"/>
                </a:cubicBezTo>
                <a:cubicBezTo>
                  <a:pt x="29631" y="22130"/>
                  <a:pt x="29353" y="22548"/>
                  <a:pt x="29051" y="22920"/>
                </a:cubicBezTo>
                <a:lnTo>
                  <a:pt x="29051" y="22920"/>
                </a:lnTo>
                <a:cubicBezTo>
                  <a:pt x="29076" y="22790"/>
                  <a:pt x="29119" y="22660"/>
                  <a:pt x="29162" y="22530"/>
                </a:cubicBezTo>
                <a:cubicBezTo>
                  <a:pt x="29396" y="22086"/>
                  <a:pt x="29629" y="21643"/>
                  <a:pt x="29816" y="21176"/>
                </a:cubicBezTo>
                <a:close/>
                <a:moveTo>
                  <a:pt x="21084" y="22717"/>
                </a:moveTo>
                <a:cubicBezTo>
                  <a:pt x="21014" y="22763"/>
                  <a:pt x="20944" y="22833"/>
                  <a:pt x="20874" y="22880"/>
                </a:cubicBezTo>
                <a:lnTo>
                  <a:pt x="20781" y="22927"/>
                </a:lnTo>
                <a:cubicBezTo>
                  <a:pt x="20454" y="22927"/>
                  <a:pt x="20127" y="22903"/>
                  <a:pt x="19800" y="22857"/>
                </a:cubicBezTo>
                <a:lnTo>
                  <a:pt x="19870" y="22763"/>
                </a:lnTo>
                <a:cubicBezTo>
                  <a:pt x="20267" y="22763"/>
                  <a:pt x="20664" y="22763"/>
                  <a:pt x="21084" y="22717"/>
                </a:cubicBezTo>
                <a:close/>
                <a:moveTo>
                  <a:pt x="10998" y="22320"/>
                </a:moveTo>
                <a:lnTo>
                  <a:pt x="11044" y="22343"/>
                </a:lnTo>
                <a:cubicBezTo>
                  <a:pt x="11161" y="22600"/>
                  <a:pt x="11325" y="22857"/>
                  <a:pt x="11465" y="23090"/>
                </a:cubicBezTo>
                <a:cubicBezTo>
                  <a:pt x="11441" y="23067"/>
                  <a:pt x="11418" y="23043"/>
                  <a:pt x="11371" y="23020"/>
                </a:cubicBezTo>
                <a:cubicBezTo>
                  <a:pt x="11231" y="22787"/>
                  <a:pt x="11114" y="22553"/>
                  <a:pt x="10998" y="22320"/>
                </a:cubicBezTo>
                <a:close/>
                <a:moveTo>
                  <a:pt x="15971" y="22436"/>
                </a:moveTo>
                <a:lnTo>
                  <a:pt x="15971" y="22436"/>
                </a:lnTo>
                <a:cubicBezTo>
                  <a:pt x="16298" y="22693"/>
                  <a:pt x="16625" y="22903"/>
                  <a:pt x="16975" y="23090"/>
                </a:cubicBezTo>
                <a:cubicBezTo>
                  <a:pt x="16881" y="23113"/>
                  <a:pt x="16765" y="23137"/>
                  <a:pt x="16648" y="23137"/>
                </a:cubicBezTo>
                <a:lnTo>
                  <a:pt x="16368" y="23020"/>
                </a:lnTo>
                <a:lnTo>
                  <a:pt x="16298" y="22973"/>
                </a:lnTo>
                <a:lnTo>
                  <a:pt x="16274" y="22950"/>
                </a:lnTo>
                <a:cubicBezTo>
                  <a:pt x="16181" y="22787"/>
                  <a:pt x="16088" y="22600"/>
                  <a:pt x="15971" y="22436"/>
                </a:cubicBezTo>
                <a:close/>
                <a:moveTo>
                  <a:pt x="24329" y="22693"/>
                </a:moveTo>
                <a:cubicBezTo>
                  <a:pt x="24037" y="22881"/>
                  <a:pt x="23726" y="23050"/>
                  <a:pt x="23413" y="23201"/>
                </a:cubicBezTo>
                <a:lnTo>
                  <a:pt x="23413" y="23201"/>
                </a:lnTo>
                <a:cubicBezTo>
                  <a:pt x="23627" y="23095"/>
                  <a:pt x="23827" y="22973"/>
                  <a:pt x="24026" y="22833"/>
                </a:cubicBezTo>
                <a:lnTo>
                  <a:pt x="24026" y="22810"/>
                </a:lnTo>
                <a:lnTo>
                  <a:pt x="24049" y="22787"/>
                </a:lnTo>
                <a:lnTo>
                  <a:pt x="24329" y="22693"/>
                </a:lnTo>
                <a:close/>
                <a:moveTo>
                  <a:pt x="38432" y="12957"/>
                </a:moveTo>
                <a:lnTo>
                  <a:pt x="38432" y="12957"/>
                </a:lnTo>
                <a:cubicBezTo>
                  <a:pt x="38805" y="14872"/>
                  <a:pt x="38782" y="16856"/>
                  <a:pt x="38315" y="18747"/>
                </a:cubicBezTo>
                <a:cubicBezTo>
                  <a:pt x="37918" y="20382"/>
                  <a:pt x="37241" y="21946"/>
                  <a:pt x="36284" y="23347"/>
                </a:cubicBezTo>
                <a:cubicBezTo>
                  <a:pt x="36377" y="22997"/>
                  <a:pt x="36424" y="22670"/>
                  <a:pt x="36447" y="22320"/>
                </a:cubicBezTo>
                <a:cubicBezTo>
                  <a:pt x="36517" y="22063"/>
                  <a:pt x="36564" y="21829"/>
                  <a:pt x="36634" y="21573"/>
                </a:cubicBezTo>
                <a:cubicBezTo>
                  <a:pt x="36891" y="20452"/>
                  <a:pt x="37054" y="19284"/>
                  <a:pt x="37124" y="18117"/>
                </a:cubicBezTo>
                <a:cubicBezTo>
                  <a:pt x="37334" y="17417"/>
                  <a:pt x="37474" y="16693"/>
                  <a:pt x="37544" y="15969"/>
                </a:cubicBezTo>
                <a:cubicBezTo>
                  <a:pt x="37825" y="15245"/>
                  <a:pt x="38058" y="14498"/>
                  <a:pt x="38268" y="13728"/>
                </a:cubicBezTo>
                <a:cubicBezTo>
                  <a:pt x="38338" y="13471"/>
                  <a:pt x="38385" y="13214"/>
                  <a:pt x="38432" y="12957"/>
                </a:cubicBezTo>
                <a:close/>
                <a:moveTo>
                  <a:pt x="26034" y="22460"/>
                </a:moveTo>
                <a:cubicBezTo>
                  <a:pt x="25917" y="22647"/>
                  <a:pt x="25824" y="22833"/>
                  <a:pt x="25707" y="22997"/>
                </a:cubicBezTo>
                <a:lnTo>
                  <a:pt x="25684" y="22997"/>
                </a:lnTo>
                <a:cubicBezTo>
                  <a:pt x="25473" y="23160"/>
                  <a:pt x="25217" y="23277"/>
                  <a:pt x="24983" y="23394"/>
                </a:cubicBezTo>
                <a:lnTo>
                  <a:pt x="24960" y="23394"/>
                </a:lnTo>
                <a:cubicBezTo>
                  <a:pt x="25333" y="23090"/>
                  <a:pt x="25684" y="22787"/>
                  <a:pt x="26034" y="22460"/>
                </a:cubicBezTo>
                <a:close/>
                <a:moveTo>
                  <a:pt x="7659" y="19261"/>
                </a:moveTo>
                <a:lnTo>
                  <a:pt x="7659" y="19261"/>
                </a:lnTo>
                <a:cubicBezTo>
                  <a:pt x="7939" y="19681"/>
                  <a:pt x="8243" y="20078"/>
                  <a:pt x="8546" y="20475"/>
                </a:cubicBezTo>
                <a:cubicBezTo>
                  <a:pt x="8593" y="20685"/>
                  <a:pt x="8640" y="20872"/>
                  <a:pt x="8710" y="21082"/>
                </a:cubicBezTo>
                <a:cubicBezTo>
                  <a:pt x="8616" y="21853"/>
                  <a:pt x="8616" y="22647"/>
                  <a:pt x="8710" y="23440"/>
                </a:cubicBezTo>
                <a:cubicBezTo>
                  <a:pt x="8289" y="22506"/>
                  <a:pt x="7962" y="21526"/>
                  <a:pt x="7799" y="20545"/>
                </a:cubicBezTo>
                <a:cubicBezTo>
                  <a:pt x="7729" y="20102"/>
                  <a:pt x="7682" y="19681"/>
                  <a:pt x="7659" y="19261"/>
                </a:cubicBezTo>
                <a:close/>
                <a:moveTo>
                  <a:pt x="26641" y="22973"/>
                </a:moveTo>
                <a:lnTo>
                  <a:pt x="26641" y="23020"/>
                </a:lnTo>
                <a:cubicBezTo>
                  <a:pt x="26454" y="23160"/>
                  <a:pt x="26244" y="23324"/>
                  <a:pt x="26057" y="23440"/>
                </a:cubicBezTo>
                <a:lnTo>
                  <a:pt x="26081" y="23417"/>
                </a:lnTo>
                <a:cubicBezTo>
                  <a:pt x="26267" y="23277"/>
                  <a:pt x="26454" y="23137"/>
                  <a:pt x="26641" y="22973"/>
                </a:cubicBezTo>
                <a:close/>
                <a:moveTo>
                  <a:pt x="12867" y="22687"/>
                </a:moveTo>
                <a:cubicBezTo>
                  <a:pt x="12926" y="22751"/>
                  <a:pt x="12995" y="22816"/>
                  <a:pt x="13076" y="22880"/>
                </a:cubicBezTo>
                <a:cubicBezTo>
                  <a:pt x="13216" y="23090"/>
                  <a:pt x="13379" y="23277"/>
                  <a:pt x="13566" y="23464"/>
                </a:cubicBezTo>
                <a:lnTo>
                  <a:pt x="13543" y="23464"/>
                </a:lnTo>
                <a:cubicBezTo>
                  <a:pt x="13291" y="23212"/>
                  <a:pt x="13077" y="22942"/>
                  <a:pt x="12867" y="22687"/>
                </a:cubicBezTo>
                <a:close/>
                <a:moveTo>
                  <a:pt x="26501" y="21409"/>
                </a:moveTo>
                <a:cubicBezTo>
                  <a:pt x="26501" y="21456"/>
                  <a:pt x="26477" y="21479"/>
                  <a:pt x="26477" y="21526"/>
                </a:cubicBezTo>
                <a:cubicBezTo>
                  <a:pt x="25824" y="22273"/>
                  <a:pt x="25100" y="22927"/>
                  <a:pt x="24283" y="23487"/>
                </a:cubicBezTo>
                <a:lnTo>
                  <a:pt x="24470" y="23277"/>
                </a:lnTo>
                <a:cubicBezTo>
                  <a:pt x="24610" y="23090"/>
                  <a:pt x="24750" y="22927"/>
                  <a:pt x="24890" y="22740"/>
                </a:cubicBezTo>
                <a:cubicBezTo>
                  <a:pt x="25263" y="22483"/>
                  <a:pt x="25614" y="22180"/>
                  <a:pt x="25940" y="21853"/>
                </a:cubicBezTo>
                <a:lnTo>
                  <a:pt x="26010" y="21783"/>
                </a:lnTo>
                <a:cubicBezTo>
                  <a:pt x="26197" y="21666"/>
                  <a:pt x="26361" y="21549"/>
                  <a:pt x="26501" y="21409"/>
                </a:cubicBezTo>
                <a:close/>
                <a:moveTo>
                  <a:pt x="32244" y="22039"/>
                </a:moveTo>
                <a:cubicBezTo>
                  <a:pt x="32244" y="22180"/>
                  <a:pt x="32221" y="22343"/>
                  <a:pt x="32198" y="22506"/>
                </a:cubicBezTo>
                <a:lnTo>
                  <a:pt x="32174" y="22530"/>
                </a:lnTo>
                <a:lnTo>
                  <a:pt x="32034" y="22740"/>
                </a:lnTo>
                <a:cubicBezTo>
                  <a:pt x="31801" y="22997"/>
                  <a:pt x="31544" y="23254"/>
                  <a:pt x="31287" y="23487"/>
                </a:cubicBezTo>
                <a:cubicBezTo>
                  <a:pt x="31661" y="23043"/>
                  <a:pt x="31988" y="22553"/>
                  <a:pt x="32244" y="22039"/>
                </a:cubicBezTo>
                <a:close/>
                <a:moveTo>
                  <a:pt x="28345" y="22110"/>
                </a:moveTo>
                <a:cubicBezTo>
                  <a:pt x="28229" y="22343"/>
                  <a:pt x="28112" y="22553"/>
                  <a:pt x="27995" y="22787"/>
                </a:cubicBezTo>
                <a:cubicBezTo>
                  <a:pt x="27768" y="23059"/>
                  <a:pt x="27519" y="23353"/>
                  <a:pt x="27248" y="23627"/>
                </a:cubicBezTo>
                <a:lnTo>
                  <a:pt x="27248" y="23627"/>
                </a:lnTo>
                <a:cubicBezTo>
                  <a:pt x="27248" y="23619"/>
                  <a:pt x="27248" y="23612"/>
                  <a:pt x="27248" y="23604"/>
                </a:cubicBezTo>
                <a:cubicBezTo>
                  <a:pt x="27411" y="23417"/>
                  <a:pt x="27551" y="23230"/>
                  <a:pt x="27692" y="23020"/>
                </a:cubicBezTo>
                <a:cubicBezTo>
                  <a:pt x="27832" y="22810"/>
                  <a:pt x="27995" y="22576"/>
                  <a:pt x="28112" y="22343"/>
                </a:cubicBezTo>
                <a:lnTo>
                  <a:pt x="28345" y="22110"/>
                </a:lnTo>
                <a:close/>
                <a:moveTo>
                  <a:pt x="20570" y="23440"/>
                </a:moveTo>
                <a:lnTo>
                  <a:pt x="20664" y="23464"/>
                </a:lnTo>
                <a:cubicBezTo>
                  <a:pt x="20337" y="23557"/>
                  <a:pt x="20010" y="23604"/>
                  <a:pt x="19706" y="23627"/>
                </a:cubicBezTo>
                <a:lnTo>
                  <a:pt x="19566" y="23604"/>
                </a:lnTo>
                <a:cubicBezTo>
                  <a:pt x="19917" y="23604"/>
                  <a:pt x="20244" y="23557"/>
                  <a:pt x="20570" y="23440"/>
                </a:cubicBezTo>
                <a:close/>
                <a:moveTo>
                  <a:pt x="23139" y="23324"/>
                </a:moveTo>
                <a:lnTo>
                  <a:pt x="23139" y="23324"/>
                </a:lnTo>
                <a:cubicBezTo>
                  <a:pt x="22812" y="23464"/>
                  <a:pt x="22462" y="23604"/>
                  <a:pt x="22111" y="23697"/>
                </a:cubicBezTo>
                <a:lnTo>
                  <a:pt x="22135" y="23674"/>
                </a:lnTo>
                <a:cubicBezTo>
                  <a:pt x="22298" y="23627"/>
                  <a:pt x="22485" y="23557"/>
                  <a:pt x="22648" y="23464"/>
                </a:cubicBezTo>
                <a:cubicBezTo>
                  <a:pt x="22812" y="23417"/>
                  <a:pt x="22975" y="23370"/>
                  <a:pt x="23139" y="23324"/>
                </a:cubicBezTo>
                <a:close/>
                <a:moveTo>
                  <a:pt x="5231" y="23020"/>
                </a:moveTo>
                <a:cubicBezTo>
                  <a:pt x="5334" y="23248"/>
                  <a:pt x="5438" y="23476"/>
                  <a:pt x="5542" y="23721"/>
                </a:cubicBezTo>
                <a:lnTo>
                  <a:pt x="5542" y="23721"/>
                </a:lnTo>
                <a:cubicBezTo>
                  <a:pt x="5461" y="23575"/>
                  <a:pt x="5381" y="23414"/>
                  <a:pt x="5301" y="23254"/>
                </a:cubicBezTo>
                <a:lnTo>
                  <a:pt x="5231" y="23020"/>
                </a:lnTo>
                <a:close/>
                <a:moveTo>
                  <a:pt x="30935" y="22217"/>
                </a:moveTo>
                <a:cubicBezTo>
                  <a:pt x="30707" y="22755"/>
                  <a:pt x="30435" y="23271"/>
                  <a:pt x="30120" y="23744"/>
                </a:cubicBezTo>
                <a:cubicBezTo>
                  <a:pt x="30120" y="23674"/>
                  <a:pt x="30143" y="23604"/>
                  <a:pt x="30143" y="23510"/>
                </a:cubicBezTo>
                <a:cubicBezTo>
                  <a:pt x="30377" y="23160"/>
                  <a:pt x="30587" y="22787"/>
                  <a:pt x="30773" y="22413"/>
                </a:cubicBezTo>
                <a:cubicBezTo>
                  <a:pt x="30832" y="22355"/>
                  <a:pt x="30890" y="22280"/>
                  <a:pt x="30935" y="22217"/>
                </a:cubicBezTo>
                <a:close/>
                <a:moveTo>
                  <a:pt x="3531" y="21071"/>
                </a:moveTo>
                <a:cubicBezTo>
                  <a:pt x="3740" y="21557"/>
                  <a:pt x="3949" y="22043"/>
                  <a:pt x="4203" y="22506"/>
                </a:cubicBezTo>
                <a:lnTo>
                  <a:pt x="4320" y="22810"/>
                </a:lnTo>
                <a:cubicBezTo>
                  <a:pt x="4437" y="23160"/>
                  <a:pt x="4554" y="23534"/>
                  <a:pt x="4694" y="23884"/>
                </a:cubicBezTo>
                <a:cubicBezTo>
                  <a:pt x="4437" y="23604"/>
                  <a:pt x="4180" y="23300"/>
                  <a:pt x="3947" y="22973"/>
                </a:cubicBezTo>
                <a:cubicBezTo>
                  <a:pt x="3763" y="22354"/>
                  <a:pt x="3625" y="21713"/>
                  <a:pt x="3531" y="21071"/>
                </a:cubicBezTo>
                <a:close/>
                <a:moveTo>
                  <a:pt x="24073" y="23277"/>
                </a:moveTo>
                <a:cubicBezTo>
                  <a:pt x="23909" y="23464"/>
                  <a:pt x="23722" y="23650"/>
                  <a:pt x="23536" y="23837"/>
                </a:cubicBezTo>
                <a:cubicBezTo>
                  <a:pt x="23185" y="23907"/>
                  <a:pt x="22812" y="23931"/>
                  <a:pt x="22462" y="23954"/>
                </a:cubicBezTo>
                <a:lnTo>
                  <a:pt x="22625" y="23907"/>
                </a:lnTo>
                <a:cubicBezTo>
                  <a:pt x="23115" y="23744"/>
                  <a:pt x="23606" y="23534"/>
                  <a:pt x="24073" y="23277"/>
                </a:cubicBezTo>
                <a:close/>
                <a:moveTo>
                  <a:pt x="16695" y="23604"/>
                </a:moveTo>
                <a:lnTo>
                  <a:pt x="16695" y="23604"/>
                </a:lnTo>
                <a:cubicBezTo>
                  <a:pt x="17092" y="23767"/>
                  <a:pt x="17488" y="23884"/>
                  <a:pt x="17909" y="24001"/>
                </a:cubicBezTo>
                <a:lnTo>
                  <a:pt x="17792" y="24047"/>
                </a:lnTo>
                <a:cubicBezTo>
                  <a:pt x="17488" y="23977"/>
                  <a:pt x="17185" y="23907"/>
                  <a:pt x="16881" y="23791"/>
                </a:cubicBezTo>
                <a:lnTo>
                  <a:pt x="16811" y="23744"/>
                </a:lnTo>
                <a:lnTo>
                  <a:pt x="16695" y="23604"/>
                </a:lnTo>
                <a:close/>
                <a:moveTo>
                  <a:pt x="30727" y="23464"/>
                </a:moveTo>
                <a:lnTo>
                  <a:pt x="30727" y="23464"/>
                </a:lnTo>
                <a:cubicBezTo>
                  <a:pt x="30703" y="23534"/>
                  <a:pt x="30680" y="23604"/>
                  <a:pt x="30657" y="23697"/>
                </a:cubicBezTo>
                <a:lnTo>
                  <a:pt x="30587" y="23791"/>
                </a:lnTo>
                <a:lnTo>
                  <a:pt x="30330" y="24071"/>
                </a:lnTo>
                <a:cubicBezTo>
                  <a:pt x="30470" y="23861"/>
                  <a:pt x="30587" y="23674"/>
                  <a:pt x="30727" y="23464"/>
                </a:cubicBezTo>
                <a:close/>
                <a:moveTo>
                  <a:pt x="13052" y="22226"/>
                </a:moveTo>
                <a:lnTo>
                  <a:pt x="13052" y="22226"/>
                </a:lnTo>
                <a:cubicBezTo>
                  <a:pt x="13403" y="22483"/>
                  <a:pt x="13753" y="22717"/>
                  <a:pt x="14150" y="22927"/>
                </a:cubicBezTo>
                <a:cubicBezTo>
                  <a:pt x="14430" y="23160"/>
                  <a:pt x="14757" y="23370"/>
                  <a:pt x="15060" y="23580"/>
                </a:cubicBezTo>
                <a:cubicBezTo>
                  <a:pt x="15154" y="23674"/>
                  <a:pt x="15224" y="23767"/>
                  <a:pt x="15317" y="23861"/>
                </a:cubicBezTo>
                <a:cubicBezTo>
                  <a:pt x="15387" y="23977"/>
                  <a:pt x="15480" y="24071"/>
                  <a:pt x="15574" y="24164"/>
                </a:cubicBezTo>
                <a:cubicBezTo>
                  <a:pt x="14593" y="23721"/>
                  <a:pt x="13729" y="23067"/>
                  <a:pt x="13052" y="22226"/>
                </a:cubicBezTo>
                <a:close/>
                <a:moveTo>
                  <a:pt x="29910" y="22413"/>
                </a:moveTo>
                <a:cubicBezTo>
                  <a:pt x="29910" y="22506"/>
                  <a:pt x="29910" y="22623"/>
                  <a:pt x="29910" y="22717"/>
                </a:cubicBezTo>
                <a:cubicBezTo>
                  <a:pt x="29793" y="22927"/>
                  <a:pt x="29676" y="23137"/>
                  <a:pt x="29559" y="23347"/>
                </a:cubicBezTo>
                <a:cubicBezTo>
                  <a:pt x="29233" y="23674"/>
                  <a:pt x="28906" y="24001"/>
                  <a:pt x="28555" y="24304"/>
                </a:cubicBezTo>
                <a:cubicBezTo>
                  <a:pt x="28625" y="24164"/>
                  <a:pt x="28672" y="24024"/>
                  <a:pt x="28719" y="23884"/>
                </a:cubicBezTo>
                <a:cubicBezTo>
                  <a:pt x="29162" y="23440"/>
                  <a:pt x="29559" y="22950"/>
                  <a:pt x="29910" y="22413"/>
                </a:cubicBezTo>
                <a:close/>
                <a:moveTo>
                  <a:pt x="21084" y="24234"/>
                </a:moveTo>
                <a:cubicBezTo>
                  <a:pt x="21318" y="24258"/>
                  <a:pt x="21528" y="24281"/>
                  <a:pt x="21738" y="24281"/>
                </a:cubicBezTo>
                <a:lnTo>
                  <a:pt x="21271" y="24328"/>
                </a:lnTo>
                <a:lnTo>
                  <a:pt x="20991" y="24281"/>
                </a:lnTo>
                <a:lnTo>
                  <a:pt x="21084" y="24234"/>
                </a:lnTo>
                <a:close/>
                <a:moveTo>
                  <a:pt x="18959" y="24188"/>
                </a:moveTo>
                <a:cubicBezTo>
                  <a:pt x="19240" y="24234"/>
                  <a:pt x="19496" y="24258"/>
                  <a:pt x="19777" y="24258"/>
                </a:cubicBezTo>
                <a:lnTo>
                  <a:pt x="19917" y="24304"/>
                </a:lnTo>
                <a:lnTo>
                  <a:pt x="19777" y="24351"/>
                </a:lnTo>
                <a:cubicBezTo>
                  <a:pt x="19566" y="24351"/>
                  <a:pt x="19333" y="24304"/>
                  <a:pt x="19123" y="24281"/>
                </a:cubicBezTo>
                <a:lnTo>
                  <a:pt x="18959" y="24188"/>
                </a:lnTo>
                <a:close/>
                <a:moveTo>
                  <a:pt x="24096" y="24117"/>
                </a:moveTo>
                <a:lnTo>
                  <a:pt x="24096" y="24117"/>
                </a:lnTo>
                <a:cubicBezTo>
                  <a:pt x="23839" y="24211"/>
                  <a:pt x="23606" y="24304"/>
                  <a:pt x="23349" y="24398"/>
                </a:cubicBezTo>
                <a:lnTo>
                  <a:pt x="23325" y="24398"/>
                </a:lnTo>
                <a:lnTo>
                  <a:pt x="23395" y="24328"/>
                </a:lnTo>
                <a:lnTo>
                  <a:pt x="23512" y="24281"/>
                </a:lnTo>
                <a:cubicBezTo>
                  <a:pt x="23699" y="24234"/>
                  <a:pt x="23886" y="24164"/>
                  <a:pt x="24096" y="24117"/>
                </a:cubicBezTo>
                <a:close/>
                <a:moveTo>
                  <a:pt x="16088" y="24117"/>
                </a:moveTo>
                <a:lnTo>
                  <a:pt x="16088" y="24117"/>
                </a:lnTo>
                <a:cubicBezTo>
                  <a:pt x="16281" y="24225"/>
                  <a:pt x="16455" y="24313"/>
                  <a:pt x="16664" y="24399"/>
                </a:cubicBezTo>
                <a:lnTo>
                  <a:pt x="16664" y="24399"/>
                </a:lnTo>
                <a:cubicBezTo>
                  <a:pt x="16604" y="24404"/>
                  <a:pt x="16544" y="24421"/>
                  <a:pt x="16484" y="24421"/>
                </a:cubicBezTo>
                <a:lnTo>
                  <a:pt x="16414" y="24421"/>
                </a:lnTo>
                <a:cubicBezTo>
                  <a:pt x="16298" y="24328"/>
                  <a:pt x="16181" y="24234"/>
                  <a:pt x="16088" y="24117"/>
                </a:cubicBezTo>
                <a:close/>
                <a:moveTo>
                  <a:pt x="12212" y="24164"/>
                </a:moveTo>
                <a:lnTo>
                  <a:pt x="12305" y="24234"/>
                </a:lnTo>
                <a:cubicBezTo>
                  <a:pt x="12422" y="24374"/>
                  <a:pt x="12515" y="24514"/>
                  <a:pt x="12655" y="24654"/>
                </a:cubicBezTo>
                <a:cubicBezTo>
                  <a:pt x="12515" y="24514"/>
                  <a:pt x="12375" y="24351"/>
                  <a:pt x="12235" y="24211"/>
                </a:cubicBezTo>
                <a:cubicBezTo>
                  <a:pt x="12235" y="24188"/>
                  <a:pt x="12212" y="24188"/>
                  <a:pt x="12212" y="24164"/>
                </a:cubicBezTo>
                <a:close/>
                <a:moveTo>
                  <a:pt x="21271" y="24701"/>
                </a:moveTo>
                <a:lnTo>
                  <a:pt x="21388" y="24725"/>
                </a:lnTo>
                <a:cubicBezTo>
                  <a:pt x="21084" y="24771"/>
                  <a:pt x="20781" y="24818"/>
                  <a:pt x="20477" y="24818"/>
                </a:cubicBezTo>
                <a:lnTo>
                  <a:pt x="20103" y="24818"/>
                </a:lnTo>
                <a:lnTo>
                  <a:pt x="19870" y="24701"/>
                </a:lnTo>
                <a:lnTo>
                  <a:pt x="19893" y="24701"/>
                </a:lnTo>
                <a:cubicBezTo>
                  <a:pt x="20127" y="24713"/>
                  <a:pt x="20360" y="24719"/>
                  <a:pt x="20591" y="24719"/>
                </a:cubicBezTo>
                <a:cubicBezTo>
                  <a:pt x="20821" y="24719"/>
                  <a:pt x="21049" y="24713"/>
                  <a:pt x="21271" y="24701"/>
                </a:cubicBezTo>
                <a:close/>
                <a:moveTo>
                  <a:pt x="38688" y="11066"/>
                </a:moveTo>
                <a:cubicBezTo>
                  <a:pt x="39716" y="13027"/>
                  <a:pt x="40113" y="15268"/>
                  <a:pt x="39786" y="17487"/>
                </a:cubicBezTo>
                <a:cubicBezTo>
                  <a:pt x="39436" y="20375"/>
                  <a:pt x="37925" y="22985"/>
                  <a:pt x="35877" y="25061"/>
                </a:cubicBezTo>
                <a:lnTo>
                  <a:pt x="35877" y="25061"/>
                </a:lnTo>
                <a:cubicBezTo>
                  <a:pt x="35940" y="24887"/>
                  <a:pt x="35983" y="24712"/>
                  <a:pt x="36027" y="24538"/>
                </a:cubicBezTo>
                <a:cubicBezTo>
                  <a:pt x="36120" y="24398"/>
                  <a:pt x="36237" y="24281"/>
                  <a:pt x="36330" y="24164"/>
                </a:cubicBezTo>
                <a:cubicBezTo>
                  <a:pt x="38899" y="20755"/>
                  <a:pt x="40440" y="15829"/>
                  <a:pt x="38735" y="11696"/>
                </a:cubicBezTo>
                <a:cubicBezTo>
                  <a:pt x="38712" y="11650"/>
                  <a:pt x="38688" y="11579"/>
                  <a:pt x="38665" y="11533"/>
                </a:cubicBezTo>
                <a:cubicBezTo>
                  <a:pt x="38688" y="11369"/>
                  <a:pt x="38688" y="11206"/>
                  <a:pt x="38688" y="11066"/>
                </a:cubicBezTo>
                <a:close/>
                <a:moveTo>
                  <a:pt x="33949" y="23394"/>
                </a:moveTo>
                <a:lnTo>
                  <a:pt x="33879" y="23534"/>
                </a:lnTo>
                <a:cubicBezTo>
                  <a:pt x="33622" y="24071"/>
                  <a:pt x="33318" y="24584"/>
                  <a:pt x="32992" y="25075"/>
                </a:cubicBezTo>
                <a:lnTo>
                  <a:pt x="32992" y="25051"/>
                </a:lnTo>
                <a:cubicBezTo>
                  <a:pt x="33085" y="24865"/>
                  <a:pt x="33155" y="24654"/>
                  <a:pt x="33225" y="24444"/>
                </a:cubicBezTo>
                <a:cubicBezTo>
                  <a:pt x="33295" y="24258"/>
                  <a:pt x="33435" y="24024"/>
                  <a:pt x="33505" y="23814"/>
                </a:cubicBezTo>
                <a:cubicBezTo>
                  <a:pt x="33669" y="23674"/>
                  <a:pt x="33809" y="23510"/>
                  <a:pt x="33949" y="23394"/>
                </a:cubicBezTo>
                <a:close/>
                <a:moveTo>
                  <a:pt x="18656" y="24981"/>
                </a:moveTo>
                <a:cubicBezTo>
                  <a:pt x="18889" y="25028"/>
                  <a:pt x="19123" y="25075"/>
                  <a:pt x="19356" y="25098"/>
                </a:cubicBezTo>
                <a:cubicBezTo>
                  <a:pt x="18936" y="25098"/>
                  <a:pt x="18492" y="25075"/>
                  <a:pt x="18072" y="25028"/>
                </a:cubicBezTo>
                <a:cubicBezTo>
                  <a:pt x="18259" y="25028"/>
                  <a:pt x="18446" y="25005"/>
                  <a:pt x="18656" y="24981"/>
                </a:cubicBezTo>
                <a:close/>
                <a:moveTo>
                  <a:pt x="24236" y="24701"/>
                </a:moveTo>
                <a:lnTo>
                  <a:pt x="24189" y="24748"/>
                </a:lnTo>
                <a:cubicBezTo>
                  <a:pt x="24003" y="24841"/>
                  <a:pt x="23792" y="24935"/>
                  <a:pt x="23559" y="25028"/>
                </a:cubicBezTo>
                <a:lnTo>
                  <a:pt x="23582" y="25028"/>
                </a:lnTo>
                <a:cubicBezTo>
                  <a:pt x="23115" y="25191"/>
                  <a:pt x="22648" y="25262"/>
                  <a:pt x="22181" y="25262"/>
                </a:cubicBezTo>
                <a:cubicBezTo>
                  <a:pt x="22251" y="25215"/>
                  <a:pt x="22345" y="25168"/>
                  <a:pt x="22438" y="25098"/>
                </a:cubicBezTo>
                <a:cubicBezTo>
                  <a:pt x="22765" y="25051"/>
                  <a:pt x="23115" y="25005"/>
                  <a:pt x="23442" y="24935"/>
                </a:cubicBezTo>
                <a:cubicBezTo>
                  <a:pt x="23722" y="24865"/>
                  <a:pt x="23979" y="24795"/>
                  <a:pt x="24236" y="24701"/>
                </a:cubicBezTo>
                <a:close/>
                <a:moveTo>
                  <a:pt x="28462" y="24911"/>
                </a:moveTo>
                <a:lnTo>
                  <a:pt x="28462" y="24911"/>
                </a:lnTo>
                <a:cubicBezTo>
                  <a:pt x="28392" y="25005"/>
                  <a:pt x="28322" y="25075"/>
                  <a:pt x="28252" y="25168"/>
                </a:cubicBezTo>
                <a:lnTo>
                  <a:pt x="28112" y="25262"/>
                </a:lnTo>
                <a:cubicBezTo>
                  <a:pt x="28135" y="25215"/>
                  <a:pt x="28159" y="25168"/>
                  <a:pt x="28182" y="25121"/>
                </a:cubicBezTo>
                <a:lnTo>
                  <a:pt x="28462" y="24911"/>
                </a:lnTo>
                <a:close/>
                <a:moveTo>
                  <a:pt x="29746" y="24094"/>
                </a:moveTo>
                <a:lnTo>
                  <a:pt x="29746" y="24094"/>
                </a:lnTo>
                <a:cubicBezTo>
                  <a:pt x="29723" y="24164"/>
                  <a:pt x="29699" y="24258"/>
                  <a:pt x="29676" y="24328"/>
                </a:cubicBezTo>
                <a:cubicBezTo>
                  <a:pt x="29513" y="24561"/>
                  <a:pt x="29303" y="24795"/>
                  <a:pt x="29092" y="25005"/>
                </a:cubicBezTo>
                <a:cubicBezTo>
                  <a:pt x="28929" y="25145"/>
                  <a:pt x="28719" y="25262"/>
                  <a:pt x="28509" y="25378"/>
                </a:cubicBezTo>
                <a:lnTo>
                  <a:pt x="28579" y="25308"/>
                </a:lnTo>
                <a:cubicBezTo>
                  <a:pt x="28999" y="24935"/>
                  <a:pt x="29396" y="24514"/>
                  <a:pt x="29746" y="24094"/>
                </a:cubicBezTo>
                <a:close/>
                <a:moveTo>
                  <a:pt x="32735" y="24561"/>
                </a:moveTo>
                <a:lnTo>
                  <a:pt x="32735" y="24561"/>
                </a:lnTo>
                <a:cubicBezTo>
                  <a:pt x="32571" y="24865"/>
                  <a:pt x="32408" y="25145"/>
                  <a:pt x="32221" y="25448"/>
                </a:cubicBezTo>
                <a:cubicBezTo>
                  <a:pt x="32314" y="25215"/>
                  <a:pt x="32408" y="25005"/>
                  <a:pt x="32478" y="24771"/>
                </a:cubicBezTo>
                <a:lnTo>
                  <a:pt x="32501" y="24771"/>
                </a:lnTo>
                <a:cubicBezTo>
                  <a:pt x="32571" y="24701"/>
                  <a:pt x="32641" y="24631"/>
                  <a:pt x="32735" y="24561"/>
                </a:cubicBezTo>
                <a:close/>
                <a:moveTo>
                  <a:pt x="3363" y="22717"/>
                </a:moveTo>
                <a:lnTo>
                  <a:pt x="3526" y="22927"/>
                </a:lnTo>
                <a:cubicBezTo>
                  <a:pt x="3760" y="23791"/>
                  <a:pt x="4063" y="24654"/>
                  <a:pt x="4437" y="25472"/>
                </a:cubicBezTo>
                <a:cubicBezTo>
                  <a:pt x="3970" y="24608"/>
                  <a:pt x="3596" y="23674"/>
                  <a:pt x="3363" y="22717"/>
                </a:cubicBezTo>
                <a:close/>
                <a:moveTo>
                  <a:pt x="34743" y="22460"/>
                </a:moveTo>
                <a:lnTo>
                  <a:pt x="34743" y="22460"/>
                </a:lnTo>
                <a:cubicBezTo>
                  <a:pt x="34439" y="23440"/>
                  <a:pt x="34042" y="24398"/>
                  <a:pt x="33575" y="25308"/>
                </a:cubicBezTo>
                <a:lnTo>
                  <a:pt x="33459" y="25472"/>
                </a:lnTo>
                <a:cubicBezTo>
                  <a:pt x="33855" y="24701"/>
                  <a:pt x="34182" y="23907"/>
                  <a:pt x="34486" y="23113"/>
                </a:cubicBezTo>
                <a:cubicBezTo>
                  <a:pt x="34579" y="22903"/>
                  <a:pt x="34649" y="22693"/>
                  <a:pt x="34719" y="22483"/>
                </a:cubicBezTo>
                <a:cubicBezTo>
                  <a:pt x="34719" y="22483"/>
                  <a:pt x="34743" y="22460"/>
                  <a:pt x="34743" y="22460"/>
                </a:cubicBezTo>
                <a:close/>
                <a:moveTo>
                  <a:pt x="20710" y="25402"/>
                </a:moveTo>
                <a:cubicBezTo>
                  <a:pt x="20781" y="25425"/>
                  <a:pt x="20827" y="25448"/>
                  <a:pt x="20897" y="25448"/>
                </a:cubicBezTo>
                <a:cubicBezTo>
                  <a:pt x="20480" y="25578"/>
                  <a:pt x="20046" y="25645"/>
                  <a:pt x="19604" y="25645"/>
                </a:cubicBezTo>
                <a:cubicBezTo>
                  <a:pt x="19329" y="25645"/>
                  <a:pt x="19051" y="25619"/>
                  <a:pt x="18773" y="25565"/>
                </a:cubicBezTo>
                <a:cubicBezTo>
                  <a:pt x="18726" y="25518"/>
                  <a:pt x="18679" y="25472"/>
                  <a:pt x="18632" y="25448"/>
                </a:cubicBezTo>
                <a:lnTo>
                  <a:pt x="18632" y="25448"/>
                </a:lnTo>
                <a:cubicBezTo>
                  <a:pt x="18872" y="25465"/>
                  <a:pt x="19115" y="25473"/>
                  <a:pt x="19360" y="25473"/>
                </a:cubicBezTo>
                <a:cubicBezTo>
                  <a:pt x="19806" y="25473"/>
                  <a:pt x="20258" y="25447"/>
                  <a:pt x="20710" y="25402"/>
                </a:cubicBezTo>
                <a:close/>
                <a:moveTo>
                  <a:pt x="15844" y="25322"/>
                </a:moveTo>
                <a:lnTo>
                  <a:pt x="15844" y="25322"/>
                </a:lnTo>
                <a:cubicBezTo>
                  <a:pt x="16053" y="25443"/>
                  <a:pt x="16269" y="25551"/>
                  <a:pt x="16484" y="25658"/>
                </a:cubicBezTo>
                <a:lnTo>
                  <a:pt x="16298" y="25588"/>
                </a:lnTo>
                <a:cubicBezTo>
                  <a:pt x="16147" y="25506"/>
                  <a:pt x="15995" y="25415"/>
                  <a:pt x="15844" y="25322"/>
                </a:cubicBezTo>
                <a:close/>
                <a:moveTo>
                  <a:pt x="28159" y="24421"/>
                </a:moveTo>
                <a:cubicBezTo>
                  <a:pt x="28112" y="24514"/>
                  <a:pt x="28065" y="24631"/>
                  <a:pt x="28018" y="24725"/>
                </a:cubicBezTo>
                <a:cubicBezTo>
                  <a:pt x="27505" y="25121"/>
                  <a:pt x="26968" y="25472"/>
                  <a:pt x="26431" y="25775"/>
                </a:cubicBezTo>
                <a:lnTo>
                  <a:pt x="26431" y="25752"/>
                </a:lnTo>
                <a:cubicBezTo>
                  <a:pt x="26431" y="25752"/>
                  <a:pt x="26431" y="25752"/>
                  <a:pt x="26454" y="25728"/>
                </a:cubicBezTo>
                <a:cubicBezTo>
                  <a:pt x="26501" y="25682"/>
                  <a:pt x="26571" y="25635"/>
                  <a:pt x="26641" y="25565"/>
                </a:cubicBezTo>
                <a:cubicBezTo>
                  <a:pt x="27178" y="25238"/>
                  <a:pt x="27692" y="24841"/>
                  <a:pt x="28159" y="24421"/>
                </a:cubicBezTo>
                <a:close/>
                <a:moveTo>
                  <a:pt x="35443" y="25215"/>
                </a:moveTo>
                <a:lnTo>
                  <a:pt x="35443" y="25215"/>
                </a:lnTo>
                <a:cubicBezTo>
                  <a:pt x="35396" y="25355"/>
                  <a:pt x="35350" y="25495"/>
                  <a:pt x="35303" y="25635"/>
                </a:cubicBezTo>
                <a:lnTo>
                  <a:pt x="35070" y="25845"/>
                </a:lnTo>
                <a:cubicBezTo>
                  <a:pt x="35140" y="25682"/>
                  <a:pt x="35233" y="25542"/>
                  <a:pt x="35303" y="25378"/>
                </a:cubicBezTo>
                <a:cubicBezTo>
                  <a:pt x="35350" y="25332"/>
                  <a:pt x="35396" y="25285"/>
                  <a:pt x="35443" y="25215"/>
                </a:cubicBezTo>
                <a:close/>
                <a:moveTo>
                  <a:pt x="36167" y="20405"/>
                </a:moveTo>
                <a:lnTo>
                  <a:pt x="36167" y="21292"/>
                </a:lnTo>
                <a:cubicBezTo>
                  <a:pt x="35817" y="22833"/>
                  <a:pt x="35210" y="24328"/>
                  <a:pt x="34369" y="25682"/>
                </a:cubicBezTo>
                <a:cubicBezTo>
                  <a:pt x="34299" y="25752"/>
                  <a:pt x="34229" y="25799"/>
                  <a:pt x="34159" y="25869"/>
                </a:cubicBezTo>
                <a:lnTo>
                  <a:pt x="34182" y="25822"/>
                </a:lnTo>
                <a:cubicBezTo>
                  <a:pt x="35093" y="24188"/>
                  <a:pt x="35723" y="22413"/>
                  <a:pt x="36074" y="20569"/>
                </a:cubicBezTo>
                <a:lnTo>
                  <a:pt x="36167" y="20405"/>
                </a:lnTo>
                <a:close/>
                <a:moveTo>
                  <a:pt x="16064" y="25051"/>
                </a:moveTo>
                <a:lnTo>
                  <a:pt x="16064" y="25051"/>
                </a:lnTo>
                <a:cubicBezTo>
                  <a:pt x="16321" y="25098"/>
                  <a:pt x="16555" y="25168"/>
                  <a:pt x="16811" y="25215"/>
                </a:cubicBezTo>
                <a:lnTo>
                  <a:pt x="16835" y="25238"/>
                </a:lnTo>
                <a:lnTo>
                  <a:pt x="17021" y="25262"/>
                </a:lnTo>
                <a:cubicBezTo>
                  <a:pt x="17512" y="25565"/>
                  <a:pt x="18049" y="25775"/>
                  <a:pt x="18632" y="25892"/>
                </a:cubicBezTo>
                <a:cubicBezTo>
                  <a:pt x="18749" y="25985"/>
                  <a:pt x="18889" y="26055"/>
                  <a:pt x="19006" y="26125"/>
                </a:cubicBezTo>
                <a:cubicBezTo>
                  <a:pt x="17979" y="25962"/>
                  <a:pt x="16975" y="25588"/>
                  <a:pt x="16064" y="25051"/>
                </a:cubicBezTo>
                <a:close/>
                <a:moveTo>
                  <a:pt x="11745" y="22927"/>
                </a:moveTo>
                <a:cubicBezTo>
                  <a:pt x="11955" y="23090"/>
                  <a:pt x="12142" y="23230"/>
                  <a:pt x="12352" y="23370"/>
                </a:cubicBezTo>
                <a:cubicBezTo>
                  <a:pt x="13006" y="24024"/>
                  <a:pt x="13729" y="24584"/>
                  <a:pt x="14523" y="25051"/>
                </a:cubicBezTo>
                <a:cubicBezTo>
                  <a:pt x="15014" y="25472"/>
                  <a:pt x="15551" y="25845"/>
                  <a:pt x="16134" y="26149"/>
                </a:cubicBezTo>
                <a:cubicBezTo>
                  <a:pt x="15597" y="25892"/>
                  <a:pt x="15084" y="25635"/>
                  <a:pt x="14617" y="25355"/>
                </a:cubicBezTo>
                <a:cubicBezTo>
                  <a:pt x="13869" y="24911"/>
                  <a:pt x="13146" y="24444"/>
                  <a:pt x="12469" y="23907"/>
                </a:cubicBezTo>
                <a:lnTo>
                  <a:pt x="12469" y="23931"/>
                </a:lnTo>
                <a:cubicBezTo>
                  <a:pt x="12212" y="23604"/>
                  <a:pt x="11978" y="23277"/>
                  <a:pt x="11745" y="22927"/>
                </a:cubicBezTo>
                <a:close/>
                <a:moveTo>
                  <a:pt x="31871" y="24211"/>
                </a:moveTo>
                <a:lnTo>
                  <a:pt x="31801" y="24514"/>
                </a:lnTo>
                <a:cubicBezTo>
                  <a:pt x="31637" y="24725"/>
                  <a:pt x="31474" y="24958"/>
                  <a:pt x="31310" y="25168"/>
                </a:cubicBezTo>
                <a:cubicBezTo>
                  <a:pt x="30820" y="25542"/>
                  <a:pt x="30330" y="25869"/>
                  <a:pt x="29816" y="26195"/>
                </a:cubicBezTo>
                <a:cubicBezTo>
                  <a:pt x="29956" y="26032"/>
                  <a:pt x="30050" y="25869"/>
                  <a:pt x="30143" y="25682"/>
                </a:cubicBezTo>
                <a:lnTo>
                  <a:pt x="30120" y="25682"/>
                </a:lnTo>
                <a:cubicBezTo>
                  <a:pt x="30727" y="25215"/>
                  <a:pt x="31310" y="24725"/>
                  <a:pt x="31871" y="24211"/>
                </a:cubicBezTo>
                <a:close/>
                <a:moveTo>
                  <a:pt x="22952" y="25542"/>
                </a:moveTo>
                <a:lnTo>
                  <a:pt x="22952" y="25542"/>
                </a:lnTo>
                <a:cubicBezTo>
                  <a:pt x="22181" y="25939"/>
                  <a:pt x="21318" y="26172"/>
                  <a:pt x="20454" y="26219"/>
                </a:cubicBezTo>
                <a:lnTo>
                  <a:pt x="20057" y="26219"/>
                </a:lnTo>
                <a:cubicBezTo>
                  <a:pt x="19870" y="26149"/>
                  <a:pt x="19706" y="26079"/>
                  <a:pt x="19543" y="25985"/>
                </a:cubicBezTo>
                <a:lnTo>
                  <a:pt x="19917" y="25985"/>
                </a:lnTo>
                <a:cubicBezTo>
                  <a:pt x="20477" y="25939"/>
                  <a:pt x="21037" y="25799"/>
                  <a:pt x="21574" y="25588"/>
                </a:cubicBezTo>
                <a:cubicBezTo>
                  <a:pt x="21758" y="25608"/>
                  <a:pt x="21950" y="25619"/>
                  <a:pt x="22143" y="25619"/>
                </a:cubicBezTo>
                <a:cubicBezTo>
                  <a:pt x="22416" y="25619"/>
                  <a:pt x="22692" y="25596"/>
                  <a:pt x="22952" y="25542"/>
                </a:cubicBezTo>
                <a:close/>
                <a:moveTo>
                  <a:pt x="27598" y="25542"/>
                </a:moveTo>
                <a:cubicBezTo>
                  <a:pt x="27575" y="25565"/>
                  <a:pt x="27551" y="25612"/>
                  <a:pt x="27528" y="25658"/>
                </a:cubicBezTo>
                <a:cubicBezTo>
                  <a:pt x="27201" y="25869"/>
                  <a:pt x="26828" y="26079"/>
                  <a:pt x="26454" y="26242"/>
                </a:cubicBezTo>
                <a:cubicBezTo>
                  <a:pt x="26734" y="26079"/>
                  <a:pt x="27061" y="25915"/>
                  <a:pt x="27341" y="25705"/>
                </a:cubicBezTo>
                <a:cubicBezTo>
                  <a:pt x="27435" y="25658"/>
                  <a:pt x="27528" y="25588"/>
                  <a:pt x="27598" y="25542"/>
                </a:cubicBezTo>
                <a:close/>
                <a:moveTo>
                  <a:pt x="26291" y="23767"/>
                </a:moveTo>
                <a:cubicBezTo>
                  <a:pt x="26267" y="23837"/>
                  <a:pt x="26244" y="23884"/>
                  <a:pt x="26221" y="23931"/>
                </a:cubicBezTo>
                <a:cubicBezTo>
                  <a:pt x="26104" y="24141"/>
                  <a:pt x="25964" y="24351"/>
                  <a:pt x="25824" y="24561"/>
                </a:cubicBezTo>
                <a:cubicBezTo>
                  <a:pt x="24843" y="25448"/>
                  <a:pt x="23699" y="26172"/>
                  <a:pt x="22462" y="26662"/>
                </a:cubicBezTo>
                <a:cubicBezTo>
                  <a:pt x="22275" y="26686"/>
                  <a:pt x="22088" y="26732"/>
                  <a:pt x="21878" y="26756"/>
                </a:cubicBezTo>
                <a:cubicBezTo>
                  <a:pt x="21738" y="26732"/>
                  <a:pt x="21574" y="26709"/>
                  <a:pt x="21458" y="26686"/>
                </a:cubicBezTo>
                <a:cubicBezTo>
                  <a:pt x="23045" y="26359"/>
                  <a:pt x="24470" y="25472"/>
                  <a:pt x="25473" y="24211"/>
                </a:cubicBezTo>
                <a:cubicBezTo>
                  <a:pt x="25754" y="24094"/>
                  <a:pt x="26034" y="23931"/>
                  <a:pt x="26291" y="23767"/>
                </a:cubicBezTo>
                <a:close/>
                <a:moveTo>
                  <a:pt x="32268" y="26476"/>
                </a:moveTo>
                <a:lnTo>
                  <a:pt x="32268" y="26476"/>
                </a:lnTo>
                <a:cubicBezTo>
                  <a:pt x="32244" y="26569"/>
                  <a:pt x="32198" y="26639"/>
                  <a:pt x="32174" y="26709"/>
                </a:cubicBezTo>
                <a:lnTo>
                  <a:pt x="32011" y="26849"/>
                </a:lnTo>
                <a:cubicBezTo>
                  <a:pt x="32104" y="26732"/>
                  <a:pt x="32174" y="26616"/>
                  <a:pt x="32244" y="26499"/>
                </a:cubicBezTo>
                <a:lnTo>
                  <a:pt x="32268" y="26476"/>
                </a:lnTo>
                <a:close/>
                <a:moveTo>
                  <a:pt x="24143" y="26732"/>
                </a:moveTo>
                <a:lnTo>
                  <a:pt x="24096" y="26779"/>
                </a:lnTo>
                <a:lnTo>
                  <a:pt x="23792" y="26873"/>
                </a:lnTo>
                <a:lnTo>
                  <a:pt x="23582" y="26896"/>
                </a:lnTo>
                <a:cubicBezTo>
                  <a:pt x="23769" y="26849"/>
                  <a:pt x="23956" y="26803"/>
                  <a:pt x="24143" y="26732"/>
                </a:cubicBezTo>
                <a:close/>
                <a:moveTo>
                  <a:pt x="13776" y="25285"/>
                </a:moveTo>
                <a:lnTo>
                  <a:pt x="13776" y="25285"/>
                </a:lnTo>
                <a:cubicBezTo>
                  <a:pt x="14803" y="25939"/>
                  <a:pt x="15877" y="26476"/>
                  <a:pt x="16998" y="26943"/>
                </a:cubicBezTo>
                <a:cubicBezTo>
                  <a:pt x="16391" y="26803"/>
                  <a:pt x="15784" y="26616"/>
                  <a:pt x="15200" y="26359"/>
                </a:cubicBezTo>
                <a:cubicBezTo>
                  <a:pt x="14710" y="26032"/>
                  <a:pt x="14220" y="25682"/>
                  <a:pt x="13776" y="25285"/>
                </a:cubicBezTo>
                <a:close/>
                <a:moveTo>
                  <a:pt x="29186" y="25635"/>
                </a:moveTo>
                <a:lnTo>
                  <a:pt x="29186" y="25635"/>
                </a:lnTo>
                <a:cubicBezTo>
                  <a:pt x="28929" y="25869"/>
                  <a:pt x="28672" y="26079"/>
                  <a:pt x="28415" y="26289"/>
                </a:cubicBezTo>
                <a:cubicBezTo>
                  <a:pt x="27948" y="26546"/>
                  <a:pt x="27481" y="26803"/>
                  <a:pt x="27014" y="27013"/>
                </a:cubicBezTo>
                <a:cubicBezTo>
                  <a:pt x="27388" y="26803"/>
                  <a:pt x="27762" y="26546"/>
                  <a:pt x="28112" y="26289"/>
                </a:cubicBezTo>
                <a:cubicBezTo>
                  <a:pt x="28485" y="26079"/>
                  <a:pt x="28836" y="25869"/>
                  <a:pt x="29186" y="25635"/>
                </a:cubicBezTo>
                <a:close/>
                <a:moveTo>
                  <a:pt x="17652" y="26803"/>
                </a:moveTo>
                <a:lnTo>
                  <a:pt x="17652" y="26803"/>
                </a:lnTo>
                <a:cubicBezTo>
                  <a:pt x="18329" y="27013"/>
                  <a:pt x="19029" y="27129"/>
                  <a:pt x="19753" y="27199"/>
                </a:cubicBezTo>
                <a:lnTo>
                  <a:pt x="18819" y="27199"/>
                </a:lnTo>
                <a:cubicBezTo>
                  <a:pt x="18422" y="27083"/>
                  <a:pt x="18025" y="26943"/>
                  <a:pt x="17652" y="26803"/>
                </a:cubicBezTo>
                <a:close/>
                <a:moveTo>
                  <a:pt x="9643" y="25121"/>
                </a:moveTo>
                <a:cubicBezTo>
                  <a:pt x="10391" y="25822"/>
                  <a:pt x="11208" y="26429"/>
                  <a:pt x="12072" y="26966"/>
                </a:cubicBezTo>
                <a:cubicBezTo>
                  <a:pt x="12212" y="27059"/>
                  <a:pt x="12352" y="27129"/>
                  <a:pt x="12492" y="27223"/>
                </a:cubicBezTo>
                <a:lnTo>
                  <a:pt x="12469" y="27223"/>
                </a:lnTo>
                <a:cubicBezTo>
                  <a:pt x="11581" y="26803"/>
                  <a:pt x="10741" y="26265"/>
                  <a:pt x="9970" y="25635"/>
                </a:cubicBezTo>
                <a:cubicBezTo>
                  <a:pt x="9854" y="25472"/>
                  <a:pt x="9760" y="25308"/>
                  <a:pt x="9643" y="25121"/>
                </a:cubicBezTo>
                <a:close/>
                <a:moveTo>
                  <a:pt x="29840" y="26709"/>
                </a:moveTo>
                <a:lnTo>
                  <a:pt x="29840" y="26709"/>
                </a:lnTo>
                <a:cubicBezTo>
                  <a:pt x="29629" y="26896"/>
                  <a:pt x="29419" y="27059"/>
                  <a:pt x="29209" y="27223"/>
                </a:cubicBezTo>
                <a:lnTo>
                  <a:pt x="29349" y="27013"/>
                </a:lnTo>
                <a:lnTo>
                  <a:pt x="29840" y="26709"/>
                </a:lnTo>
                <a:close/>
                <a:moveTo>
                  <a:pt x="9807" y="21969"/>
                </a:moveTo>
                <a:lnTo>
                  <a:pt x="9807" y="21969"/>
                </a:lnTo>
                <a:cubicBezTo>
                  <a:pt x="10204" y="22390"/>
                  <a:pt x="10601" y="22787"/>
                  <a:pt x="11021" y="23160"/>
                </a:cubicBezTo>
                <a:lnTo>
                  <a:pt x="11114" y="23254"/>
                </a:lnTo>
                <a:cubicBezTo>
                  <a:pt x="12025" y="24725"/>
                  <a:pt x="13332" y="25892"/>
                  <a:pt x="14920" y="26616"/>
                </a:cubicBezTo>
                <a:cubicBezTo>
                  <a:pt x="15294" y="26849"/>
                  <a:pt x="15667" y="27059"/>
                  <a:pt x="16064" y="27269"/>
                </a:cubicBezTo>
                <a:cubicBezTo>
                  <a:pt x="13823" y="26803"/>
                  <a:pt x="11838" y="25495"/>
                  <a:pt x="10507" y="23650"/>
                </a:cubicBezTo>
                <a:cubicBezTo>
                  <a:pt x="10204" y="23137"/>
                  <a:pt x="9970" y="22553"/>
                  <a:pt x="9807" y="21969"/>
                </a:cubicBezTo>
                <a:close/>
                <a:moveTo>
                  <a:pt x="22181" y="27176"/>
                </a:moveTo>
                <a:cubicBezTo>
                  <a:pt x="22275" y="27176"/>
                  <a:pt x="22345" y="27199"/>
                  <a:pt x="22415" y="27199"/>
                </a:cubicBezTo>
                <a:cubicBezTo>
                  <a:pt x="22111" y="27269"/>
                  <a:pt x="21808" y="27316"/>
                  <a:pt x="21481" y="27363"/>
                </a:cubicBezTo>
                <a:lnTo>
                  <a:pt x="21714" y="27293"/>
                </a:lnTo>
                <a:cubicBezTo>
                  <a:pt x="21878" y="27269"/>
                  <a:pt x="22041" y="27223"/>
                  <a:pt x="22181" y="27176"/>
                </a:cubicBezTo>
                <a:close/>
                <a:moveTo>
                  <a:pt x="26361" y="26803"/>
                </a:moveTo>
                <a:cubicBezTo>
                  <a:pt x="26127" y="26919"/>
                  <a:pt x="25894" y="27013"/>
                  <a:pt x="25660" y="27129"/>
                </a:cubicBezTo>
                <a:cubicBezTo>
                  <a:pt x="25427" y="27223"/>
                  <a:pt x="25147" y="27340"/>
                  <a:pt x="24890" y="27456"/>
                </a:cubicBezTo>
                <a:lnTo>
                  <a:pt x="25123" y="27223"/>
                </a:lnTo>
                <a:cubicBezTo>
                  <a:pt x="25544" y="27083"/>
                  <a:pt x="25964" y="26966"/>
                  <a:pt x="26361" y="26803"/>
                </a:cubicBezTo>
                <a:close/>
                <a:moveTo>
                  <a:pt x="16998" y="27316"/>
                </a:moveTo>
                <a:lnTo>
                  <a:pt x="16998" y="27316"/>
                </a:lnTo>
                <a:cubicBezTo>
                  <a:pt x="17372" y="27386"/>
                  <a:pt x="17745" y="27456"/>
                  <a:pt x="18119" y="27503"/>
                </a:cubicBezTo>
                <a:lnTo>
                  <a:pt x="18119" y="27503"/>
                </a:lnTo>
                <a:cubicBezTo>
                  <a:pt x="17871" y="27503"/>
                  <a:pt x="17644" y="27502"/>
                  <a:pt x="17395" y="27456"/>
                </a:cubicBezTo>
                <a:lnTo>
                  <a:pt x="16998" y="27316"/>
                </a:lnTo>
                <a:close/>
                <a:moveTo>
                  <a:pt x="9036" y="21923"/>
                </a:moveTo>
                <a:cubicBezTo>
                  <a:pt x="9527" y="23113"/>
                  <a:pt x="10227" y="24211"/>
                  <a:pt x="11114" y="25168"/>
                </a:cubicBezTo>
                <a:cubicBezTo>
                  <a:pt x="11535" y="25658"/>
                  <a:pt x="12002" y="26102"/>
                  <a:pt x="12515" y="26476"/>
                </a:cubicBezTo>
                <a:cubicBezTo>
                  <a:pt x="12959" y="26803"/>
                  <a:pt x="13426" y="27106"/>
                  <a:pt x="13916" y="27386"/>
                </a:cubicBezTo>
                <a:lnTo>
                  <a:pt x="14196" y="27526"/>
                </a:lnTo>
                <a:cubicBezTo>
                  <a:pt x="13986" y="27503"/>
                  <a:pt x="13776" y="27480"/>
                  <a:pt x="13566" y="27433"/>
                </a:cubicBezTo>
                <a:cubicBezTo>
                  <a:pt x="12982" y="27129"/>
                  <a:pt x="12399" y="26803"/>
                  <a:pt x="11838" y="26429"/>
                </a:cubicBezTo>
                <a:cubicBezTo>
                  <a:pt x="10928" y="25822"/>
                  <a:pt x="10087" y="25121"/>
                  <a:pt x="9317" y="24328"/>
                </a:cubicBezTo>
                <a:cubicBezTo>
                  <a:pt x="9200" y="23931"/>
                  <a:pt x="9106" y="23510"/>
                  <a:pt x="9060" y="23090"/>
                </a:cubicBezTo>
                <a:cubicBezTo>
                  <a:pt x="9036" y="22717"/>
                  <a:pt x="9013" y="22320"/>
                  <a:pt x="9036" y="21923"/>
                </a:cubicBezTo>
                <a:close/>
                <a:moveTo>
                  <a:pt x="24259" y="27456"/>
                </a:moveTo>
                <a:cubicBezTo>
                  <a:pt x="24143" y="27526"/>
                  <a:pt x="24026" y="27573"/>
                  <a:pt x="23909" y="27643"/>
                </a:cubicBezTo>
                <a:lnTo>
                  <a:pt x="24049" y="27503"/>
                </a:lnTo>
                <a:lnTo>
                  <a:pt x="24259" y="27456"/>
                </a:lnTo>
                <a:close/>
                <a:moveTo>
                  <a:pt x="13566" y="26756"/>
                </a:moveTo>
                <a:lnTo>
                  <a:pt x="13566" y="26756"/>
                </a:lnTo>
                <a:cubicBezTo>
                  <a:pt x="14406" y="27199"/>
                  <a:pt x="15317" y="27503"/>
                  <a:pt x="16251" y="27690"/>
                </a:cubicBezTo>
                <a:cubicBezTo>
                  <a:pt x="15971" y="27690"/>
                  <a:pt x="15667" y="27666"/>
                  <a:pt x="15387" y="27643"/>
                </a:cubicBezTo>
                <a:cubicBezTo>
                  <a:pt x="15200" y="27573"/>
                  <a:pt x="14990" y="27503"/>
                  <a:pt x="14803" y="27410"/>
                </a:cubicBezTo>
                <a:cubicBezTo>
                  <a:pt x="14383" y="27223"/>
                  <a:pt x="13986" y="27013"/>
                  <a:pt x="13589" y="26779"/>
                </a:cubicBezTo>
                <a:lnTo>
                  <a:pt x="13566" y="26756"/>
                </a:lnTo>
                <a:close/>
                <a:moveTo>
                  <a:pt x="28696" y="26686"/>
                </a:moveTo>
                <a:cubicBezTo>
                  <a:pt x="28602" y="26826"/>
                  <a:pt x="28509" y="26989"/>
                  <a:pt x="28415" y="27106"/>
                </a:cubicBezTo>
                <a:cubicBezTo>
                  <a:pt x="27588" y="27543"/>
                  <a:pt x="26760" y="27957"/>
                  <a:pt x="25910" y="28304"/>
                </a:cubicBezTo>
                <a:lnTo>
                  <a:pt x="25910" y="28304"/>
                </a:lnTo>
                <a:lnTo>
                  <a:pt x="26127" y="28087"/>
                </a:lnTo>
                <a:cubicBezTo>
                  <a:pt x="27014" y="27690"/>
                  <a:pt x="27878" y="27223"/>
                  <a:pt x="28696" y="26686"/>
                </a:cubicBezTo>
                <a:close/>
                <a:moveTo>
                  <a:pt x="31801" y="27526"/>
                </a:moveTo>
                <a:cubicBezTo>
                  <a:pt x="31707" y="27643"/>
                  <a:pt x="31637" y="27783"/>
                  <a:pt x="31544" y="27923"/>
                </a:cubicBezTo>
                <a:cubicBezTo>
                  <a:pt x="31310" y="28063"/>
                  <a:pt x="31077" y="28203"/>
                  <a:pt x="30820" y="28343"/>
                </a:cubicBezTo>
                <a:cubicBezTo>
                  <a:pt x="30960" y="28180"/>
                  <a:pt x="31100" y="28040"/>
                  <a:pt x="31217" y="27900"/>
                </a:cubicBezTo>
                <a:cubicBezTo>
                  <a:pt x="31427" y="27783"/>
                  <a:pt x="31614" y="27666"/>
                  <a:pt x="31801" y="27526"/>
                </a:cubicBezTo>
                <a:close/>
                <a:moveTo>
                  <a:pt x="18866" y="28250"/>
                </a:moveTo>
                <a:cubicBezTo>
                  <a:pt x="19006" y="28297"/>
                  <a:pt x="19146" y="28320"/>
                  <a:pt x="19286" y="28343"/>
                </a:cubicBezTo>
                <a:cubicBezTo>
                  <a:pt x="19053" y="28367"/>
                  <a:pt x="18796" y="28390"/>
                  <a:pt x="18562" y="28390"/>
                </a:cubicBezTo>
                <a:cubicBezTo>
                  <a:pt x="18531" y="28393"/>
                  <a:pt x="18498" y="28395"/>
                  <a:pt x="18464" y="28395"/>
                </a:cubicBezTo>
                <a:cubicBezTo>
                  <a:pt x="18253" y="28395"/>
                  <a:pt x="18017" y="28337"/>
                  <a:pt x="17815" y="28297"/>
                </a:cubicBezTo>
                <a:cubicBezTo>
                  <a:pt x="18166" y="28297"/>
                  <a:pt x="18492" y="28273"/>
                  <a:pt x="18866" y="28250"/>
                </a:cubicBezTo>
                <a:close/>
                <a:moveTo>
                  <a:pt x="10881" y="27783"/>
                </a:moveTo>
                <a:lnTo>
                  <a:pt x="10881" y="27783"/>
                </a:lnTo>
                <a:cubicBezTo>
                  <a:pt x="11091" y="27923"/>
                  <a:pt x="11325" y="28017"/>
                  <a:pt x="11581" y="28110"/>
                </a:cubicBezTo>
                <a:cubicBezTo>
                  <a:pt x="11791" y="28343"/>
                  <a:pt x="12025" y="28554"/>
                  <a:pt x="12258" y="28764"/>
                </a:cubicBezTo>
                <a:cubicBezTo>
                  <a:pt x="12072" y="28670"/>
                  <a:pt x="11908" y="28577"/>
                  <a:pt x="11721" y="28484"/>
                </a:cubicBezTo>
                <a:cubicBezTo>
                  <a:pt x="11488" y="28320"/>
                  <a:pt x="11231" y="28133"/>
                  <a:pt x="10998" y="27923"/>
                </a:cubicBezTo>
                <a:lnTo>
                  <a:pt x="10881" y="27783"/>
                </a:lnTo>
                <a:close/>
                <a:moveTo>
                  <a:pt x="31427" y="25869"/>
                </a:moveTo>
                <a:lnTo>
                  <a:pt x="31427" y="25869"/>
                </a:lnTo>
                <a:cubicBezTo>
                  <a:pt x="31334" y="26125"/>
                  <a:pt x="31240" y="26359"/>
                  <a:pt x="31147" y="26616"/>
                </a:cubicBezTo>
                <a:cubicBezTo>
                  <a:pt x="30844" y="27059"/>
                  <a:pt x="30493" y="27480"/>
                  <a:pt x="30120" y="27853"/>
                </a:cubicBezTo>
                <a:lnTo>
                  <a:pt x="30120" y="27877"/>
                </a:lnTo>
                <a:cubicBezTo>
                  <a:pt x="29863" y="28040"/>
                  <a:pt x="29606" y="28227"/>
                  <a:pt x="29349" y="28367"/>
                </a:cubicBezTo>
                <a:cubicBezTo>
                  <a:pt x="28952" y="28530"/>
                  <a:pt x="28579" y="28670"/>
                  <a:pt x="28182" y="28787"/>
                </a:cubicBezTo>
                <a:cubicBezTo>
                  <a:pt x="28462" y="28577"/>
                  <a:pt x="28766" y="28343"/>
                  <a:pt x="29022" y="28110"/>
                </a:cubicBezTo>
                <a:cubicBezTo>
                  <a:pt x="29910" y="27480"/>
                  <a:pt x="30703" y="26709"/>
                  <a:pt x="31427" y="25869"/>
                </a:cubicBezTo>
                <a:close/>
                <a:moveTo>
                  <a:pt x="9643" y="27993"/>
                </a:moveTo>
                <a:lnTo>
                  <a:pt x="9643" y="27993"/>
                </a:lnTo>
                <a:cubicBezTo>
                  <a:pt x="9854" y="28133"/>
                  <a:pt x="10064" y="28250"/>
                  <a:pt x="10274" y="28367"/>
                </a:cubicBezTo>
                <a:lnTo>
                  <a:pt x="10577" y="28624"/>
                </a:lnTo>
                <a:lnTo>
                  <a:pt x="10717" y="28810"/>
                </a:lnTo>
                <a:lnTo>
                  <a:pt x="10297" y="28647"/>
                </a:lnTo>
                <a:cubicBezTo>
                  <a:pt x="10087" y="28437"/>
                  <a:pt x="9854" y="28227"/>
                  <a:pt x="9643" y="27993"/>
                </a:cubicBezTo>
                <a:close/>
                <a:moveTo>
                  <a:pt x="13076" y="28040"/>
                </a:moveTo>
                <a:lnTo>
                  <a:pt x="13076" y="28040"/>
                </a:lnTo>
                <a:cubicBezTo>
                  <a:pt x="13379" y="28087"/>
                  <a:pt x="13659" y="28133"/>
                  <a:pt x="13963" y="28157"/>
                </a:cubicBezTo>
                <a:lnTo>
                  <a:pt x="13986" y="28180"/>
                </a:lnTo>
                <a:cubicBezTo>
                  <a:pt x="14220" y="28250"/>
                  <a:pt x="14453" y="28320"/>
                  <a:pt x="14687" y="28367"/>
                </a:cubicBezTo>
                <a:cubicBezTo>
                  <a:pt x="15037" y="28530"/>
                  <a:pt x="15410" y="28694"/>
                  <a:pt x="15761" y="28834"/>
                </a:cubicBezTo>
                <a:cubicBezTo>
                  <a:pt x="15364" y="28787"/>
                  <a:pt x="14990" y="28740"/>
                  <a:pt x="14617" y="28670"/>
                </a:cubicBezTo>
                <a:cubicBezTo>
                  <a:pt x="14080" y="28507"/>
                  <a:pt x="13566" y="28297"/>
                  <a:pt x="13076" y="28040"/>
                </a:cubicBezTo>
                <a:close/>
                <a:moveTo>
                  <a:pt x="18189" y="28740"/>
                </a:moveTo>
                <a:cubicBezTo>
                  <a:pt x="18609" y="28810"/>
                  <a:pt x="19029" y="28857"/>
                  <a:pt x="19473" y="28857"/>
                </a:cubicBezTo>
                <a:cubicBezTo>
                  <a:pt x="19216" y="28880"/>
                  <a:pt x="18959" y="28904"/>
                  <a:pt x="18703" y="28927"/>
                </a:cubicBezTo>
                <a:cubicBezTo>
                  <a:pt x="18492" y="28857"/>
                  <a:pt x="18282" y="28810"/>
                  <a:pt x="18072" y="28740"/>
                </a:cubicBezTo>
                <a:close/>
                <a:moveTo>
                  <a:pt x="16519" y="28684"/>
                </a:moveTo>
                <a:cubicBezTo>
                  <a:pt x="16625" y="28684"/>
                  <a:pt x="16736" y="28701"/>
                  <a:pt x="16835" y="28717"/>
                </a:cubicBezTo>
                <a:cubicBezTo>
                  <a:pt x="17068" y="28787"/>
                  <a:pt x="17302" y="28880"/>
                  <a:pt x="17535" y="28951"/>
                </a:cubicBezTo>
                <a:lnTo>
                  <a:pt x="17115" y="28951"/>
                </a:lnTo>
                <a:cubicBezTo>
                  <a:pt x="16858" y="28857"/>
                  <a:pt x="16625" y="28764"/>
                  <a:pt x="16391" y="28694"/>
                </a:cubicBezTo>
                <a:cubicBezTo>
                  <a:pt x="16432" y="28687"/>
                  <a:pt x="16475" y="28684"/>
                  <a:pt x="16519" y="28684"/>
                </a:cubicBezTo>
                <a:close/>
                <a:moveTo>
                  <a:pt x="29326" y="28974"/>
                </a:moveTo>
                <a:lnTo>
                  <a:pt x="29092" y="29184"/>
                </a:lnTo>
                <a:lnTo>
                  <a:pt x="28789" y="29301"/>
                </a:lnTo>
                <a:cubicBezTo>
                  <a:pt x="28952" y="29207"/>
                  <a:pt x="29139" y="29091"/>
                  <a:pt x="29326" y="28974"/>
                </a:cubicBezTo>
                <a:close/>
                <a:moveTo>
                  <a:pt x="27528" y="27970"/>
                </a:moveTo>
                <a:cubicBezTo>
                  <a:pt x="26944" y="28484"/>
                  <a:pt x="26291" y="28880"/>
                  <a:pt x="25590" y="29207"/>
                </a:cubicBezTo>
                <a:cubicBezTo>
                  <a:pt x="25473" y="29254"/>
                  <a:pt x="25357" y="29277"/>
                  <a:pt x="25240" y="29324"/>
                </a:cubicBezTo>
                <a:cubicBezTo>
                  <a:pt x="25053" y="29347"/>
                  <a:pt x="24866" y="29371"/>
                  <a:pt x="24656" y="29371"/>
                </a:cubicBezTo>
                <a:cubicBezTo>
                  <a:pt x="24820" y="29254"/>
                  <a:pt x="24983" y="29137"/>
                  <a:pt x="25123" y="28997"/>
                </a:cubicBezTo>
                <a:lnTo>
                  <a:pt x="25147" y="28997"/>
                </a:lnTo>
                <a:cubicBezTo>
                  <a:pt x="25940" y="28717"/>
                  <a:pt x="26734" y="28367"/>
                  <a:pt x="27528" y="27970"/>
                </a:cubicBezTo>
                <a:close/>
                <a:moveTo>
                  <a:pt x="25333" y="28460"/>
                </a:moveTo>
                <a:lnTo>
                  <a:pt x="25030" y="28694"/>
                </a:lnTo>
                <a:cubicBezTo>
                  <a:pt x="24283" y="28974"/>
                  <a:pt x="23489" y="29231"/>
                  <a:pt x="22718" y="29417"/>
                </a:cubicBezTo>
                <a:lnTo>
                  <a:pt x="22718" y="29441"/>
                </a:lnTo>
                <a:lnTo>
                  <a:pt x="22438" y="29441"/>
                </a:lnTo>
                <a:lnTo>
                  <a:pt x="22462" y="29417"/>
                </a:lnTo>
                <a:cubicBezTo>
                  <a:pt x="23442" y="29161"/>
                  <a:pt x="24399" y="28834"/>
                  <a:pt x="25333" y="28460"/>
                </a:cubicBezTo>
                <a:close/>
                <a:moveTo>
                  <a:pt x="19963" y="29511"/>
                </a:moveTo>
                <a:lnTo>
                  <a:pt x="19963" y="29511"/>
                </a:lnTo>
                <a:cubicBezTo>
                  <a:pt x="19777" y="29534"/>
                  <a:pt x="19590" y="29558"/>
                  <a:pt x="19426" y="29581"/>
                </a:cubicBezTo>
                <a:lnTo>
                  <a:pt x="19310" y="29558"/>
                </a:lnTo>
                <a:cubicBezTo>
                  <a:pt x="19520" y="29558"/>
                  <a:pt x="19753" y="29534"/>
                  <a:pt x="19963" y="29511"/>
                </a:cubicBezTo>
                <a:close/>
                <a:moveTo>
                  <a:pt x="12749" y="28694"/>
                </a:moveTo>
                <a:lnTo>
                  <a:pt x="12959" y="28787"/>
                </a:lnTo>
                <a:cubicBezTo>
                  <a:pt x="13496" y="29091"/>
                  <a:pt x="14033" y="29371"/>
                  <a:pt x="14593" y="29604"/>
                </a:cubicBezTo>
                <a:lnTo>
                  <a:pt x="14406" y="29581"/>
                </a:lnTo>
                <a:cubicBezTo>
                  <a:pt x="14080" y="29488"/>
                  <a:pt x="13753" y="29371"/>
                  <a:pt x="13426" y="29254"/>
                </a:cubicBezTo>
                <a:cubicBezTo>
                  <a:pt x="13192" y="29091"/>
                  <a:pt x="12982" y="28904"/>
                  <a:pt x="12749" y="28717"/>
                </a:cubicBezTo>
                <a:lnTo>
                  <a:pt x="12749" y="28694"/>
                </a:lnTo>
                <a:close/>
                <a:moveTo>
                  <a:pt x="18189" y="29651"/>
                </a:moveTo>
                <a:lnTo>
                  <a:pt x="18282" y="29674"/>
                </a:lnTo>
                <a:cubicBezTo>
                  <a:pt x="17862" y="29698"/>
                  <a:pt x="17465" y="29721"/>
                  <a:pt x="17045" y="29721"/>
                </a:cubicBezTo>
                <a:lnTo>
                  <a:pt x="16951" y="29698"/>
                </a:lnTo>
                <a:cubicBezTo>
                  <a:pt x="17372" y="29698"/>
                  <a:pt x="17792" y="29674"/>
                  <a:pt x="18189" y="29651"/>
                </a:cubicBezTo>
                <a:close/>
                <a:moveTo>
                  <a:pt x="4180" y="23721"/>
                </a:moveTo>
                <a:cubicBezTo>
                  <a:pt x="4460" y="24071"/>
                  <a:pt x="4740" y="24421"/>
                  <a:pt x="5044" y="24701"/>
                </a:cubicBezTo>
                <a:cubicBezTo>
                  <a:pt x="5721" y="26195"/>
                  <a:pt x="6632" y="27596"/>
                  <a:pt x="7752" y="28787"/>
                </a:cubicBezTo>
                <a:cubicBezTo>
                  <a:pt x="8079" y="29137"/>
                  <a:pt x="8429" y="29464"/>
                  <a:pt x="8803" y="29791"/>
                </a:cubicBezTo>
                <a:cubicBezTo>
                  <a:pt x="7846" y="29254"/>
                  <a:pt x="6982" y="28600"/>
                  <a:pt x="6235" y="27830"/>
                </a:cubicBezTo>
                <a:cubicBezTo>
                  <a:pt x="5417" y="26662"/>
                  <a:pt x="4764" y="25378"/>
                  <a:pt x="4273" y="24047"/>
                </a:cubicBezTo>
                <a:cubicBezTo>
                  <a:pt x="4250" y="23931"/>
                  <a:pt x="4203" y="23837"/>
                  <a:pt x="4180" y="23721"/>
                </a:cubicBezTo>
                <a:close/>
                <a:moveTo>
                  <a:pt x="5698" y="25402"/>
                </a:moveTo>
                <a:lnTo>
                  <a:pt x="5698" y="25402"/>
                </a:lnTo>
                <a:cubicBezTo>
                  <a:pt x="5768" y="25472"/>
                  <a:pt x="5814" y="25518"/>
                  <a:pt x="5861" y="25565"/>
                </a:cubicBezTo>
                <a:lnTo>
                  <a:pt x="5861" y="25542"/>
                </a:lnTo>
                <a:cubicBezTo>
                  <a:pt x="6748" y="26826"/>
                  <a:pt x="7752" y="27993"/>
                  <a:pt x="8896" y="29044"/>
                </a:cubicBezTo>
                <a:cubicBezTo>
                  <a:pt x="9060" y="29324"/>
                  <a:pt x="9223" y="29628"/>
                  <a:pt x="9387" y="29884"/>
                </a:cubicBezTo>
                <a:cubicBezTo>
                  <a:pt x="7869" y="28647"/>
                  <a:pt x="6632" y="27129"/>
                  <a:pt x="5698" y="25402"/>
                </a:cubicBezTo>
                <a:close/>
                <a:moveTo>
                  <a:pt x="30633" y="29114"/>
                </a:moveTo>
                <a:lnTo>
                  <a:pt x="30587" y="29161"/>
                </a:lnTo>
                <a:cubicBezTo>
                  <a:pt x="30283" y="29417"/>
                  <a:pt x="29980" y="29651"/>
                  <a:pt x="29653" y="29884"/>
                </a:cubicBezTo>
                <a:cubicBezTo>
                  <a:pt x="29770" y="29744"/>
                  <a:pt x="29886" y="29581"/>
                  <a:pt x="30003" y="29417"/>
                </a:cubicBezTo>
                <a:lnTo>
                  <a:pt x="30003" y="29394"/>
                </a:lnTo>
                <a:cubicBezTo>
                  <a:pt x="30213" y="29301"/>
                  <a:pt x="30423" y="29207"/>
                  <a:pt x="30633" y="29114"/>
                </a:cubicBezTo>
                <a:close/>
                <a:moveTo>
                  <a:pt x="19403" y="29978"/>
                </a:moveTo>
                <a:lnTo>
                  <a:pt x="19520" y="30001"/>
                </a:lnTo>
                <a:cubicBezTo>
                  <a:pt x="19263" y="30025"/>
                  <a:pt x="18983" y="30048"/>
                  <a:pt x="18726" y="30048"/>
                </a:cubicBezTo>
                <a:lnTo>
                  <a:pt x="18656" y="30048"/>
                </a:lnTo>
                <a:lnTo>
                  <a:pt x="19333" y="29978"/>
                </a:lnTo>
                <a:close/>
                <a:moveTo>
                  <a:pt x="23442" y="29768"/>
                </a:moveTo>
                <a:lnTo>
                  <a:pt x="23209" y="29884"/>
                </a:lnTo>
                <a:cubicBezTo>
                  <a:pt x="22835" y="29955"/>
                  <a:pt x="22438" y="30025"/>
                  <a:pt x="22041" y="30071"/>
                </a:cubicBezTo>
                <a:lnTo>
                  <a:pt x="21644" y="30025"/>
                </a:lnTo>
                <a:cubicBezTo>
                  <a:pt x="22018" y="29955"/>
                  <a:pt x="22415" y="29861"/>
                  <a:pt x="22788" y="29768"/>
                </a:cubicBezTo>
                <a:close/>
                <a:moveTo>
                  <a:pt x="10577" y="29534"/>
                </a:moveTo>
                <a:cubicBezTo>
                  <a:pt x="10764" y="29674"/>
                  <a:pt x="10974" y="29791"/>
                  <a:pt x="11161" y="29908"/>
                </a:cubicBezTo>
                <a:lnTo>
                  <a:pt x="11348" y="30001"/>
                </a:lnTo>
                <a:cubicBezTo>
                  <a:pt x="11395" y="30048"/>
                  <a:pt x="11465" y="30118"/>
                  <a:pt x="11535" y="30165"/>
                </a:cubicBezTo>
                <a:cubicBezTo>
                  <a:pt x="11418" y="30095"/>
                  <a:pt x="11301" y="30048"/>
                  <a:pt x="11184" y="29978"/>
                </a:cubicBezTo>
                <a:cubicBezTo>
                  <a:pt x="10974" y="29838"/>
                  <a:pt x="10788" y="29698"/>
                  <a:pt x="10577" y="29534"/>
                </a:cubicBezTo>
                <a:close/>
                <a:moveTo>
                  <a:pt x="14523" y="30071"/>
                </a:moveTo>
                <a:lnTo>
                  <a:pt x="14523" y="30071"/>
                </a:lnTo>
                <a:cubicBezTo>
                  <a:pt x="15107" y="30211"/>
                  <a:pt x="15691" y="30351"/>
                  <a:pt x="16274" y="30468"/>
                </a:cubicBezTo>
                <a:cubicBezTo>
                  <a:pt x="15761" y="30421"/>
                  <a:pt x="15247" y="30328"/>
                  <a:pt x="14733" y="30188"/>
                </a:cubicBezTo>
                <a:lnTo>
                  <a:pt x="14663" y="30165"/>
                </a:lnTo>
                <a:lnTo>
                  <a:pt x="14523" y="30071"/>
                </a:lnTo>
                <a:close/>
                <a:moveTo>
                  <a:pt x="3083" y="11439"/>
                </a:moveTo>
                <a:lnTo>
                  <a:pt x="3083" y="11439"/>
                </a:lnTo>
                <a:cubicBezTo>
                  <a:pt x="2989" y="12116"/>
                  <a:pt x="2943" y="12794"/>
                  <a:pt x="2943" y="13471"/>
                </a:cubicBezTo>
                <a:lnTo>
                  <a:pt x="2943" y="13564"/>
                </a:lnTo>
                <a:cubicBezTo>
                  <a:pt x="2336" y="14615"/>
                  <a:pt x="1869" y="15782"/>
                  <a:pt x="1612" y="16973"/>
                </a:cubicBezTo>
                <a:cubicBezTo>
                  <a:pt x="1238" y="18794"/>
                  <a:pt x="1822" y="20452"/>
                  <a:pt x="2802" y="21946"/>
                </a:cubicBezTo>
                <a:cubicBezTo>
                  <a:pt x="2966" y="22950"/>
                  <a:pt x="3246" y="23931"/>
                  <a:pt x="3643" y="24865"/>
                </a:cubicBezTo>
                <a:cubicBezTo>
                  <a:pt x="4203" y="26079"/>
                  <a:pt x="4997" y="27199"/>
                  <a:pt x="5978" y="28133"/>
                </a:cubicBezTo>
                <a:cubicBezTo>
                  <a:pt x="6632" y="29067"/>
                  <a:pt x="7379" y="29931"/>
                  <a:pt x="8219" y="30702"/>
                </a:cubicBezTo>
                <a:cubicBezTo>
                  <a:pt x="5277" y="29604"/>
                  <a:pt x="2802" y="27643"/>
                  <a:pt x="1728" y="24444"/>
                </a:cubicBezTo>
                <a:lnTo>
                  <a:pt x="1705" y="24421"/>
                </a:lnTo>
                <a:cubicBezTo>
                  <a:pt x="351" y="20312"/>
                  <a:pt x="1168" y="15432"/>
                  <a:pt x="3083" y="11439"/>
                </a:cubicBezTo>
                <a:close/>
                <a:moveTo>
                  <a:pt x="9760" y="29744"/>
                </a:moveTo>
                <a:cubicBezTo>
                  <a:pt x="10227" y="30118"/>
                  <a:pt x="10694" y="30468"/>
                  <a:pt x="11161" y="30795"/>
                </a:cubicBezTo>
                <a:cubicBezTo>
                  <a:pt x="10998" y="30748"/>
                  <a:pt x="10858" y="30678"/>
                  <a:pt x="10694" y="30632"/>
                </a:cubicBezTo>
                <a:lnTo>
                  <a:pt x="10251" y="30468"/>
                </a:lnTo>
                <a:cubicBezTo>
                  <a:pt x="10087" y="30235"/>
                  <a:pt x="9924" y="29978"/>
                  <a:pt x="9760" y="29744"/>
                </a:cubicBezTo>
                <a:close/>
                <a:moveTo>
                  <a:pt x="13613" y="30165"/>
                </a:moveTo>
                <a:cubicBezTo>
                  <a:pt x="13706" y="30211"/>
                  <a:pt x="13799" y="30235"/>
                  <a:pt x="13893" y="30281"/>
                </a:cubicBezTo>
                <a:cubicBezTo>
                  <a:pt x="14220" y="30421"/>
                  <a:pt x="14547" y="30562"/>
                  <a:pt x="14897" y="30702"/>
                </a:cubicBezTo>
                <a:cubicBezTo>
                  <a:pt x="14943" y="30725"/>
                  <a:pt x="14967" y="30772"/>
                  <a:pt x="15014" y="30795"/>
                </a:cubicBezTo>
                <a:lnTo>
                  <a:pt x="14873" y="30748"/>
                </a:lnTo>
                <a:cubicBezTo>
                  <a:pt x="14663" y="30678"/>
                  <a:pt x="14453" y="30632"/>
                  <a:pt x="14220" y="30562"/>
                </a:cubicBezTo>
                <a:cubicBezTo>
                  <a:pt x="14010" y="30445"/>
                  <a:pt x="13799" y="30305"/>
                  <a:pt x="13613" y="30165"/>
                </a:cubicBezTo>
                <a:close/>
                <a:moveTo>
                  <a:pt x="18142" y="30702"/>
                </a:moveTo>
                <a:lnTo>
                  <a:pt x="18142" y="30702"/>
                </a:lnTo>
                <a:cubicBezTo>
                  <a:pt x="18352" y="30725"/>
                  <a:pt x="18562" y="30748"/>
                  <a:pt x="18773" y="30748"/>
                </a:cubicBezTo>
                <a:cubicBezTo>
                  <a:pt x="18399" y="30888"/>
                  <a:pt x="18002" y="30982"/>
                  <a:pt x="17605" y="31075"/>
                </a:cubicBezTo>
                <a:cubicBezTo>
                  <a:pt x="17162" y="31005"/>
                  <a:pt x="16718" y="30888"/>
                  <a:pt x="16298" y="30772"/>
                </a:cubicBezTo>
                <a:lnTo>
                  <a:pt x="16298" y="30772"/>
                </a:lnTo>
                <a:cubicBezTo>
                  <a:pt x="16521" y="30788"/>
                  <a:pt x="16744" y="30796"/>
                  <a:pt x="16967" y="30796"/>
                </a:cubicBezTo>
                <a:cubicBezTo>
                  <a:pt x="17372" y="30796"/>
                  <a:pt x="17774" y="30770"/>
                  <a:pt x="18166" y="30725"/>
                </a:cubicBezTo>
                <a:lnTo>
                  <a:pt x="18142" y="30702"/>
                </a:lnTo>
                <a:close/>
                <a:moveTo>
                  <a:pt x="26057" y="30748"/>
                </a:moveTo>
                <a:lnTo>
                  <a:pt x="26057" y="30748"/>
                </a:lnTo>
                <a:cubicBezTo>
                  <a:pt x="25684" y="30865"/>
                  <a:pt x="25310" y="30982"/>
                  <a:pt x="24960" y="31099"/>
                </a:cubicBezTo>
                <a:lnTo>
                  <a:pt x="25170" y="30958"/>
                </a:lnTo>
                <a:cubicBezTo>
                  <a:pt x="25473" y="30888"/>
                  <a:pt x="25754" y="30842"/>
                  <a:pt x="26057" y="30748"/>
                </a:cubicBezTo>
                <a:close/>
                <a:moveTo>
                  <a:pt x="19660" y="30818"/>
                </a:moveTo>
                <a:cubicBezTo>
                  <a:pt x="19940" y="30842"/>
                  <a:pt x="20220" y="30865"/>
                  <a:pt x="20500" y="30865"/>
                </a:cubicBezTo>
                <a:cubicBezTo>
                  <a:pt x="19963" y="31005"/>
                  <a:pt x="19403" y="31075"/>
                  <a:pt x="18843" y="31122"/>
                </a:cubicBezTo>
                <a:lnTo>
                  <a:pt x="18819" y="31122"/>
                </a:lnTo>
                <a:cubicBezTo>
                  <a:pt x="19099" y="31029"/>
                  <a:pt x="19380" y="30935"/>
                  <a:pt x="19660" y="30818"/>
                </a:cubicBezTo>
                <a:close/>
                <a:moveTo>
                  <a:pt x="22532" y="30935"/>
                </a:moveTo>
                <a:lnTo>
                  <a:pt x="22275" y="31005"/>
                </a:lnTo>
                <a:cubicBezTo>
                  <a:pt x="21738" y="31099"/>
                  <a:pt x="21224" y="31169"/>
                  <a:pt x="20687" y="31215"/>
                </a:cubicBezTo>
                <a:cubicBezTo>
                  <a:pt x="21061" y="31145"/>
                  <a:pt x="21411" y="31052"/>
                  <a:pt x="21738" y="30935"/>
                </a:cubicBezTo>
                <a:close/>
                <a:moveTo>
                  <a:pt x="25730" y="31192"/>
                </a:moveTo>
                <a:lnTo>
                  <a:pt x="25730" y="31192"/>
                </a:lnTo>
                <a:cubicBezTo>
                  <a:pt x="25649" y="31217"/>
                  <a:pt x="25566" y="31242"/>
                  <a:pt x="25482" y="31267"/>
                </a:cubicBezTo>
                <a:lnTo>
                  <a:pt x="25482" y="31267"/>
                </a:lnTo>
                <a:cubicBezTo>
                  <a:pt x="25563" y="31240"/>
                  <a:pt x="25644" y="31214"/>
                  <a:pt x="25730" y="31192"/>
                </a:cubicBezTo>
                <a:close/>
                <a:moveTo>
                  <a:pt x="15294" y="31192"/>
                </a:moveTo>
                <a:cubicBezTo>
                  <a:pt x="15551" y="31239"/>
                  <a:pt x="15784" y="31285"/>
                  <a:pt x="16018" y="31332"/>
                </a:cubicBezTo>
                <a:lnTo>
                  <a:pt x="15761" y="31355"/>
                </a:lnTo>
                <a:lnTo>
                  <a:pt x="15551" y="31332"/>
                </a:lnTo>
                <a:lnTo>
                  <a:pt x="15294" y="31192"/>
                </a:lnTo>
                <a:close/>
                <a:moveTo>
                  <a:pt x="7332" y="29254"/>
                </a:moveTo>
                <a:cubicBezTo>
                  <a:pt x="8149" y="29861"/>
                  <a:pt x="9036" y="30351"/>
                  <a:pt x="9970" y="30748"/>
                </a:cubicBezTo>
                <a:cubicBezTo>
                  <a:pt x="10134" y="30958"/>
                  <a:pt x="10297" y="31169"/>
                  <a:pt x="10461" y="31379"/>
                </a:cubicBezTo>
                <a:cubicBezTo>
                  <a:pt x="9994" y="31262"/>
                  <a:pt x="9527" y="31145"/>
                  <a:pt x="9060" y="31005"/>
                </a:cubicBezTo>
                <a:cubicBezTo>
                  <a:pt x="8429" y="30468"/>
                  <a:pt x="7869" y="29884"/>
                  <a:pt x="7332" y="29254"/>
                </a:cubicBezTo>
                <a:close/>
                <a:moveTo>
                  <a:pt x="10834" y="31262"/>
                </a:moveTo>
                <a:cubicBezTo>
                  <a:pt x="10998" y="31355"/>
                  <a:pt x="11184" y="31449"/>
                  <a:pt x="11371" y="31542"/>
                </a:cubicBezTo>
                <a:lnTo>
                  <a:pt x="11021" y="31495"/>
                </a:lnTo>
                <a:cubicBezTo>
                  <a:pt x="10951" y="31425"/>
                  <a:pt x="10881" y="31332"/>
                  <a:pt x="10834" y="31262"/>
                </a:cubicBezTo>
                <a:close/>
                <a:moveTo>
                  <a:pt x="33762" y="27340"/>
                </a:moveTo>
                <a:lnTo>
                  <a:pt x="33762" y="27340"/>
                </a:lnTo>
                <a:cubicBezTo>
                  <a:pt x="32641" y="29044"/>
                  <a:pt x="31147" y="30468"/>
                  <a:pt x="29443" y="31566"/>
                </a:cubicBezTo>
                <a:cubicBezTo>
                  <a:pt x="29676" y="31355"/>
                  <a:pt x="29886" y="31122"/>
                  <a:pt x="30096" y="30912"/>
                </a:cubicBezTo>
                <a:cubicBezTo>
                  <a:pt x="30353" y="30655"/>
                  <a:pt x="30610" y="30375"/>
                  <a:pt x="30867" y="30118"/>
                </a:cubicBezTo>
                <a:cubicBezTo>
                  <a:pt x="31054" y="29931"/>
                  <a:pt x="31240" y="29768"/>
                  <a:pt x="31404" y="29581"/>
                </a:cubicBezTo>
                <a:cubicBezTo>
                  <a:pt x="32198" y="28951"/>
                  <a:pt x="32922" y="28250"/>
                  <a:pt x="33575" y="27480"/>
                </a:cubicBezTo>
                <a:lnTo>
                  <a:pt x="33762" y="27340"/>
                </a:lnTo>
                <a:close/>
                <a:moveTo>
                  <a:pt x="11371" y="31215"/>
                </a:moveTo>
                <a:lnTo>
                  <a:pt x="11581" y="31285"/>
                </a:lnTo>
                <a:cubicBezTo>
                  <a:pt x="11745" y="31309"/>
                  <a:pt x="11908" y="31355"/>
                  <a:pt x="12072" y="31402"/>
                </a:cubicBezTo>
                <a:cubicBezTo>
                  <a:pt x="12235" y="31495"/>
                  <a:pt x="12422" y="31612"/>
                  <a:pt x="12632" y="31729"/>
                </a:cubicBezTo>
                <a:lnTo>
                  <a:pt x="12305" y="31682"/>
                </a:lnTo>
                <a:cubicBezTo>
                  <a:pt x="11978" y="31542"/>
                  <a:pt x="11675" y="31402"/>
                  <a:pt x="11371" y="31215"/>
                </a:cubicBezTo>
                <a:close/>
                <a:moveTo>
                  <a:pt x="13659" y="31636"/>
                </a:moveTo>
                <a:lnTo>
                  <a:pt x="13893" y="31729"/>
                </a:lnTo>
                <a:lnTo>
                  <a:pt x="14033" y="31846"/>
                </a:lnTo>
                <a:lnTo>
                  <a:pt x="13823" y="31846"/>
                </a:lnTo>
                <a:cubicBezTo>
                  <a:pt x="13659" y="31776"/>
                  <a:pt x="13519" y="31706"/>
                  <a:pt x="13379" y="31636"/>
                </a:cubicBezTo>
                <a:close/>
                <a:moveTo>
                  <a:pt x="29349" y="29744"/>
                </a:moveTo>
                <a:lnTo>
                  <a:pt x="29139" y="30001"/>
                </a:lnTo>
                <a:cubicBezTo>
                  <a:pt x="28999" y="30165"/>
                  <a:pt x="28836" y="30351"/>
                  <a:pt x="28672" y="30515"/>
                </a:cubicBezTo>
                <a:cubicBezTo>
                  <a:pt x="27598" y="31145"/>
                  <a:pt x="26477" y="31612"/>
                  <a:pt x="25287" y="31916"/>
                </a:cubicBezTo>
                <a:cubicBezTo>
                  <a:pt x="26174" y="31566"/>
                  <a:pt x="27014" y="31145"/>
                  <a:pt x="27832" y="30608"/>
                </a:cubicBezTo>
                <a:cubicBezTo>
                  <a:pt x="28229" y="30398"/>
                  <a:pt x="28625" y="30165"/>
                  <a:pt x="28999" y="29908"/>
                </a:cubicBezTo>
                <a:lnTo>
                  <a:pt x="29349" y="29744"/>
                </a:lnTo>
                <a:close/>
                <a:moveTo>
                  <a:pt x="24166" y="31169"/>
                </a:moveTo>
                <a:lnTo>
                  <a:pt x="24166" y="31169"/>
                </a:lnTo>
                <a:cubicBezTo>
                  <a:pt x="23979" y="31262"/>
                  <a:pt x="23792" y="31355"/>
                  <a:pt x="23582" y="31449"/>
                </a:cubicBezTo>
                <a:cubicBezTo>
                  <a:pt x="22555" y="31706"/>
                  <a:pt x="21528" y="31869"/>
                  <a:pt x="20500" y="32009"/>
                </a:cubicBezTo>
                <a:lnTo>
                  <a:pt x="20337" y="32009"/>
                </a:lnTo>
                <a:cubicBezTo>
                  <a:pt x="20259" y="32017"/>
                  <a:pt x="20181" y="32020"/>
                  <a:pt x="20103" y="32020"/>
                </a:cubicBezTo>
                <a:cubicBezTo>
                  <a:pt x="19948" y="32020"/>
                  <a:pt x="19792" y="32009"/>
                  <a:pt x="19636" y="32009"/>
                </a:cubicBezTo>
                <a:cubicBezTo>
                  <a:pt x="20524" y="31892"/>
                  <a:pt x="21434" y="31706"/>
                  <a:pt x="22298" y="31472"/>
                </a:cubicBezTo>
                <a:lnTo>
                  <a:pt x="23045" y="31379"/>
                </a:lnTo>
                <a:cubicBezTo>
                  <a:pt x="23419" y="31309"/>
                  <a:pt x="23792" y="31239"/>
                  <a:pt x="24166" y="31169"/>
                </a:cubicBezTo>
                <a:close/>
                <a:moveTo>
                  <a:pt x="23886" y="31986"/>
                </a:moveTo>
                <a:lnTo>
                  <a:pt x="23886" y="31986"/>
                </a:lnTo>
                <a:cubicBezTo>
                  <a:pt x="23372" y="32126"/>
                  <a:pt x="22858" y="32243"/>
                  <a:pt x="22321" y="32336"/>
                </a:cubicBezTo>
                <a:lnTo>
                  <a:pt x="22321" y="32313"/>
                </a:lnTo>
                <a:lnTo>
                  <a:pt x="22695" y="32173"/>
                </a:lnTo>
                <a:cubicBezTo>
                  <a:pt x="23092" y="32126"/>
                  <a:pt x="23489" y="32079"/>
                  <a:pt x="23886" y="31986"/>
                </a:cubicBezTo>
                <a:close/>
                <a:moveTo>
                  <a:pt x="21411" y="32313"/>
                </a:moveTo>
                <a:cubicBezTo>
                  <a:pt x="21224" y="32336"/>
                  <a:pt x="21061" y="32383"/>
                  <a:pt x="20874" y="32429"/>
                </a:cubicBezTo>
                <a:lnTo>
                  <a:pt x="20687" y="32429"/>
                </a:lnTo>
                <a:lnTo>
                  <a:pt x="20314" y="32383"/>
                </a:lnTo>
                <a:cubicBezTo>
                  <a:pt x="20500" y="32359"/>
                  <a:pt x="20710" y="32336"/>
                  <a:pt x="20897" y="32313"/>
                </a:cubicBezTo>
                <a:close/>
                <a:moveTo>
                  <a:pt x="16811" y="32383"/>
                </a:moveTo>
                <a:lnTo>
                  <a:pt x="16998" y="32406"/>
                </a:lnTo>
                <a:cubicBezTo>
                  <a:pt x="17372" y="32546"/>
                  <a:pt x="17745" y="32686"/>
                  <a:pt x="18142" y="32826"/>
                </a:cubicBezTo>
                <a:lnTo>
                  <a:pt x="18025" y="32826"/>
                </a:lnTo>
                <a:cubicBezTo>
                  <a:pt x="17629" y="32710"/>
                  <a:pt x="17208" y="32570"/>
                  <a:pt x="16811" y="32383"/>
                </a:cubicBezTo>
                <a:close/>
                <a:moveTo>
                  <a:pt x="21154" y="32826"/>
                </a:moveTo>
                <a:cubicBezTo>
                  <a:pt x="21388" y="32826"/>
                  <a:pt x="21644" y="32873"/>
                  <a:pt x="21878" y="32896"/>
                </a:cubicBezTo>
                <a:lnTo>
                  <a:pt x="22345" y="32896"/>
                </a:lnTo>
                <a:cubicBezTo>
                  <a:pt x="21691" y="32990"/>
                  <a:pt x="21037" y="33036"/>
                  <a:pt x="20407" y="33060"/>
                </a:cubicBezTo>
                <a:lnTo>
                  <a:pt x="20430" y="33036"/>
                </a:lnTo>
                <a:cubicBezTo>
                  <a:pt x="20244" y="33013"/>
                  <a:pt x="20080" y="32966"/>
                  <a:pt x="19893" y="32920"/>
                </a:cubicBezTo>
                <a:cubicBezTo>
                  <a:pt x="20080" y="32896"/>
                  <a:pt x="20290" y="32873"/>
                  <a:pt x="20477" y="32826"/>
                </a:cubicBezTo>
                <a:close/>
                <a:moveTo>
                  <a:pt x="9784" y="31589"/>
                </a:moveTo>
                <a:cubicBezTo>
                  <a:pt x="9994" y="31659"/>
                  <a:pt x="10204" y="31706"/>
                  <a:pt x="10437" y="31752"/>
                </a:cubicBezTo>
                <a:cubicBezTo>
                  <a:pt x="10577" y="31776"/>
                  <a:pt x="10717" y="31799"/>
                  <a:pt x="10858" y="31822"/>
                </a:cubicBezTo>
                <a:cubicBezTo>
                  <a:pt x="11301" y="32313"/>
                  <a:pt x="11768" y="32756"/>
                  <a:pt x="12282" y="33153"/>
                </a:cubicBezTo>
                <a:cubicBezTo>
                  <a:pt x="12025" y="33013"/>
                  <a:pt x="11745" y="32873"/>
                  <a:pt x="11488" y="32733"/>
                </a:cubicBezTo>
                <a:cubicBezTo>
                  <a:pt x="10904" y="32383"/>
                  <a:pt x="10344" y="32009"/>
                  <a:pt x="9807" y="31612"/>
                </a:cubicBezTo>
                <a:lnTo>
                  <a:pt x="9784" y="31589"/>
                </a:lnTo>
                <a:close/>
                <a:moveTo>
                  <a:pt x="26828" y="32173"/>
                </a:moveTo>
                <a:lnTo>
                  <a:pt x="26828" y="32173"/>
                </a:lnTo>
                <a:cubicBezTo>
                  <a:pt x="26384" y="32476"/>
                  <a:pt x="25917" y="32756"/>
                  <a:pt x="25427" y="33013"/>
                </a:cubicBezTo>
                <a:cubicBezTo>
                  <a:pt x="25077" y="33107"/>
                  <a:pt x="24726" y="33200"/>
                  <a:pt x="24376" y="33270"/>
                </a:cubicBezTo>
                <a:cubicBezTo>
                  <a:pt x="23952" y="33309"/>
                  <a:pt x="23521" y="33326"/>
                  <a:pt x="23090" y="33326"/>
                </a:cubicBezTo>
                <a:cubicBezTo>
                  <a:pt x="22739" y="33326"/>
                  <a:pt x="22388" y="33314"/>
                  <a:pt x="22041" y="33293"/>
                </a:cubicBezTo>
                <a:lnTo>
                  <a:pt x="22205" y="33270"/>
                </a:lnTo>
                <a:cubicBezTo>
                  <a:pt x="23489" y="33107"/>
                  <a:pt x="24773" y="32826"/>
                  <a:pt x="26034" y="32406"/>
                </a:cubicBezTo>
                <a:cubicBezTo>
                  <a:pt x="26291" y="32336"/>
                  <a:pt x="26571" y="32266"/>
                  <a:pt x="26828" y="32173"/>
                </a:cubicBezTo>
                <a:close/>
                <a:moveTo>
                  <a:pt x="16928" y="33153"/>
                </a:moveTo>
                <a:lnTo>
                  <a:pt x="16975" y="33177"/>
                </a:lnTo>
                <a:cubicBezTo>
                  <a:pt x="17395" y="33340"/>
                  <a:pt x="17815" y="33480"/>
                  <a:pt x="18236" y="33597"/>
                </a:cubicBezTo>
                <a:cubicBezTo>
                  <a:pt x="18049" y="33550"/>
                  <a:pt x="17839" y="33503"/>
                  <a:pt x="17652" y="33457"/>
                </a:cubicBezTo>
                <a:lnTo>
                  <a:pt x="17418" y="33387"/>
                </a:lnTo>
                <a:cubicBezTo>
                  <a:pt x="17232" y="33317"/>
                  <a:pt x="17092" y="33247"/>
                  <a:pt x="16928" y="33153"/>
                </a:cubicBezTo>
                <a:close/>
                <a:moveTo>
                  <a:pt x="23442" y="33737"/>
                </a:moveTo>
                <a:cubicBezTo>
                  <a:pt x="23302" y="33760"/>
                  <a:pt x="23162" y="33807"/>
                  <a:pt x="23022" y="33830"/>
                </a:cubicBezTo>
                <a:cubicBezTo>
                  <a:pt x="22750" y="33846"/>
                  <a:pt x="22477" y="33854"/>
                  <a:pt x="22205" y="33854"/>
                </a:cubicBezTo>
                <a:cubicBezTo>
                  <a:pt x="21660" y="33854"/>
                  <a:pt x="21115" y="33823"/>
                  <a:pt x="20570" y="33760"/>
                </a:cubicBezTo>
                <a:lnTo>
                  <a:pt x="20570" y="33760"/>
                </a:lnTo>
                <a:cubicBezTo>
                  <a:pt x="21022" y="33804"/>
                  <a:pt x="21474" y="33828"/>
                  <a:pt x="21926" y="33828"/>
                </a:cubicBezTo>
                <a:cubicBezTo>
                  <a:pt x="22432" y="33828"/>
                  <a:pt x="22937" y="33799"/>
                  <a:pt x="23442" y="33737"/>
                </a:cubicBezTo>
                <a:close/>
                <a:moveTo>
                  <a:pt x="11441" y="31939"/>
                </a:moveTo>
                <a:lnTo>
                  <a:pt x="11441" y="31939"/>
                </a:lnTo>
                <a:cubicBezTo>
                  <a:pt x="11791" y="31986"/>
                  <a:pt x="12118" y="32032"/>
                  <a:pt x="12469" y="32079"/>
                </a:cubicBezTo>
                <a:cubicBezTo>
                  <a:pt x="13192" y="32359"/>
                  <a:pt x="13940" y="32616"/>
                  <a:pt x="14710" y="32780"/>
                </a:cubicBezTo>
                <a:cubicBezTo>
                  <a:pt x="14897" y="32873"/>
                  <a:pt x="15107" y="32943"/>
                  <a:pt x="15294" y="33036"/>
                </a:cubicBezTo>
                <a:cubicBezTo>
                  <a:pt x="15947" y="33293"/>
                  <a:pt x="16648" y="33550"/>
                  <a:pt x="17325" y="33737"/>
                </a:cubicBezTo>
                <a:cubicBezTo>
                  <a:pt x="18492" y="34204"/>
                  <a:pt x="19706" y="34484"/>
                  <a:pt x="20944" y="34554"/>
                </a:cubicBezTo>
                <a:cubicBezTo>
                  <a:pt x="20273" y="34645"/>
                  <a:pt x="19597" y="34690"/>
                  <a:pt x="18923" y="34690"/>
                </a:cubicBezTo>
                <a:cubicBezTo>
                  <a:pt x="17346" y="34690"/>
                  <a:pt x="15778" y="34445"/>
                  <a:pt x="14290" y="33970"/>
                </a:cubicBezTo>
                <a:cubicBezTo>
                  <a:pt x="13916" y="33807"/>
                  <a:pt x="13566" y="33597"/>
                  <a:pt x="13216" y="33387"/>
                </a:cubicBezTo>
                <a:cubicBezTo>
                  <a:pt x="12585" y="32966"/>
                  <a:pt x="11978" y="32476"/>
                  <a:pt x="11441" y="31939"/>
                </a:cubicBezTo>
                <a:close/>
                <a:moveTo>
                  <a:pt x="34976" y="26406"/>
                </a:moveTo>
                <a:cubicBezTo>
                  <a:pt x="34556" y="27363"/>
                  <a:pt x="34019" y="28250"/>
                  <a:pt x="33365" y="29091"/>
                </a:cubicBezTo>
                <a:cubicBezTo>
                  <a:pt x="30307" y="32943"/>
                  <a:pt x="25193" y="34974"/>
                  <a:pt x="20360" y="35138"/>
                </a:cubicBezTo>
                <a:cubicBezTo>
                  <a:pt x="19730" y="35138"/>
                  <a:pt x="19099" y="35138"/>
                  <a:pt x="18492" y="35068"/>
                </a:cubicBezTo>
                <a:lnTo>
                  <a:pt x="18983" y="35068"/>
                </a:lnTo>
                <a:cubicBezTo>
                  <a:pt x="20407" y="35068"/>
                  <a:pt x="21831" y="34858"/>
                  <a:pt x="23209" y="34484"/>
                </a:cubicBezTo>
                <a:cubicBezTo>
                  <a:pt x="24866" y="34251"/>
                  <a:pt x="26454" y="33667"/>
                  <a:pt x="27878" y="32756"/>
                </a:cubicBezTo>
                <a:cubicBezTo>
                  <a:pt x="28836" y="32359"/>
                  <a:pt x="29746" y="31846"/>
                  <a:pt x="30563" y="31239"/>
                </a:cubicBezTo>
                <a:cubicBezTo>
                  <a:pt x="32198" y="30025"/>
                  <a:pt x="33552" y="28484"/>
                  <a:pt x="34579" y="26732"/>
                </a:cubicBezTo>
                <a:cubicBezTo>
                  <a:pt x="34719" y="26616"/>
                  <a:pt x="34859" y="26499"/>
                  <a:pt x="34976" y="26406"/>
                </a:cubicBezTo>
                <a:close/>
                <a:moveTo>
                  <a:pt x="18953" y="0"/>
                </a:moveTo>
                <a:cubicBezTo>
                  <a:pt x="15259" y="0"/>
                  <a:pt x="11420" y="784"/>
                  <a:pt x="8336" y="2847"/>
                </a:cubicBezTo>
                <a:cubicBezTo>
                  <a:pt x="5744" y="4598"/>
                  <a:pt x="3947" y="7283"/>
                  <a:pt x="3293" y="10342"/>
                </a:cubicBezTo>
                <a:cubicBezTo>
                  <a:pt x="3083" y="10716"/>
                  <a:pt x="2896" y="11113"/>
                  <a:pt x="2709" y="11509"/>
                </a:cubicBezTo>
                <a:cubicBezTo>
                  <a:pt x="935" y="15409"/>
                  <a:pt x="1" y="20358"/>
                  <a:pt x="1402" y="24538"/>
                </a:cubicBezTo>
                <a:cubicBezTo>
                  <a:pt x="2569" y="28040"/>
                  <a:pt x="5558" y="30281"/>
                  <a:pt x="8943" y="31379"/>
                </a:cubicBezTo>
                <a:cubicBezTo>
                  <a:pt x="10484" y="32663"/>
                  <a:pt x="12258" y="33667"/>
                  <a:pt x="14173" y="34297"/>
                </a:cubicBezTo>
                <a:cubicBezTo>
                  <a:pt x="15934" y="35137"/>
                  <a:pt x="17875" y="35491"/>
                  <a:pt x="19829" y="35491"/>
                </a:cubicBezTo>
                <a:cubicBezTo>
                  <a:pt x="21734" y="35491"/>
                  <a:pt x="23652" y="35154"/>
                  <a:pt x="25427" y="34601"/>
                </a:cubicBezTo>
                <a:cubicBezTo>
                  <a:pt x="29209" y="33457"/>
                  <a:pt x="32758" y="31122"/>
                  <a:pt x="34719" y="27643"/>
                </a:cubicBezTo>
                <a:cubicBezTo>
                  <a:pt x="35046" y="27059"/>
                  <a:pt x="35326" y="26476"/>
                  <a:pt x="35583" y="25845"/>
                </a:cubicBezTo>
                <a:cubicBezTo>
                  <a:pt x="35700" y="25728"/>
                  <a:pt x="35840" y="25612"/>
                  <a:pt x="35980" y="25472"/>
                </a:cubicBezTo>
                <a:cubicBezTo>
                  <a:pt x="38945" y="22576"/>
                  <a:pt x="40743" y="18514"/>
                  <a:pt x="40159" y="14335"/>
                </a:cubicBezTo>
                <a:cubicBezTo>
                  <a:pt x="39949" y="12864"/>
                  <a:pt x="39459" y="11463"/>
                  <a:pt x="38688" y="10202"/>
                </a:cubicBezTo>
                <a:cubicBezTo>
                  <a:pt x="38665" y="9361"/>
                  <a:pt x="38502" y="8568"/>
                  <a:pt x="38198" y="7797"/>
                </a:cubicBezTo>
                <a:cubicBezTo>
                  <a:pt x="37428" y="5883"/>
                  <a:pt x="35700" y="4855"/>
                  <a:pt x="33832" y="4131"/>
                </a:cubicBezTo>
                <a:cubicBezTo>
                  <a:pt x="33459" y="3991"/>
                  <a:pt x="33085" y="3851"/>
                  <a:pt x="32711" y="3734"/>
                </a:cubicBezTo>
                <a:cubicBezTo>
                  <a:pt x="31030" y="2777"/>
                  <a:pt x="29209" y="2100"/>
                  <a:pt x="27318" y="1727"/>
                </a:cubicBezTo>
                <a:cubicBezTo>
                  <a:pt x="25123" y="606"/>
                  <a:pt x="22578" y="139"/>
                  <a:pt x="20033" y="22"/>
                </a:cubicBezTo>
                <a:cubicBezTo>
                  <a:pt x="19675" y="8"/>
                  <a:pt x="19315" y="0"/>
                  <a:pt x="1895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pic>
        <p:nvPicPr>
          <p:cNvPr descr="A screenshot of a video game&#10;&#10;Description automatically generated" id="1763" name="Google Shape;1763;p66"/>
          <p:cNvPicPr preferRelativeResize="0"/>
          <p:nvPr>
            <p:ph idx="2" type="body"/>
          </p:nvPr>
        </p:nvPicPr>
        <p:blipFill rotWithShape="1">
          <a:blip r:embed="rId3">
            <a:alphaModFix/>
          </a:blip>
          <a:srcRect b="0" l="0" r="0" t="0"/>
          <a:stretch/>
        </p:blipFill>
        <p:spPr>
          <a:xfrm>
            <a:off x="-10" y="1894739"/>
            <a:ext cx="12261000" cy="4463700"/>
          </a:xfrm>
          <a:prstGeom prst="rect">
            <a:avLst/>
          </a:prstGeom>
          <a:noFill/>
          <a:ln>
            <a:noFill/>
          </a:ln>
        </p:spPr>
      </p:pic>
      <p:grpSp>
        <p:nvGrpSpPr>
          <p:cNvPr id="1764" name="Google Shape;1764;p66"/>
          <p:cNvGrpSpPr/>
          <p:nvPr/>
        </p:nvGrpSpPr>
        <p:grpSpPr>
          <a:xfrm rot="-123529">
            <a:off x="802872" y="263919"/>
            <a:ext cx="5993806" cy="1430138"/>
            <a:chOff x="3535500" y="1450675"/>
            <a:chExt cx="3606875" cy="675400"/>
          </a:xfrm>
        </p:grpSpPr>
        <p:sp>
          <p:nvSpPr>
            <p:cNvPr id="1765" name="Google Shape;1765;p66"/>
            <p:cNvSpPr/>
            <p:nvPr/>
          </p:nvSpPr>
          <p:spPr>
            <a:xfrm>
              <a:off x="3535500" y="1450675"/>
              <a:ext cx="3606875" cy="675400"/>
            </a:xfrm>
            <a:custGeom>
              <a:rect b="b" l="l" r="r" t="t"/>
              <a:pathLst>
                <a:path extrusionOk="0" h="27016" w="144275">
                  <a:moveTo>
                    <a:pt x="3484" y="1786"/>
                  </a:moveTo>
                  <a:cubicBezTo>
                    <a:pt x="3925" y="1786"/>
                    <a:pt x="4367" y="2080"/>
                    <a:pt x="4367" y="2669"/>
                  </a:cubicBezTo>
                  <a:lnTo>
                    <a:pt x="4367" y="5234"/>
                  </a:lnTo>
                  <a:cubicBezTo>
                    <a:pt x="4367" y="5823"/>
                    <a:pt x="3925" y="6118"/>
                    <a:pt x="3484" y="6118"/>
                  </a:cubicBezTo>
                  <a:cubicBezTo>
                    <a:pt x="3042" y="6118"/>
                    <a:pt x="2600" y="5823"/>
                    <a:pt x="2600" y="5234"/>
                  </a:cubicBezTo>
                  <a:lnTo>
                    <a:pt x="2600" y="2669"/>
                  </a:lnTo>
                  <a:cubicBezTo>
                    <a:pt x="2600" y="2080"/>
                    <a:pt x="3042" y="1786"/>
                    <a:pt x="3484" y="1786"/>
                  </a:cubicBezTo>
                  <a:close/>
                  <a:moveTo>
                    <a:pt x="3484" y="8024"/>
                  </a:moveTo>
                  <a:cubicBezTo>
                    <a:pt x="3925" y="8024"/>
                    <a:pt x="4367" y="8318"/>
                    <a:pt x="4367" y="8908"/>
                  </a:cubicBezTo>
                  <a:lnTo>
                    <a:pt x="4367" y="11472"/>
                  </a:lnTo>
                  <a:cubicBezTo>
                    <a:pt x="4367" y="12061"/>
                    <a:pt x="3925" y="12356"/>
                    <a:pt x="3484" y="12356"/>
                  </a:cubicBezTo>
                  <a:cubicBezTo>
                    <a:pt x="3042" y="12356"/>
                    <a:pt x="2600" y="12061"/>
                    <a:pt x="2600" y="11472"/>
                  </a:cubicBezTo>
                  <a:lnTo>
                    <a:pt x="2600" y="8908"/>
                  </a:lnTo>
                  <a:cubicBezTo>
                    <a:pt x="2600" y="8318"/>
                    <a:pt x="3042" y="8024"/>
                    <a:pt x="3484" y="8024"/>
                  </a:cubicBezTo>
                  <a:close/>
                  <a:moveTo>
                    <a:pt x="3484" y="14279"/>
                  </a:moveTo>
                  <a:cubicBezTo>
                    <a:pt x="3925" y="14279"/>
                    <a:pt x="4367" y="14574"/>
                    <a:pt x="4367" y="15163"/>
                  </a:cubicBezTo>
                  <a:lnTo>
                    <a:pt x="4367" y="17710"/>
                  </a:lnTo>
                  <a:cubicBezTo>
                    <a:pt x="4367" y="18300"/>
                    <a:pt x="3925" y="18594"/>
                    <a:pt x="3484" y="18594"/>
                  </a:cubicBezTo>
                  <a:cubicBezTo>
                    <a:pt x="3042" y="18594"/>
                    <a:pt x="2600" y="18300"/>
                    <a:pt x="2600" y="17710"/>
                  </a:cubicBezTo>
                  <a:lnTo>
                    <a:pt x="2600" y="15163"/>
                  </a:lnTo>
                  <a:cubicBezTo>
                    <a:pt x="2600" y="14574"/>
                    <a:pt x="3042" y="14279"/>
                    <a:pt x="3484" y="14279"/>
                  </a:cubicBezTo>
                  <a:close/>
                  <a:moveTo>
                    <a:pt x="3484" y="20518"/>
                  </a:moveTo>
                  <a:cubicBezTo>
                    <a:pt x="3925" y="20518"/>
                    <a:pt x="4367" y="20812"/>
                    <a:pt x="4367" y="21401"/>
                  </a:cubicBezTo>
                  <a:lnTo>
                    <a:pt x="4367" y="23966"/>
                  </a:lnTo>
                  <a:cubicBezTo>
                    <a:pt x="4367" y="24555"/>
                    <a:pt x="3925" y="24850"/>
                    <a:pt x="3484" y="24850"/>
                  </a:cubicBezTo>
                  <a:cubicBezTo>
                    <a:pt x="3042" y="24850"/>
                    <a:pt x="2600" y="24555"/>
                    <a:pt x="2600" y="23966"/>
                  </a:cubicBezTo>
                  <a:lnTo>
                    <a:pt x="2600" y="21401"/>
                  </a:lnTo>
                  <a:cubicBezTo>
                    <a:pt x="2600" y="20812"/>
                    <a:pt x="3042" y="20518"/>
                    <a:pt x="3484" y="20518"/>
                  </a:cubicBezTo>
                  <a:close/>
                  <a:moveTo>
                    <a:pt x="1" y="1"/>
                  </a:moveTo>
                  <a:lnTo>
                    <a:pt x="1" y="27016"/>
                  </a:lnTo>
                  <a:lnTo>
                    <a:pt x="144275" y="27016"/>
                  </a:lnTo>
                  <a:lnTo>
                    <a:pt x="144275" y="1"/>
                  </a:lnTo>
                  <a:close/>
                </a:path>
              </a:pathLst>
            </a:custGeom>
            <a:solidFill>
              <a:srgbClr val="FFC5CB"/>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6" name="Google Shape;1766;p66"/>
            <p:cNvSpPr/>
            <p:nvPr/>
          </p:nvSpPr>
          <p:spPr>
            <a:xfrm>
              <a:off x="5352800" y="1579350"/>
              <a:ext cx="25" cy="25"/>
            </a:xfrm>
            <a:custGeom>
              <a:rect b="b" l="l" r="r" t="t"/>
              <a:pathLst>
                <a:path extrusionOk="0" h="1" w="1">
                  <a:moveTo>
                    <a:pt x="0" y="0"/>
                  </a:moveTo>
                  <a:lnTo>
                    <a:pt x="0" y="0"/>
                  </a:lnTo>
                  <a:lnTo>
                    <a:pt x="0"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7" name="Google Shape;1767;p66"/>
            <p:cNvSpPr/>
            <p:nvPr/>
          </p:nvSpPr>
          <p:spPr>
            <a:xfrm>
              <a:off x="5354100" y="1601000"/>
              <a:ext cx="450" cy="475"/>
            </a:xfrm>
            <a:custGeom>
              <a:rect b="b" l="l" r="r" t="t"/>
              <a:pathLst>
                <a:path extrusionOk="0" h="19" w="18">
                  <a:moveTo>
                    <a:pt x="0" y="1"/>
                  </a:moveTo>
                  <a:lnTo>
                    <a:pt x="17" y="18"/>
                  </a:lnTo>
                  <a:lnTo>
                    <a:pt x="17" y="18"/>
                  </a:lnTo>
                  <a:lnTo>
                    <a:pt x="17" y="18"/>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8" name="Google Shape;1768;p66"/>
            <p:cNvSpPr/>
            <p:nvPr/>
          </p:nvSpPr>
          <p:spPr>
            <a:xfrm>
              <a:off x="5352800" y="1579350"/>
              <a:ext cx="25" cy="25"/>
            </a:xfrm>
            <a:custGeom>
              <a:rect b="b" l="l" r="r" t="t"/>
              <a:pathLst>
                <a:path extrusionOk="0" h="1" w="1">
                  <a:moveTo>
                    <a:pt x="0" y="0"/>
                  </a:moveTo>
                  <a:lnTo>
                    <a:pt x="0"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9" name="Google Shape;1769;p66"/>
            <p:cNvSpPr/>
            <p:nvPr/>
          </p:nvSpPr>
          <p:spPr>
            <a:xfrm>
              <a:off x="3886400" y="1584975"/>
              <a:ext cx="3144650" cy="25"/>
            </a:xfrm>
            <a:custGeom>
              <a:rect b="b" l="l" r="r" t="t"/>
              <a:pathLst>
                <a:path extrusionOk="0" fill="none" h="1" w="125786">
                  <a:moveTo>
                    <a:pt x="0" y="1"/>
                  </a:moveTo>
                  <a:lnTo>
                    <a:pt x="125785" y="1"/>
                  </a:lnTo>
                </a:path>
              </a:pathLst>
            </a:custGeom>
            <a:noFill/>
            <a:ln cap="flat" cmpd="sng" w="2600">
              <a:solidFill>
                <a:srgbClr val="E499A1"/>
              </a:solidFill>
              <a:prstDash val="solid"/>
              <a:miter lim="17328"/>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0" name="Google Shape;1770;p66"/>
            <p:cNvSpPr/>
            <p:nvPr/>
          </p:nvSpPr>
          <p:spPr>
            <a:xfrm>
              <a:off x="3886400" y="1724050"/>
              <a:ext cx="3144650" cy="25"/>
            </a:xfrm>
            <a:custGeom>
              <a:rect b="b" l="l" r="r" t="t"/>
              <a:pathLst>
                <a:path extrusionOk="0" fill="none" h="1" w="125786">
                  <a:moveTo>
                    <a:pt x="0" y="0"/>
                  </a:moveTo>
                  <a:lnTo>
                    <a:pt x="125785" y="0"/>
                  </a:lnTo>
                </a:path>
              </a:pathLst>
            </a:custGeom>
            <a:noFill/>
            <a:ln cap="flat" cmpd="sng" w="2600">
              <a:solidFill>
                <a:srgbClr val="E499A1"/>
              </a:solidFill>
              <a:prstDash val="solid"/>
              <a:miter lim="17328"/>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1" name="Google Shape;1771;p66"/>
            <p:cNvSpPr/>
            <p:nvPr/>
          </p:nvSpPr>
          <p:spPr>
            <a:xfrm>
              <a:off x="3886400" y="1862675"/>
              <a:ext cx="3144650" cy="25"/>
            </a:xfrm>
            <a:custGeom>
              <a:rect b="b" l="l" r="r" t="t"/>
              <a:pathLst>
                <a:path extrusionOk="0" fill="none" h="1" w="125786">
                  <a:moveTo>
                    <a:pt x="0" y="0"/>
                  </a:moveTo>
                  <a:lnTo>
                    <a:pt x="125785" y="0"/>
                  </a:lnTo>
                </a:path>
              </a:pathLst>
            </a:custGeom>
            <a:noFill/>
            <a:ln cap="flat" cmpd="sng" w="2600">
              <a:solidFill>
                <a:srgbClr val="E499A1"/>
              </a:solidFill>
              <a:prstDash val="solid"/>
              <a:miter lim="17328"/>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2" name="Google Shape;1772;p66"/>
            <p:cNvSpPr/>
            <p:nvPr/>
          </p:nvSpPr>
          <p:spPr>
            <a:xfrm>
              <a:off x="3886400" y="2001725"/>
              <a:ext cx="3144650" cy="25"/>
            </a:xfrm>
            <a:custGeom>
              <a:rect b="b" l="l" r="r" t="t"/>
              <a:pathLst>
                <a:path extrusionOk="0" fill="none" h="1" w="125786">
                  <a:moveTo>
                    <a:pt x="0" y="0"/>
                  </a:moveTo>
                  <a:lnTo>
                    <a:pt x="125785" y="0"/>
                  </a:lnTo>
                </a:path>
              </a:pathLst>
            </a:custGeom>
            <a:noFill/>
            <a:ln cap="flat" cmpd="sng" w="2600">
              <a:solidFill>
                <a:srgbClr val="E499A1"/>
              </a:solidFill>
              <a:prstDash val="solid"/>
              <a:miter lim="17328"/>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3" name="Google Shape;1773;p66"/>
            <p:cNvSpPr/>
            <p:nvPr/>
          </p:nvSpPr>
          <p:spPr>
            <a:xfrm>
              <a:off x="3886400" y="1450675"/>
              <a:ext cx="25" cy="675400"/>
            </a:xfrm>
            <a:custGeom>
              <a:rect b="b" l="l" r="r" t="t"/>
              <a:pathLst>
                <a:path extrusionOk="0" fill="none" h="27016" w="1">
                  <a:moveTo>
                    <a:pt x="0" y="1"/>
                  </a:moveTo>
                  <a:lnTo>
                    <a:pt x="0" y="27016"/>
                  </a:lnTo>
                </a:path>
              </a:pathLst>
            </a:custGeom>
            <a:noFill/>
            <a:ln cap="flat" cmpd="sng" w="5625">
              <a:solidFill>
                <a:schemeClr val="accent1"/>
              </a:solidFill>
              <a:prstDash val="solid"/>
              <a:miter lim="17328"/>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74" name="Google Shape;1774;p66"/>
          <p:cNvSpPr txBox="1"/>
          <p:nvPr/>
        </p:nvSpPr>
        <p:spPr>
          <a:xfrm rot="-141524">
            <a:off x="1475398" y="313143"/>
            <a:ext cx="5022355" cy="138533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latin typeface="Calibri"/>
                <a:ea typeface="Calibri"/>
                <a:cs typeface="Calibri"/>
                <a:sym typeface="Calibri"/>
              </a:rPr>
              <a:t>Once you start typing, it will change the name of the graphic clip to what you wrote</a:t>
            </a:r>
            <a:r>
              <a:rPr lang="en-US">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8" name="Shape 1778"/>
        <p:cNvGrpSpPr/>
        <p:nvPr/>
      </p:nvGrpSpPr>
      <p:grpSpPr>
        <a:xfrm>
          <a:off x="0" y="0"/>
          <a:ext cx="0" cy="0"/>
          <a:chOff x="0" y="0"/>
          <a:chExt cx="0" cy="0"/>
        </a:xfrm>
      </p:grpSpPr>
      <p:grpSp>
        <p:nvGrpSpPr>
          <p:cNvPr id="1779" name="Google Shape;1779;p67"/>
          <p:cNvGrpSpPr/>
          <p:nvPr/>
        </p:nvGrpSpPr>
        <p:grpSpPr>
          <a:xfrm>
            <a:off x="1624124" y="1494982"/>
            <a:ext cx="3624823" cy="3412803"/>
            <a:chOff x="1218124" y="1121265"/>
            <a:chExt cx="2718685" cy="2559666"/>
          </a:xfrm>
        </p:grpSpPr>
        <p:grpSp>
          <p:nvGrpSpPr>
            <p:cNvPr id="1780" name="Google Shape;1780;p67"/>
            <p:cNvGrpSpPr/>
            <p:nvPr/>
          </p:nvGrpSpPr>
          <p:grpSpPr>
            <a:xfrm flipH="1" rot="-1013395">
              <a:off x="1643515" y="1372580"/>
              <a:ext cx="2037451" cy="2057037"/>
              <a:chOff x="1626000" y="605300"/>
              <a:chExt cx="4068375" cy="4132125"/>
            </a:xfrm>
          </p:grpSpPr>
          <p:sp>
            <p:nvSpPr>
              <p:cNvPr id="1781" name="Google Shape;1781;p67"/>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782" name="Google Shape;1782;p67"/>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FFC5CB"/>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1783" name="Google Shape;1783;p67"/>
            <p:cNvSpPr/>
            <p:nvPr/>
          </p:nvSpPr>
          <p:spPr>
            <a:xfrm rot="4642448">
              <a:off x="3025611" y="1176296"/>
              <a:ext cx="693464" cy="725188"/>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4" name="Google Shape;1784;p67"/>
            <p:cNvSpPr/>
            <p:nvPr/>
          </p:nvSpPr>
          <p:spPr>
            <a:xfrm rot="-2537103">
              <a:off x="1371902" y="2008619"/>
              <a:ext cx="693456" cy="725220"/>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85" name="Google Shape;1785;p67"/>
          <p:cNvSpPr txBox="1"/>
          <p:nvPr>
            <p:ph type="ctrTitle"/>
          </p:nvPr>
        </p:nvSpPr>
        <p:spPr>
          <a:xfrm rot="162486">
            <a:off x="4713847" y="1698783"/>
            <a:ext cx="4622462" cy="22318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Editing Text</a:t>
            </a:r>
            <a:endParaRPr/>
          </a:p>
        </p:txBody>
      </p:sp>
      <p:sp>
        <p:nvSpPr>
          <p:cNvPr id="1786" name="Google Shape;1786;p67"/>
          <p:cNvSpPr txBox="1"/>
          <p:nvPr>
            <p:ph idx="1" type="subTitle"/>
          </p:nvPr>
        </p:nvSpPr>
        <p:spPr>
          <a:xfrm rot="162320">
            <a:off x="4856130" y="4439784"/>
            <a:ext cx="4207690" cy="962281"/>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Using Essential Graphics Panel or Effect Controls Panel</a:t>
            </a:r>
            <a:endParaRPr/>
          </a:p>
        </p:txBody>
      </p:sp>
      <p:sp>
        <p:nvSpPr>
          <p:cNvPr id="1787" name="Google Shape;1787;p67"/>
          <p:cNvSpPr txBox="1"/>
          <p:nvPr>
            <p:ph idx="2" type="title"/>
          </p:nvPr>
        </p:nvSpPr>
        <p:spPr>
          <a:xfrm rot="-532019">
            <a:off x="2754764" y="2587999"/>
            <a:ext cx="1590104" cy="1226694"/>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02</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68"/>
          <p:cNvSpPr txBox="1"/>
          <p:nvPr>
            <p:ph type="title"/>
          </p:nvPr>
        </p:nvSpPr>
        <p:spPr>
          <a:xfrm>
            <a:off x="1193800" y="506814"/>
            <a:ext cx="98043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u="sng"/>
              <a:t>Editing your title</a:t>
            </a:r>
            <a:endParaRPr u="sng"/>
          </a:p>
        </p:txBody>
      </p:sp>
      <p:sp>
        <p:nvSpPr>
          <p:cNvPr id="1793" name="Google Shape;1793;p68"/>
          <p:cNvSpPr txBox="1"/>
          <p:nvPr>
            <p:ph idx="4294967295" type="title"/>
          </p:nvPr>
        </p:nvSpPr>
        <p:spPr>
          <a:xfrm>
            <a:off x="2455558" y="1346475"/>
            <a:ext cx="3600000" cy="651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0" lang="en-US" sz="2500"/>
              <a:t>Graphics Workspace</a:t>
            </a:r>
            <a:endParaRPr b="0" sz="2500"/>
          </a:p>
        </p:txBody>
      </p:sp>
      <p:sp>
        <p:nvSpPr>
          <p:cNvPr id="1794" name="Google Shape;1794;p68"/>
          <p:cNvSpPr txBox="1"/>
          <p:nvPr>
            <p:ph idx="4294967295" type="subTitle"/>
          </p:nvPr>
        </p:nvSpPr>
        <p:spPr>
          <a:xfrm>
            <a:off x="2455575" y="1827723"/>
            <a:ext cx="3418200" cy="924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500"/>
              <a:buFont typeface="Arial"/>
              <a:buNone/>
            </a:pPr>
            <a:r>
              <a:rPr lang="en-US"/>
              <a:t>Window&gt; Workspaces&gt; Graphics</a:t>
            </a:r>
            <a:endParaRPr/>
          </a:p>
        </p:txBody>
      </p:sp>
      <p:sp>
        <p:nvSpPr>
          <p:cNvPr id="1795" name="Google Shape;1795;p68"/>
          <p:cNvSpPr txBox="1"/>
          <p:nvPr>
            <p:ph type="title"/>
          </p:nvPr>
        </p:nvSpPr>
        <p:spPr>
          <a:xfrm>
            <a:off x="2455525" y="3035175"/>
            <a:ext cx="3362400" cy="651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2500"/>
              <a:t>Essential Graphics</a:t>
            </a:r>
            <a:endParaRPr sz="2500"/>
          </a:p>
        </p:txBody>
      </p:sp>
      <p:sp>
        <p:nvSpPr>
          <p:cNvPr id="1796" name="Google Shape;1796;p68"/>
          <p:cNvSpPr txBox="1"/>
          <p:nvPr>
            <p:ph idx="1" type="subTitle"/>
          </p:nvPr>
        </p:nvSpPr>
        <p:spPr>
          <a:xfrm>
            <a:off x="2455535" y="3516435"/>
            <a:ext cx="311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2500"/>
              <a:t>Panel - Pulls up with title options</a:t>
            </a:r>
            <a:endParaRPr sz="2500"/>
          </a:p>
        </p:txBody>
      </p:sp>
      <p:sp>
        <p:nvSpPr>
          <p:cNvPr id="1797" name="Google Shape;1797;p68"/>
          <p:cNvSpPr txBox="1"/>
          <p:nvPr>
            <p:ph idx="4294967295" type="title"/>
          </p:nvPr>
        </p:nvSpPr>
        <p:spPr>
          <a:xfrm>
            <a:off x="2455548" y="4723875"/>
            <a:ext cx="3362400" cy="651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0" lang="en-US" sz="2500"/>
              <a:t>Browse &amp; Edit</a:t>
            </a:r>
            <a:endParaRPr b="0" sz="2500"/>
          </a:p>
        </p:txBody>
      </p:sp>
      <p:sp>
        <p:nvSpPr>
          <p:cNvPr id="1798" name="Google Shape;1798;p68"/>
          <p:cNvSpPr txBox="1"/>
          <p:nvPr>
            <p:ph idx="4294967295" type="subTitle"/>
          </p:nvPr>
        </p:nvSpPr>
        <p:spPr>
          <a:xfrm>
            <a:off x="2455554" y="5205134"/>
            <a:ext cx="311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500"/>
              <a:buFont typeface="Arial"/>
              <a:buNone/>
            </a:pPr>
            <a:r>
              <a:rPr lang="en-US"/>
              <a:t>Must highlight title on timeline to edit</a:t>
            </a:r>
            <a:endParaRPr/>
          </a:p>
        </p:txBody>
      </p:sp>
      <p:grpSp>
        <p:nvGrpSpPr>
          <p:cNvPr id="1799" name="Google Shape;1799;p68"/>
          <p:cNvGrpSpPr/>
          <p:nvPr/>
        </p:nvGrpSpPr>
        <p:grpSpPr>
          <a:xfrm>
            <a:off x="1333542" y="4906460"/>
            <a:ext cx="815707" cy="857600"/>
            <a:chOff x="1183375" y="2536600"/>
            <a:chExt cx="1060600" cy="1114925"/>
          </a:xfrm>
        </p:grpSpPr>
        <p:sp>
          <p:nvSpPr>
            <p:cNvPr id="1800" name="Google Shape;1800;p68"/>
            <p:cNvSpPr/>
            <p:nvPr/>
          </p:nvSpPr>
          <p:spPr>
            <a:xfrm>
              <a:off x="1393275" y="2759625"/>
              <a:ext cx="850700" cy="891900"/>
            </a:xfrm>
            <a:custGeom>
              <a:rect b="b" l="l" r="r" t="t"/>
              <a:pathLst>
                <a:path extrusionOk="0" h="35676" w="34028">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1" name="Google Shape;1801;p68"/>
            <p:cNvSpPr/>
            <p:nvPr/>
          </p:nvSpPr>
          <p:spPr>
            <a:xfrm>
              <a:off x="2068925" y="2865800"/>
              <a:ext cx="105300" cy="69600"/>
            </a:xfrm>
            <a:custGeom>
              <a:rect b="b" l="l" r="r" t="t"/>
              <a:pathLst>
                <a:path extrusionOk="0" h="2784" w="4212">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2" name="Google Shape;1802;p68"/>
            <p:cNvSpPr/>
            <p:nvPr/>
          </p:nvSpPr>
          <p:spPr>
            <a:xfrm>
              <a:off x="1930200" y="2690700"/>
              <a:ext cx="86325" cy="85700"/>
            </a:xfrm>
            <a:custGeom>
              <a:rect b="b" l="l" r="r" t="t"/>
              <a:pathLst>
                <a:path extrusionOk="0" h="3428" w="3453">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3" name="Google Shape;1803;p68"/>
            <p:cNvSpPr/>
            <p:nvPr/>
          </p:nvSpPr>
          <p:spPr>
            <a:xfrm>
              <a:off x="1699200" y="2536600"/>
              <a:ext cx="54050" cy="112525"/>
            </a:xfrm>
            <a:custGeom>
              <a:rect b="b" l="l" r="r" t="t"/>
              <a:pathLst>
                <a:path extrusionOk="0" h="4501" w="2162">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4" name="Google Shape;1804;p68"/>
            <p:cNvSpPr/>
            <p:nvPr/>
          </p:nvSpPr>
          <p:spPr>
            <a:xfrm>
              <a:off x="1404800" y="2616275"/>
              <a:ext cx="97125" cy="109750"/>
            </a:xfrm>
            <a:custGeom>
              <a:rect b="b" l="l" r="r" t="t"/>
              <a:pathLst>
                <a:path extrusionOk="0" h="4390" w="3885">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5" name="Google Shape;1805;p68"/>
            <p:cNvSpPr/>
            <p:nvPr/>
          </p:nvSpPr>
          <p:spPr>
            <a:xfrm>
              <a:off x="1275700" y="2779650"/>
              <a:ext cx="103675" cy="78150"/>
            </a:xfrm>
            <a:custGeom>
              <a:rect b="b" l="l" r="r" t="t"/>
              <a:pathLst>
                <a:path extrusionOk="0" h="3126" w="4147">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6" name="Google Shape;1806;p68"/>
            <p:cNvSpPr/>
            <p:nvPr/>
          </p:nvSpPr>
          <p:spPr>
            <a:xfrm>
              <a:off x="1183375" y="3054325"/>
              <a:ext cx="119000" cy="52650"/>
            </a:xfrm>
            <a:custGeom>
              <a:rect b="b" l="l" r="r" t="t"/>
              <a:pathLst>
                <a:path extrusionOk="0" h="2106" w="476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7" name="Google Shape;1807;p68"/>
            <p:cNvSpPr/>
            <p:nvPr/>
          </p:nvSpPr>
          <p:spPr>
            <a:xfrm>
              <a:off x="1314050" y="3248700"/>
              <a:ext cx="98775" cy="64475"/>
            </a:xfrm>
            <a:custGeom>
              <a:rect b="b" l="l" r="r" t="t"/>
              <a:pathLst>
                <a:path extrusionOk="0" h="2579" w="3951">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8" name="Google Shape;1808;p68"/>
            <p:cNvSpPr/>
            <p:nvPr/>
          </p:nvSpPr>
          <p:spPr>
            <a:xfrm>
              <a:off x="1496975" y="3428975"/>
              <a:ext cx="61225" cy="72000"/>
            </a:xfrm>
            <a:custGeom>
              <a:rect b="b" l="l" r="r" t="t"/>
              <a:pathLst>
                <a:path extrusionOk="0" h="2880" w="2449">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9" name="Google Shape;1809;p68"/>
            <p:cNvSpPr/>
            <p:nvPr/>
          </p:nvSpPr>
          <p:spPr>
            <a:xfrm>
              <a:off x="1677700" y="3454750"/>
              <a:ext cx="45950" cy="107825"/>
            </a:xfrm>
            <a:custGeom>
              <a:rect b="b" l="l" r="r" t="t"/>
              <a:pathLst>
                <a:path extrusionOk="0" h="4313" w="1838">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0" name="Google Shape;1810;p68"/>
            <p:cNvSpPr/>
            <p:nvPr/>
          </p:nvSpPr>
          <p:spPr>
            <a:xfrm>
              <a:off x="2090625" y="3077850"/>
              <a:ext cx="104925" cy="44025"/>
            </a:xfrm>
            <a:custGeom>
              <a:rect b="b" l="l" r="r" t="t"/>
              <a:pathLst>
                <a:path extrusionOk="0" h="1761" w="4197">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11" name="Google Shape;1811;p68"/>
          <p:cNvGrpSpPr/>
          <p:nvPr/>
        </p:nvGrpSpPr>
        <p:grpSpPr>
          <a:xfrm>
            <a:off x="1333567" y="1615889"/>
            <a:ext cx="815664" cy="857576"/>
            <a:chOff x="1958520" y="2302574"/>
            <a:chExt cx="359213" cy="327807"/>
          </a:xfrm>
        </p:grpSpPr>
        <p:sp>
          <p:nvSpPr>
            <p:cNvPr id="1812" name="Google Shape;1812;p68"/>
            <p:cNvSpPr/>
            <p:nvPr/>
          </p:nvSpPr>
          <p:spPr>
            <a:xfrm>
              <a:off x="1958520" y="2302574"/>
              <a:ext cx="359213" cy="327807"/>
            </a:xfrm>
            <a:custGeom>
              <a:rect b="b" l="l" r="r" t="t"/>
              <a:pathLst>
                <a:path extrusionOk="0" h="10323" w="11312">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3" name="Google Shape;1813;p68"/>
            <p:cNvSpPr/>
            <p:nvPr/>
          </p:nvSpPr>
          <p:spPr>
            <a:xfrm>
              <a:off x="1986877" y="2331313"/>
              <a:ext cx="302117" cy="184909"/>
            </a:xfrm>
            <a:custGeom>
              <a:rect b="b" l="l" r="r" t="t"/>
              <a:pathLst>
                <a:path extrusionOk="0" h="5823" w="9514">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4" name="Google Shape;1814;p68"/>
            <p:cNvSpPr/>
            <p:nvPr/>
          </p:nvSpPr>
          <p:spPr>
            <a:xfrm>
              <a:off x="2131521" y="2526701"/>
              <a:ext cx="11908" cy="10638"/>
            </a:xfrm>
            <a:custGeom>
              <a:rect b="b" l="l" r="r" t="t"/>
              <a:pathLst>
                <a:path extrusionOk="0" h="335" w="375">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15" name="Google Shape;1815;p68"/>
          <p:cNvGrpSpPr/>
          <p:nvPr/>
        </p:nvGrpSpPr>
        <p:grpSpPr>
          <a:xfrm>
            <a:off x="1270530" y="3227585"/>
            <a:ext cx="941624" cy="924736"/>
            <a:chOff x="1309875" y="1499912"/>
            <a:chExt cx="359015" cy="358633"/>
          </a:xfrm>
        </p:grpSpPr>
        <p:sp>
          <p:nvSpPr>
            <p:cNvPr id="1816" name="Google Shape;1816;p68"/>
            <p:cNvSpPr/>
            <p:nvPr/>
          </p:nvSpPr>
          <p:spPr>
            <a:xfrm>
              <a:off x="1309875" y="1499912"/>
              <a:ext cx="133708" cy="204665"/>
            </a:xfrm>
            <a:custGeom>
              <a:rect b="b" l="l" r="r" t="t"/>
              <a:pathLst>
                <a:path extrusionOk="0" h="6435" w="4204">
                  <a:moveTo>
                    <a:pt x="1310" y="0"/>
                  </a:moveTo>
                  <a:cubicBezTo>
                    <a:pt x="608" y="0"/>
                    <a:pt x="24" y="560"/>
                    <a:pt x="24" y="1274"/>
                  </a:cubicBezTo>
                  <a:cubicBezTo>
                    <a:pt x="36" y="6323"/>
                    <a:pt x="0" y="6037"/>
                    <a:pt x="72" y="6311"/>
                  </a:cubicBezTo>
                  <a:cubicBezTo>
                    <a:pt x="82" y="6381"/>
                    <a:pt x="152" y="6435"/>
                    <a:pt x="231" y="6435"/>
                  </a:cubicBezTo>
                  <a:cubicBezTo>
                    <a:pt x="246" y="6435"/>
                    <a:pt x="260" y="6433"/>
                    <a:pt x="274" y="6430"/>
                  </a:cubicBezTo>
                  <a:cubicBezTo>
                    <a:pt x="370" y="6394"/>
                    <a:pt x="429" y="6311"/>
                    <a:pt x="393" y="6215"/>
                  </a:cubicBezTo>
                  <a:cubicBezTo>
                    <a:pt x="358" y="6013"/>
                    <a:pt x="381" y="6180"/>
                    <a:pt x="370" y="1262"/>
                  </a:cubicBezTo>
                  <a:cubicBezTo>
                    <a:pt x="370" y="739"/>
                    <a:pt x="786" y="322"/>
                    <a:pt x="1310" y="322"/>
                  </a:cubicBezTo>
                  <a:lnTo>
                    <a:pt x="4049" y="322"/>
                  </a:lnTo>
                  <a:cubicBezTo>
                    <a:pt x="4132" y="322"/>
                    <a:pt x="4203" y="250"/>
                    <a:pt x="4203" y="167"/>
                  </a:cubicBezTo>
                  <a:cubicBezTo>
                    <a:pt x="4203" y="72"/>
                    <a:pt x="4132" y="0"/>
                    <a:pt x="404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7" name="Google Shape;1817;p68"/>
            <p:cNvSpPr/>
            <p:nvPr/>
          </p:nvSpPr>
          <p:spPr>
            <a:xfrm>
              <a:off x="1454524" y="1499912"/>
              <a:ext cx="213602" cy="123467"/>
            </a:xfrm>
            <a:custGeom>
              <a:rect b="b" l="l" r="r" t="t"/>
              <a:pathLst>
                <a:path extrusionOk="0" h="3882" w="6716">
                  <a:moveTo>
                    <a:pt x="167" y="0"/>
                  </a:moveTo>
                  <a:cubicBezTo>
                    <a:pt x="72" y="0"/>
                    <a:pt x="1" y="72"/>
                    <a:pt x="1" y="167"/>
                  </a:cubicBezTo>
                  <a:cubicBezTo>
                    <a:pt x="1" y="250"/>
                    <a:pt x="72" y="322"/>
                    <a:pt x="167" y="322"/>
                  </a:cubicBezTo>
                  <a:lnTo>
                    <a:pt x="5430" y="322"/>
                  </a:lnTo>
                  <a:cubicBezTo>
                    <a:pt x="5954" y="322"/>
                    <a:pt x="6371" y="739"/>
                    <a:pt x="6371" y="1262"/>
                  </a:cubicBezTo>
                  <a:lnTo>
                    <a:pt x="6371" y="3715"/>
                  </a:lnTo>
                  <a:cubicBezTo>
                    <a:pt x="6371" y="3810"/>
                    <a:pt x="6442" y="3882"/>
                    <a:pt x="6537" y="3882"/>
                  </a:cubicBezTo>
                  <a:cubicBezTo>
                    <a:pt x="6621" y="3882"/>
                    <a:pt x="6704" y="3810"/>
                    <a:pt x="6704" y="3715"/>
                  </a:cubicBezTo>
                  <a:lnTo>
                    <a:pt x="6704" y="1262"/>
                  </a:lnTo>
                  <a:cubicBezTo>
                    <a:pt x="6716" y="584"/>
                    <a:pt x="6144" y="0"/>
                    <a:pt x="543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8" name="Google Shape;1818;p68"/>
            <p:cNvSpPr/>
            <p:nvPr/>
          </p:nvSpPr>
          <p:spPr>
            <a:xfrm>
              <a:off x="1322756" y="1634701"/>
              <a:ext cx="346134" cy="223844"/>
            </a:xfrm>
            <a:custGeom>
              <a:rect b="b" l="l" r="r" t="t"/>
              <a:pathLst>
                <a:path extrusionOk="0" h="7038" w="10883">
                  <a:moveTo>
                    <a:pt x="5930" y="3037"/>
                  </a:moveTo>
                  <a:lnTo>
                    <a:pt x="5930" y="5656"/>
                  </a:lnTo>
                  <a:lnTo>
                    <a:pt x="4560" y="5656"/>
                  </a:lnTo>
                  <a:lnTo>
                    <a:pt x="4560" y="3037"/>
                  </a:lnTo>
                  <a:close/>
                  <a:moveTo>
                    <a:pt x="7370" y="5990"/>
                  </a:moveTo>
                  <a:cubicBezTo>
                    <a:pt x="7549" y="5990"/>
                    <a:pt x="7716" y="6133"/>
                    <a:pt x="7716" y="6323"/>
                  </a:cubicBezTo>
                  <a:lnTo>
                    <a:pt x="7716" y="6383"/>
                  </a:lnTo>
                  <a:cubicBezTo>
                    <a:pt x="7716" y="6561"/>
                    <a:pt x="7573" y="6728"/>
                    <a:pt x="7370" y="6728"/>
                  </a:cubicBezTo>
                  <a:lnTo>
                    <a:pt x="3120" y="6728"/>
                  </a:lnTo>
                  <a:cubicBezTo>
                    <a:pt x="2941" y="6728"/>
                    <a:pt x="2774" y="6585"/>
                    <a:pt x="2774" y="6383"/>
                  </a:cubicBezTo>
                  <a:lnTo>
                    <a:pt x="2774" y="6323"/>
                  </a:lnTo>
                  <a:cubicBezTo>
                    <a:pt x="2774" y="6145"/>
                    <a:pt x="2929" y="5990"/>
                    <a:pt x="3120" y="5990"/>
                  </a:cubicBezTo>
                  <a:close/>
                  <a:moveTo>
                    <a:pt x="10692" y="1"/>
                  </a:moveTo>
                  <a:cubicBezTo>
                    <a:pt x="10597" y="1"/>
                    <a:pt x="10525" y="72"/>
                    <a:pt x="10525" y="168"/>
                  </a:cubicBezTo>
                  <a:lnTo>
                    <a:pt x="10525" y="1763"/>
                  </a:lnTo>
                  <a:cubicBezTo>
                    <a:pt x="10525" y="2275"/>
                    <a:pt x="10109" y="2692"/>
                    <a:pt x="9585" y="2692"/>
                  </a:cubicBezTo>
                  <a:lnTo>
                    <a:pt x="917" y="2692"/>
                  </a:lnTo>
                  <a:cubicBezTo>
                    <a:pt x="691" y="2692"/>
                    <a:pt x="465" y="2608"/>
                    <a:pt x="298" y="2454"/>
                  </a:cubicBezTo>
                  <a:cubicBezTo>
                    <a:pt x="265" y="2426"/>
                    <a:pt x="225" y="2412"/>
                    <a:pt x="185" y="2412"/>
                  </a:cubicBezTo>
                  <a:cubicBezTo>
                    <a:pt x="138" y="2412"/>
                    <a:pt x="92" y="2432"/>
                    <a:pt x="60" y="2477"/>
                  </a:cubicBezTo>
                  <a:cubicBezTo>
                    <a:pt x="0" y="2549"/>
                    <a:pt x="0" y="2656"/>
                    <a:pt x="84" y="2716"/>
                  </a:cubicBezTo>
                  <a:cubicBezTo>
                    <a:pt x="322" y="2918"/>
                    <a:pt x="619" y="3025"/>
                    <a:pt x="917" y="3025"/>
                  </a:cubicBezTo>
                  <a:lnTo>
                    <a:pt x="4227" y="3025"/>
                  </a:lnTo>
                  <a:lnTo>
                    <a:pt x="4227" y="5644"/>
                  </a:lnTo>
                  <a:lnTo>
                    <a:pt x="3132" y="5644"/>
                  </a:lnTo>
                  <a:cubicBezTo>
                    <a:pt x="2763" y="5644"/>
                    <a:pt x="2465" y="5942"/>
                    <a:pt x="2465" y="6311"/>
                  </a:cubicBezTo>
                  <a:lnTo>
                    <a:pt x="2465" y="6371"/>
                  </a:lnTo>
                  <a:cubicBezTo>
                    <a:pt x="2465" y="6740"/>
                    <a:pt x="2763" y="7038"/>
                    <a:pt x="3132" y="7038"/>
                  </a:cubicBezTo>
                  <a:lnTo>
                    <a:pt x="7394" y="7038"/>
                  </a:lnTo>
                  <a:cubicBezTo>
                    <a:pt x="7763" y="7038"/>
                    <a:pt x="8061" y="6740"/>
                    <a:pt x="8061" y="6371"/>
                  </a:cubicBezTo>
                  <a:lnTo>
                    <a:pt x="8061" y="6311"/>
                  </a:lnTo>
                  <a:cubicBezTo>
                    <a:pt x="8061" y="5942"/>
                    <a:pt x="7763" y="5644"/>
                    <a:pt x="7394" y="5644"/>
                  </a:cubicBezTo>
                  <a:lnTo>
                    <a:pt x="6287" y="5644"/>
                  </a:lnTo>
                  <a:lnTo>
                    <a:pt x="6287" y="3037"/>
                  </a:lnTo>
                  <a:lnTo>
                    <a:pt x="9609" y="3037"/>
                  </a:lnTo>
                  <a:cubicBezTo>
                    <a:pt x="10311" y="3037"/>
                    <a:pt x="10883" y="2477"/>
                    <a:pt x="10883" y="1751"/>
                  </a:cubicBezTo>
                  <a:lnTo>
                    <a:pt x="10883" y="168"/>
                  </a:lnTo>
                  <a:cubicBezTo>
                    <a:pt x="10859" y="72"/>
                    <a:pt x="10787" y="1"/>
                    <a:pt x="1069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9" name="Google Shape;1819;p68"/>
            <p:cNvSpPr/>
            <p:nvPr/>
          </p:nvSpPr>
          <p:spPr>
            <a:xfrm>
              <a:off x="1331852" y="1519217"/>
              <a:ext cx="191243" cy="140514"/>
            </a:xfrm>
            <a:custGeom>
              <a:rect b="b" l="l" r="r" t="t"/>
              <a:pathLst>
                <a:path extrusionOk="0" h="4418" w="6013">
                  <a:moveTo>
                    <a:pt x="869" y="1"/>
                  </a:moveTo>
                  <a:cubicBezTo>
                    <a:pt x="393" y="1"/>
                    <a:pt x="0" y="393"/>
                    <a:pt x="0" y="870"/>
                  </a:cubicBezTo>
                  <a:lnTo>
                    <a:pt x="0" y="4263"/>
                  </a:lnTo>
                  <a:cubicBezTo>
                    <a:pt x="0" y="4346"/>
                    <a:pt x="83" y="4418"/>
                    <a:pt x="167" y="4418"/>
                  </a:cubicBezTo>
                  <a:cubicBezTo>
                    <a:pt x="262" y="4418"/>
                    <a:pt x="333" y="4346"/>
                    <a:pt x="333" y="4263"/>
                  </a:cubicBezTo>
                  <a:lnTo>
                    <a:pt x="333" y="870"/>
                  </a:lnTo>
                  <a:cubicBezTo>
                    <a:pt x="333" y="572"/>
                    <a:pt x="572" y="334"/>
                    <a:pt x="869" y="334"/>
                  </a:cubicBezTo>
                  <a:lnTo>
                    <a:pt x="5834" y="334"/>
                  </a:lnTo>
                  <a:cubicBezTo>
                    <a:pt x="5929" y="334"/>
                    <a:pt x="6001" y="251"/>
                    <a:pt x="6001" y="167"/>
                  </a:cubicBezTo>
                  <a:cubicBezTo>
                    <a:pt x="6013" y="72"/>
                    <a:pt x="5929" y="1"/>
                    <a:pt x="583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0" name="Google Shape;1820;p68"/>
            <p:cNvSpPr/>
            <p:nvPr/>
          </p:nvSpPr>
          <p:spPr>
            <a:xfrm>
              <a:off x="1331852" y="1519217"/>
              <a:ext cx="315442" cy="190512"/>
            </a:xfrm>
            <a:custGeom>
              <a:rect b="b" l="l" r="r" t="t"/>
              <a:pathLst>
                <a:path extrusionOk="0" h="5990" w="9918">
                  <a:moveTo>
                    <a:pt x="6513" y="1"/>
                  </a:moveTo>
                  <a:cubicBezTo>
                    <a:pt x="6418" y="1"/>
                    <a:pt x="6346" y="72"/>
                    <a:pt x="6346" y="167"/>
                  </a:cubicBezTo>
                  <a:cubicBezTo>
                    <a:pt x="6346" y="251"/>
                    <a:pt x="6418" y="322"/>
                    <a:pt x="6513" y="322"/>
                  </a:cubicBezTo>
                  <a:lnTo>
                    <a:pt x="9049" y="322"/>
                  </a:lnTo>
                  <a:cubicBezTo>
                    <a:pt x="9346" y="322"/>
                    <a:pt x="9585" y="560"/>
                    <a:pt x="9585" y="870"/>
                  </a:cubicBezTo>
                  <a:lnTo>
                    <a:pt x="9585" y="5120"/>
                  </a:lnTo>
                  <a:cubicBezTo>
                    <a:pt x="9585" y="5418"/>
                    <a:pt x="9346" y="5656"/>
                    <a:pt x="9049" y="5656"/>
                  </a:cubicBezTo>
                  <a:lnTo>
                    <a:pt x="869" y="5656"/>
                  </a:lnTo>
                  <a:cubicBezTo>
                    <a:pt x="572" y="5656"/>
                    <a:pt x="333" y="5418"/>
                    <a:pt x="333" y="5120"/>
                  </a:cubicBezTo>
                  <a:lnTo>
                    <a:pt x="333" y="4930"/>
                  </a:lnTo>
                  <a:cubicBezTo>
                    <a:pt x="333" y="4834"/>
                    <a:pt x="262" y="4763"/>
                    <a:pt x="167" y="4763"/>
                  </a:cubicBezTo>
                  <a:cubicBezTo>
                    <a:pt x="71" y="4763"/>
                    <a:pt x="0" y="4834"/>
                    <a:pt x="0" y="4930"/>
                  </a:cubicBezTo>
                  <a:lnTo>
                    <a:pt x="0" y="5120"/>
                  </a:lnTo>
                  <a:cubicBezTo>
                    <a:pt x="0" y="5596"/>
                    <a:pt x="393" y="5989"/>
                    <a:pt x="869" y="5989"/>
                  </a:cubicBezTo>
                  <a:lnTo>
                    <a:pt x="9049" y="5989"/>
                  </a:lnTo>
                  <a:cubicBezTo>
                    <a:pt x="9525" y="5989"/>
                    <a:pt x="9918" y="5596"/>
                    <a:pt x="9918" y="5120"/>
                  </a:cubicBezTo>
                  <a:lnTo>
                    <a:pt x="9918" y="870"/>
                  </a:lnTo>
                  <a:cubicBezTo>
                    <a:pt x="9918" y="393"/>
                    <a:pt x="9525" y="1"/>
                    <a:pt x="904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1" name="Google Shape;1821;p68"/>
            <p:cNvSpPr/>
            <p:nvPr/>
          </p:nvSpPr>
          <p:spPr>
            <a:xfrm>
              <a:off x="1587056" y="1669178"/>
              <a:ext cx="32" cy="32"/>
            </a:xfrm>
            <a:custGeom>
              <a:rect b="b" l="l" r="r" t="t"/>
              <a:pathLst>
                <a:path extrusionOk="0" h="1" w="1">
                  <a:moveTo>
                    <a:pt x="1" y="0"/>
                  </a:moveTo>
                  <a:lnTo>
                    <a:pt x="1" y="0"/>
                  </a:lnTo>
                  <a:lnTo>
                    <a:pt x="1" y="0"/>
                  </a:lnTo>
                  <a:lnTo>
                    <a:pt x="1"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2" name="Google Shape;1822;p68"/>
            <p:cNvSpPr/>
            <p:nvPr/>
          </p:nvSpPr>
          <p:spPr>
            <a:xfrm>
              <a:off x="1471190" y="1538523"/>
              <a:ext cx="160965" cy="141278"/>
            </a:xfrm>
            <a:custGeom>
              <a:rect b="b" l="l" r="r" t="t"/>
              <a:pathLst>
                <a:path extrusionOk="0" h="4442" w="5061">
                  <a:moveTo>
                    <a:pt x="2489" y="346"/>
                  </a:moveTo>
                  <a:lnTo>
                    <a:pt x="1536" y="1096"/>
                  </a:lnTo>
                  <a:lnTo>
                    <a:pt x="548" y="346"/>
                  </a:lnTo>
                  <a:close/>
                  <a:moveTo>
                    <a:pt x="322" y="596"/>
                  </a:moveTo>
                  <a:lnTo>
                    <a:pt x="1251" y="1299"/>
                  </a:lnTo>
                  <a:lnTo>
                    <a:pt x="322" y="2013"/>
                  </a:lnTo>
                  <a:lnTo>
                    <a:pt x="322" y="596"/>
                  </a:lnTo>
                  <a:close/>
                  <a:moveTo>
                    <a:pt x="2739" y="584"/>
                  </a:moveTo>
                  <a:lnTo>
                    <a:pt x="2739" y="2013"/>
                  </a:lnTo>
                  <a:lnTo>
                    <a:pt x="1810" y="1299"/>
                  </a:lnTo>
                  <a:lnTo>
                    <a:pt x="2739" y="584"/>
                  </a:lnTo>
                  <a:close/>
                  <a:moveTo>
                    <a:pt x="1536" y="1501"/>
                  </a:moveTo>
                  <a:lnTo>
                    <a:pt x="2525" y="2263"/>
                  </a:lnTo>
                  <a:lnTo>
                    <a:pt x="548" y="2263"/>
                  </a:lnTo>
                  <a:lnTo>
                    <a:pt x="1536" y="1501"/>
                  </a:lnTo>
                  <a:close/>
                  <a:moveTo>
                    <a:pt x="3239" y="2680"/>
                  </a:moveTo>
                  <a:lnTo>
                    <a:pt x="3239" y="2680"/>
                  </a:lnTo>
                  <a:cubicBezTo>
                    <a:pt x="3261" y="2702"/>
                    <a:pt x="4644" y="3120"/>
                    <a:pt x="4644" y="3120"/>
                  </a:cubicBezTo>
                  <a:cubicBezTo>
                    <a:pt x="4639" y="3122"/>
                    <a:pt x="4637" y="3122"/>
                    <a:pt x="4636" y="3122"/>
                  </a:cubicBezTo>
                  <a:cubicBezTo>
                    <a:pt x="4636" y="3122"/>
                    <a:pt x="4642" y="3120"/>
                    <a:pt x="4640" y="3120"/>
                  </a:cubicBezTo>
                  <a:cubicBezTo>
                    <a:pt x="4636" y="3120"/>
                    <a:pt x="4565" y="3136"/>
                    <a:pt x="4049" y="3263"/>
                  </a:cubicBezTo>
                  <a:cubicBezTo>
                    <a:pt x="3930" y="3287"/>
                    <a:pt x="3834" y="3382"/>
                    <a:pt x="3811" y="3501"/>
                  </a:cubicBezTo>
                  <a:cubicBezTo>
                    <a:pt x="3686" y="3957"/>
                    <a:pt x="3662" y="4068"/>
                    <a:pt x="3659" y="4091"/>
                  </a:cubicBezTo>
                  <a:lnTo>
                    <a:pt x="3659" y="4091"/>
                  </a:lnTo>
                  <a:cubicBezTo>
                    <a:pt x="3658" y="4092"/>
                    <a:pt x="3657" y="4094"/>
                    <a:pt x="3656" y="4097"/>
                  </a:cubicBezTo>
                  <a:cubicBezTo>
                    <a:pt x="3656" y="4085"/>
                    <a:pt x="3620" y="3954"/>
                    <a:pt x="3239" y="2680"/>
                  </a:cubicBezTo>
                  <a:close/>
                  <a:moveTo>
                    <a:pt x="322" y="1"/>
                  </a:moveTo>
                  <a:cubicBezTo>
                    <a:pt x="143" y="1"/>
                    <a:pt x="1" y="156"/>
                    <a:pt x="1" y="334"/>
                  </a:cubicBezTo>
                  <a:lnTo>
                    <a:pt x="1" y="2263"/>
                  </a:lnTo>
                  <a:cubicBezTo>
                    <a:pt x="1" y="2442"/>
                    <a:pt x="143" y="2596"/>
                    <a:pt x="322" y="2596"/>
                  </a:cubicBezTo>
                  <a:lnTo>
                    <a:pt x="2739" y="2596"/>
                  </a:lnTo>
                  <a:cubicBezTo>
                    <a:pt x="2810" y="2596"/>
                    <a:pt x="2882" y="2561"/>
                    <a:pt x="2941" y="2513"/>
                  </a:cubicBezTo>
                  <a:lnTo>
                    <a:pt x="2941" y="2513"/>
                  </a:lnTo>
                  <a:cubicBezTo>
                    <a:pt x="2894" y="2596"/>
                    <a:pt x="2882" y="2692"/>
                    <a:pt x="2918" y="2787"/>
                  </a:cubicBezTo>
                  <a:lnTo>
                    <a:pt x="3334" y="4204"/>
                  </a:lnTo>
                  <a:cubicBezTo>
                    <a:pt x="3375" y="4362"/>
                    <a:pt x="3511" y="4442"/>
                    <a:pt x="3650" y="4442"/>
                  </a:cubicBezTo>
                  <a:cubicBezTo>
                    <a:pt x="3793" y="4442"/>
                    <a:pt x="3941" y="4356"/>
                    <a:pt x="3989" y="4180"/>
                  </a:cubicBezTo>
                  <a:lnTo>
                    <a:pt x="4132" y="3585"/>
                  </a:lnTo>
                  <a:lnTo>
                    <a:pt x="4727" y="3442"/>
                  </a:lnTo>
                  <a:cubicBezTo>
                    <a:pt x="5061" y="3358"/>
                    <a:pt x="5061" y="2894"/>
                    <a:pt x="4727" y="2787"/>
                  </a:cubicBezTo>
                  <a:lnTo>
                    <a:pt x="3322" y="2370"/>
                  </a:lnTo>
                  <a:cubicBezTo>
                    <a:pt x="3290" y="2363"/>
                    <a:pt x="3256" y="2359"/>
                    <a:pt x="3223" y="2359"/>
                  </a:cubicBezTo>
                  <a:cubicBezTo>
                    <a:pt x="3147" y="2359"/>
                    <a:pt x="3075" y="2380"/>
                    <a:pt x="3025" y="2430"/>
                  </a:cubicBezTo>
                  <a:cubicBezTo>
                    <a:pt x="3096" y="2299"/>
                    <a:pt x="3049" y="2334"/>
                    <a:pt x="3060" y="334"/>
                  </a:cubicBezTo>
                  <a:cubicBezTo>
                    <a:pt x="3060" y="287"/>
                    <a:pt x="3060" y="251"/>
                    <a:pt x="3049" y="215"/>
                  </a:cubicBezTo>
                  <a:cubicBezTo>
                    <a:pt x="3049" y="179"/>
                    <a:pt x="3037" y="156"/>
                    <a:pt x="3025" y="132"/>
                  </a:cubicBezTo>
                  <a:cubicBezTo>
                    <a:pt x="3001" y="120"/>
                    <a:pt x="2989" y="108"/>
                    <a:pt x="2977" y="108"/>
                  </a:cubicBezTo>
                  <a:cubicBezTo>
                    <a:pt x="2918" y="48"/>
                    <a:pt x="2822" y="1"/>
                    <a:pt x="273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3" name="Google Shape;1823;p68"/>
            <p:cNvSpPr/>
            <p:nvPr/>
          </p:nvSpPr>
          <p:spPr>
            <a:xfrm>
              <a:off x="1354943" y="1540049"/>
              <a:ext cx="124230" cy="148847"/>
            </a:xfrm>
            <a:custGeom>
              <a:rect b="b" l="l" r="r" t="t"/>
              <a:pathLst>
                <a:path extrusionOk="0" h="4680" w="3906">
                  <a:moveTo>
                    <a:pt x="1834" y="0"/>
                  </a:moveTo>
                  <a:cubicBezTo>
                    <a:pt x="1489" y="0"/>
                    <a:pt x="1179" y="227"/>
                    <a:pt x="1072" y="548"/>
                  </a:cubicBezTo>
                  <a:cubicBezTo>
                    <a:pt x="0" y="3929"/>
                    <a:pt x="24" y="3751"/>
                    <a:pt x="24" y="3941"/>
                  </a:cubicBezTo>
                  <a:cubicBezTo>
                    <a:pt x="24" y="4346"/>
                    <a:pt x="346" y="4680"/>
                    <a:pt x="750" y="4680"/>
                  </a:cubicBezTo>
                  <a:cubicBezTo>
                    <a:pt x="1060" y="4680"/>
                    <a:pt x="1346" y="4477"/>
                    <a:pt x="1429" y="4168"/>
                  </a:cubicBezTo>
                  <a:lnTo>
                    <a:pt x="1524" y="3882"/>
                  </a:lnTo>
                  <a:cubicBezTo>
                    <a:pt x="1572" y="3739"/>
                    <a:pt x="1703" y="3644"/>
                    <a:pt x="1846" y="3644"/>
                  </a:cubicBezTo>
                  <a:lnTo>
                    <a:pt x="2024" y="3644"/>
                  </a:lnTo>
                  <a:cubicBezTo>
                    <a:pt x="2179" y="3644"/>
                    <a:pt x="2310" y="3739"/>
                    <a:pt x="2358" y="3882"/>
                  </a:cubicBezTo>
                  <a:lnTo>
                    <a:pt x="2441" y="4168"/>
                  </a:lnTo>
                  <a:cubicBezTo>
                    <a:pt x="2548" y="4465"/>
                    <a:pt x="2822" y="4680"/>
                    <a:pt x="3132" y="4680"/>
                  </a:cubicBezTo>
                  <a:cubicBezTo>
                    <a:pt x="3536" y="4680"/>
                    <a:pt x="3858" y="4346"/>
                    <a:pt x="3858" y="3941"/>
                  </a:cubicBezTo>
                  <a:cubicBezTo>
                    <a:pt x="3906" y="3751"/>
                    <a:pt x="3858" y="3739"/>
                    <a:pt x="3489" y="2501"/>
                  </a:cubicBezTo>
                  <a:cubicBezTo>
                    <a:pt x="3470" y="2424"/>
                    <a:pt x="3405" y="2386"/>
                    <a:pt x="3337" y="2386"/>
                  </a:cubicBezTo>
                  <a:cubicBezTo>
                    <a:pt x="3320" y="2386"/>
                    <a:pt x="3303" y="2389"/>
                    <a:pt x="3286" y="2394"/>
                  </a:cubicBezTo>
                  <a:cubicBezTo>
                    <a:pt x="3191" y="2429"/>
                    <a:pt x="3144" y="2513"/>
                    <a:pt x="3179" y="2608"/>
                  </a:cubicBezTo>
                  <a:cubicBezTo>
                    <a:pt x="3584" y="3882"/>
                    <a:pt x="3596" y="3834"/>
                    <a:pt x="3596" y="3941"/>
                  </a:cubicBezTo>
                  <a:cubicBezTo>
                    <a:pt x="3596" y="4168"/>
                    <a:pt x="3417" y="4334"/>
                    <a:pt x="3203" y="4334"/>
                  </a:cubicBezTo>
                  <a:cubicBezTo>
                    <a:pt x="3048" y="4334"/>
                    <a:pt x="2894" y="4227"/>
                    <a:pt x="2834" y="4060"/>
                  </a:cubicBezTo>
                  <a:lnTo>
                    <a:pt x="2751" y="3787"/>
                  </a:lnTo>
                  <a:cubicBezTo>
                    <a:pt x="2655" y="3501"/>
                    <a:pt x="2393" y="3310"/>
                    <a:pt x="2096" y="3310"/>
                  </a:cubicBezTo>
                  <a:lnTo>
                    <a:pt x="1882" y="3310"/>
                  </a:lnTo>
                  <a:cubicBezTo>
                    <a:pt x="1584" y="3310"/>
                    <a:pt x="1334" y="3501"/>
                    <a:pt x="1227" y="3787"/>
                  </a:cubicBezTo>
                  <a:lnTo>
                    <a:pt x="1143" y="4084"/>
                  </a:lnTo>
                  <a:cubicBezTo>
                    <a:pt x="1084" y="4239"/>
                    <a:pt x="929" y="4346"/>
                    <a:pt x="762" y="4346"/>
                  </a:cubicBezTo>
                  <a:cubicBezTo>
                    <a:pt x="500" y="4346"/>
                    <a:pt x="298" y="4096"/>
                    <a:pt x="393" y="3822"/>
                  </a:cubicBezTo>
                  <a:lnTo>
                    <a:pt x="1417" y="655"/>
                  </a:lnTo>
                  <a:cubicBezTo>
                    <a:pt x="1477" y="465"/>
                    <a:pt x="1655" y="346"/>
                    <a:pt x="1846" y="346"/>
                  </a:cubicBezTo>
                  <a:lnTo>
                    <a:pt x="2084" y="346"/>
                  </a:lnTo>
                  <a:cubicBezTo>
                    <a:pt x="2286" y="346"/>
                    <a:pt x="2465" y="477"/>
                    <a:pt x="2524" y="655"/>
                  </a:cubicBezTo>
                  <a:lnTo>
                    <a:pt x="2941" y="1965"/>
                  </a:lnTo>
                  <a:cubicBezTo>
                    <a:pt x="2960" y="2041"/>
                    <a:pt x="3025" y="2079"/>
                    <a:pt x="3093" y="2079"/>
                  </a:cubicBezTo>
                  <a:cubicBezTo>
                    <a:pt x="3110" y="2079"/>
                    <a:pt x="3127" y="2077"/>
                    <a:pt x="3144" y="2072"/>
                  </a:cubicBezTo>
                  <a:cubicBezTo>
                    <a:pt x="3239" y="2036"/>
                    <a:pt x="3275" y="1953"/>
                    <a:pt x="3251" y="1858"/>
                  </a:cubicBezTo>
                  <a:lnTo>
                    <a:pt x="2834" y="548"/>
                  </a:lnTo>
                  <a:cubicBezTo>
                    <a:pt x="2727" y="227"/>
                    <a:pt x="2417" y="0"/>
                    <a:pt x="207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4" name="Google Shape;1824;p68"/>
            <p:cNvSpPr/>
            <p:nvPr/>
          </p:nvSpPr>
          <p:spPr>
            <a:xfrm>
              <a:off x="1399629" y="1581714"/>
              <a:ext cx="37148" cy="52669"/>
            </a:xfrm>
            <a:custGeom>
              <a:rect b="b" l="l" r="r" t="t"/>
              <a:pathLst>
                <a:path extrusionOk="0" h="1656" w="1168">
                  <a:moveTo>
                    <a:pt x="596" y="738"/>
                  </a:moveTo>
                  <a:lnTo>
                    <a:pt x="774" y="1310"/>
                  </a:lnTo>
                  <a:lnTo>
                    <a:pt x="417" y="1310"/>
                  </a:lnTo>
                  <a:lnTo>
                    <a:pt x="596" y="738"/>
                  </a:lnTo>
                  <a:close/>
                  <a:moveTo>
                    <a:pt x="584" y="0"/>
                  </a:moveTo>
                  <a:cubicBezTo>
                    <a:pt x="512" y="0"/>
                    <a:pt x="453" y="48"/>
                    <a:pt x="417" y="119"/>
                  </a:cubicBezTo>
                  <a:lnTo>
                    <a:pt x="36" y="1429"/>
                  </a:lnTo>
                  <a:cubicBezTo>
                    <a:pt x="0" y="1536"/>
                    <a:pt x="72" y="1655"/>
                    <a:pt x="191" y="1655"/>
                  </a:cubicBezTo>
                  <a:lnTo>
                    <a:pt x="1000" y="1655"/>
                  </a:lnTo>
                  <a:cubicBezTo>
                    <a:pt x="1060" y="1655"/>
                    <a:pt x="1108" y="1619"/>
                    <a:pt x="1131" y="1584"/>
                  </a:cubicBezTo>
                  <a:cubicBezTo>
                    <a:pt x="1167" y="1536"/>
                    <a:pt x="1167" y="1488"/>
                    <a:pt x="1143" y="1429"/>
                  </a:cubicBezTo>
                  <a:lnTo>
                    <a:pt x="750" y="119"/>
                  </a:lnTo>
                  <a:cubicBezTo>
                    <a:pt x="727" y="48"/>
                    <a:pt x="655" y="0"/>
                    <a:pt x="58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25" name="Google Shape;1825;p68"/>
          <p:cNvSpPr/>
          <p:nvPr/>
        </p:nvSpPr>
        <p:spPr>
          <a:xfrm>
            <a:off x="6611645" y="1479748"/>
            <a:ext cx="4098000" cy="4800600"/>
          </a:xfrm>
          <a:prstGeom prst="rect">
            <a:avLst/>
          </a:prstGeom>
          <a:solidFill>
            <a:srgbClr val="FFC5CB"/>
          </a:solidFill>
          <a:ln cap="flat" cmpd="sng" w="9525">
            <a:solidFill>
              <a:schemeClr val="accent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826" name="Google Shape;1826;p68"/>
          <p:cNvPicPr preferRelativeResize="0"/>
          <p:nvPr/>
        </p:nvPicPr>
        <p:blipFill rotWithShape="1">
          <a:blip r:embed="rId3">
            <a:alphaModFix/>
          </a:blip>
          <a:srcRect b="7144" l="68638" r="0" t="6252"/>
          <a:stretch/>
        </p:blipFill>
        <p:spPr>
          <a:xfrm>
            <a:off x="6710796" y="1580023"/>
            <a:ext cx="3863491" cy="45639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0" name="Shape 1830"/>
        <p:cNvGrpSpPr/>
        <p:nvPr/>
      </p:nvGrpSpPr>
      <p:grpSpPr>
        <a:xfrm>
          <a:off x="0" y="0"/>
          <a:ext cx="0" cy="0"/>
          <a:chOff x="0" y="0"/>
          <a:chExt cx="0" cy="0"/>
        </a:xfrm>
      </p:grpSpPr>
      <p:sp>
        <p:nvSpPr>
          <p:cNvPr id="1831" name="Google Shape;1831;p69"/>
          <p:cNvSpPr txBox="1"/>
          <p:nvPr>
            <p:ph idx="8" type="title"/>
          </p:nvPr>
        </p:nvSpPr>
        <p:spPr>
          <a:xfrm>
            <a:off x="1193800" y="659214"/>
            <a:ext cx="98043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Editing Titles</a:t>
            </a:r>
            <a:endParaRPr/>
          </a:p>
        </p:txBody>
      </p:sp>
      <p:sp>
        <p:nvSpPr>
          <p:cNvPr id="1832" name="Google Shape;1832;p69"/>
          <p:cNvSpPr txBox="1"/>
          <p:nvPr>
            <p:ph type="ctrTitle"/>
          </p:nvPr>
        </p:nvSpPr>
        <p:spPr>
          <a:xfrm flipH="1">
            <a:off x="3190962" y="1554600"/>
            <a:ext cx="2903400" cy="1313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500"/>
              <a:t>Essential</a:t>
            </a:r>
            <a:endParaRPr sz="2500"/>
          </a:p>
          <a:p>
            <a:pPr indent="457200" lvl="0" marL="0" rtl="0" algn="l">
              <a:spcBef>
                <a:spcPts val="0"/>
              </a:spcBef>
              <a:spcAft>
                <a:spcPts val="0"/>
              </a:spcAft>
              <a:buNone/>
            </a:pPr>
            <a:r>
              <a:rPr lang="en-US" sz="2500"/>
              <a:t>Graphics</a:t>
            </a:r>
            <a:endParaRPr sz="2500"/>
          </a:p>
          <a:p>
            <a:pPr indent="0" lvl="0" marL="1371600" rtl="0" algn="l">
              <a:spcBef>
                <a:spcPts val="0"/>
              </a:spcBef>
              <a:spcAft>
                <a:spcPts val="0"/>
              </a:spcAft>
              <a:buNone/>
            </a:pPr>
            <a:r>
              <a:rPr lang="en-US" sz="2500"/>
              <a:t>Panel</a:t>
            </a:r>
            <a:endParaRPr sz="2500"/>
          </a:p>
        </p:txBody>
      </p:sp>
      <p:sp>
        <p:nvSpPr>
          <p:cNvPr id="1833" name="Google Shape;1833;p69"/>
          <p:cNvSpPr txBox="1"/>
          <p:nvPr>
            <p:ph idx="2" type="ctrTitle"/>
          </p:nvPr>
        </p:nvSpPr>
        <p:spPr>
          <a:xfrm flipH="1">
            <a:off x="6310163" y="1506125"/>
            <a:ext cx="2599200" cy="1313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500"/>
              <a:t>Effects </a:t>
            </a:r>
            <a:endParaRPr sz="2500"/>
          </a:p>
          <a:p>
            <a:pPr indent="457200" lvl="0" marL="0" rtl="0" algn="l">
              <a:spcBef>
                <a:spcPts val="0"/>
              </a:spcBef>
              <a:spcAft>
                <a:spcPts val="0"/>
              </a:spcAft>
              <a:buNone/>
            </a:pPr>
            <a:r>
              <a:rPr lang="en-US" sz="2500"/>
              <a:t>Controls</a:t>
            </a:r>
            <a:endParaRPr sz="2500"/>
          </a:p>
          <a:p>
            <a:pPr indent="457200" lvl="0" marL="914400" rtl="0" algn="l">
              <a:spcBef>
                <a:spcPts val="0"/>
              </a:spcBef>
              <a:spcAft>
                <a:spcPts val="0"/>
              </a:spcAft>
              <a:buNone/>
            </a:pPr>
            <a:r>
              <a:rPr lang="en-US" sz="2500"/>
              <a:t>Panel</a:t>
            </a:r>
            <a:endParaRPr sz="2500"/>
          </a:p>
        </p:txBody>
      </p:sp>
      <p:grpSp>
        <p:nvGrpSpPr>
          <p:cNvPr id="1834" name="Google Shape;1834;p69"/>
          <p:cNvGrpSpPr/>
          <p:nvPr/>
        </p:nvGrpSpPr>
        <p:grpSpPr>
          <a:xfrm>
            <a:off x="6014526" y="2090051"/>
            <a:ext cx="162653" cy="3225515"/>
            <a:chOff x="4511007" y="1567577"/>
            <a:chExt cx="121992" cy="2419197"/>
          </a:xfrm>
        </p:grpSpPr>
        <p:sp>
          <p:nvSpPr>
            <p:cNvPr id="1835" name="Google Shape;1835;p69"/>
            <p:cNvSpPr/>
            <p:nvPr/>
          </p:nvSpPr>
          <p:spPr>
            <a:xfrm rot="5400102">
              <a:off x="3317644" y="2760976"/>
              <a:ext cx="2419197" cy="32399"/>
            </a:xfrm>
            <a:custGeom>
              <a:rect b="b" l="l" r="r" t="t"/>
              <a:pathLst>
                <a:path extrusionOk="0" h="914" w="28616">
                  <a:moveTo>
                    <a:pt x="12822" y="0"/>
                  </a:moveTo>
                  <a:cubicBezTo>
                    <a:pt x="8571" y="0"/>
                    <a:pt x="4342" y="392"/>
                    <a:pt x="104" y="616"/>
                  </a:cubicBezTo>
                  <a:cubicBezTo>
                    <a:pt x="0" y="627"/>
                    <a:pt x="0" y="772"/>
                    <a:pt x="104" y="782"/>
                  </a:cubicBezTo>
                  <a:cubicBezTo>
                    <a:pt x="568" y="802"/>
                    <a:pt x="1032" y="811"/>
                    <a:pt x="1497" y="811"/>
                  </a:cubicBezTo>
                  <a:cubicBezTo>
                    <a:pt x="3419" y="811"/>
                    <a:pt x="5346" y="661"/>
                    <a:pt x="7265" y="544"/>
                  </a:cubicBezTo>
                  <a:cubicBezTo>
                    <a:pt x="9029" y="449"/>
                    <a:pt x="10786" y="391"/>
                    <a:pt x="12551" y="391"/>
                  </a:cubicBezTo>
                  <a:cubicBezTo>
                    <a:pt x="13110" y="391"/>
                    <a:pt x="13669" y="397"/>
                    <a:pt x="14230" y="409"/>
                  </a:cubicBezTo>
                  <a:cubicBezTo>
                    <a:pt x="16551" y="461"/>
                    <a:pt x="18873" y="565"/>
                    <a:pt x="21195" y="647"/>
                  </a:cubicBezTo>
                  <a:cubicBezTo>
                    <a:pt x="23226" y="727"/>
                    <a:pt x="25295" y="913"/>
                    <a:pt x="27344" y="913"/>
                  </a:cubicBezTo>
                  <a:cubicBezTo>
                    <a:pt x="27689" y="913"/>
                    <a:pt x="28033" y="908"/>
                    <a:pt x="28377" y="896"/>
                  </a:cubicBezTo>
                  <a:cubicBezTo>
                    <a:pt x="28615" y="896"/>
                    <a:pt x="28615" y="544"/>
                    <a:pt x="28377" y="544"/>
                  </a:cubicBezTo>
                  <a:cubicBezTo>
                    <a:pt x="26003" y="285"/>
                    <a:pt x="23568" y="337"/>
                    <a:pt x="21195" y="243"/>
                  </a:cubicBezTo>
                  <a:cubicBezTo>
                    <a:pt x="18873" y="160"/>
                    <a:pt x="16551" y="57"/>
                    <a:pt x="14230" y="15"/>
                  </a:cubicBezTo>
                  <a:cubicBezTo>
                    <a:pt x="13760" y="5"/>
                    <a:pt x="13291" y="0"/>
                    <a:pt x="12822"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6" name="Google Shape;1836;p69"/>
            <p:cNvSpPr/>
            <p:nvPr/>
          </p:nvSpPr>
          <p:spPr>
            <a:xfrm rot="5400107">
              <a:off x="3466302" y="2820104"/>
              <a:ext cx="2300941" cy="32383"/>
            </a:xfrm>
            <a:custGeom>
              <a:rect b="b" l="l" r="r" t="t"/>
              <a:pathLst>
                <a:path extrusionOk="0" h="914" w="28616">
                  <a:moveTo>
                    <a:pt x="12822" y="0"/>
                  </a:moveTo>
                  <a:cubicBezTo>
                    <a:pt x="8571" y="0"/>
                    <a:pt x="4342" y="392"/>
                    <a:pt x="104" y="616"/>
                  </a:cubicBezTo>
                  <a:cubicBezTo>
                    <a:pt x="0" y="627"/>
                    <a:pt x="0" y="772"/>
                    <a:pt x="104" y="782"/>
                  </a:cubicBezTo>
                  <a:cubicBezTo>
                    <a:pt x="568" y="802"/>
                    <a:pt x="1032" y="811"/>
                    <a:pt x="1497" y="811"/>
                  </a:cubicBezTo>
                  <a:cubicBezTo>
                    <a:pt x="3419" y="811"/>
                    <a:pt x="5346" y="661"/>
                    <a:pt x="7265" y="544"/>
                  </a:cubicBezTo>
                  <a:cubicBezTo>
                    <a:pt x="9029" y="449"/>
                    <a:pt x="10786" y="391"/>
                    <a:pt x="12551" y="391"/>
                  </a:cubicBezTo>
                  <a:cubicBezTo>
                    <a:pt x="13110" y="391"/>
                    <a:pt x="13669" y="397"/>
                    <a:pt x="14230" y="409"/>
                  </a:cubicBezTo>
                  <a:cubicBezTo>
                    <a:pt x="16551" y="461"/>
                    <a:pt x="18873" y="565"/>
                    <a:pt x="21195" y="647"/>
                  </a:cubicBezTo>
                  <a:cubicBezTo>
                    <a:pt x="23226" y="727"/>
                    <a:pt x="25295" y="913"/>
                    <a:pt x="27344" y="913"/>
                  </a:cubicBezTo>
                  <a:cubicBezTo>
                    <a:pt x="27689" y="913"/>
                    <a:pt x="28033" y="908"/>
                    <a:pt x="28377" y="896"/>
                  </a:cubicBezTo>
                  <a:cubicBezTo>
                    <a:pt x="28615" y="896"/>
                    <a:pt x="28615" y="544"/>
                    <a:pt x="28377" y="544"/>
                  </a:cubicBezTo>
                  <a:cubicBezTo>
                    <a:pt x="26003" y="285"/>
                    <a:pt x="23568" y="337"/>
                    <a:pt x="21195" y="243"/>
                  </a:cubicBezTo>
                  <a:cubicBezTo>
                    <a:pt x="18873" y="160"/>
                    <a:pt x="16551" y="57"/>
                    <a:pt x="14230" y="15"/>
                  </a:cubicBezTo>
                  <a:cubicBezTo>
                    <a:pt x="13760" y="5"/>
                    <a:pt x="13291" y="0"/>
                    <a:pt x="12822"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descr="A screenshot of a video game&#10;&#10;Description automatically generated" id="1837" name="Google Shape;1837;p69"/>
          <p:cNvPicPr preferRelativeResize="0"/>
          <p:nvPr>
            <p:ph idx="4294967295" type="body"/>
          </p:nvPr>
        </p:nvPicPr>
        <p:blipFill rotWithShape="1">
          <a:blip r:embed="rId3">
            <a:alphaModFix/>
          </a:blip>
          <a:srcRect b="16214" l="80461" r="0" t="6903"/>
          <a:stretch/>
        </p:blipFill>
        <p:spPr>
          <a:xfrm>
            <a:off x="431800" y="617250"/>
            <a:ext cx="2382300" cy="5694300"/>
          </a:xfrm>
          <a:prstGeom prst="rect">
            <a:avLst/>
          </a:prstGeom>
          <a:noFill/>
          <a:ln>
            <a:noFill/>
          </a:ln>
        </p:spPr>
      </p:pic>
      <p:sp>
        <p:nvSpPr>
          <p:cNvPr id="1838" name="Google Shape;1838;p69"/>
          <p:cNvSpPr/>
          <p:nvPr/>
        </p:nvSpPr>
        <p:spPr>
          <a:xfrm rot="-9842300">
            <a:off x="1673232" y="733008"/>
            <a:ext cx="580376" cy="313841"/>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9" name="Google Shape;1839;p69"/>
          <p:cNvPicPr preferRelativeResize="0"/>
          <p:nvPr/>
        </p:nvPicPr>
        <p:blipFill>
          <a:blip r:embed="rId4">
            <a:alphaModFix/>
          </a:blip>
          <a:stretch>
            <a:fillRect/>
          </a:stretch>
        </p:blipFill>
        <p:spPr>
          <a:xfrm>
            <a:off x="9024325" y="812714"/>
            <a:ext cx="3131735" cy="5047086"/>
          </a:xfrm>
          <a:prstGeom prst="rect">
            <a:avLst/>
          </a:prstGeom>
          <a:noFill/>
          <a:ln>
            <a:noFill/>
          </a:ln>
        </p:spPr>
      </p:pic>
      <p:sp>
        <p:nvSpPr>
          <p:cNvPr id="1840" name="Google Shape;1840;p69"/>
          <p:cNvSpPr txBox="1"/>
          <p:nvPr>
            <p:ph idx="1" type="subTitle"/>
          </p:nvPr>
        </p:nvSpPr>
        <p:spPr>
          <a:xfrm>
            <a:off x="3493775" y="2749275"/>
            <a:ext cx="2520600" cy="30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1900"/>
              <a:t>Need to select the edit button and the specific title</a:t>
            </a:r>
            <a:endParaRPr sz="1900"/>
          </a:p>
          <a:p>
            <a:pPr indent="0" lvl="0" marL="0" rtl="0" algn="l">
              <a:spcBef>
                <a:spcPts val="200"/>
              </a:spcBef>
              <a:spcAft>
                <a:spcPts val="0"/>
              </a:spcAft>
              <a:buNone/>
            </a:pPr>
            <a:r>
              <a:t/>
            </a:r>
            <a:endParaRPr sz="1000"/>
          </a:p>
          <a:p>
            <a:pPr indent="0" lvl="0" marL="0" rtl="0" algn="l">
              <a:spcBef>
                <a:spcPts val="200"/>
              </a:spcBef>
              <a:spcAft>
                <a:spcPts val="0"/>
              </a:spcAft>
              <a:buNone/>
            </a:pPr>
            <a:r>
              <a:rPr lang="en-US" sz="1900"/>
              <a:t>You can align the placement of the graphic using the icons (not found in the Effect Controls)</a:t>
            </a:r>
            <a:endParaRPr sz="1900"/>
          </a:p>
          <a:p>
            <a:pPr indent="0" lvl="0" marL="0" rtl="0" algn="l">
              <a:spcBef>
                <a:spcPts val="200"/>
              </a:spcBef>
              <a:spcAft>
                <a:spcPts val="0"/>
              </a:spcAft>
              <a:buNone/>
            </a:pPr>
            <a:r>
              <a:t/>
            </a:r>
            <a:endParaRPr sz="1000"/>
          </a:p>
          <a:p>
            <a:pPr indent="0" lvl="0" marL="0" rtl="0" algn="l">
              <a:spcBef>
                <a:spcPts val="200"/>
              </a:spcBef>
              <a:spcAft>
                <a:spcPts val="200"/>
              </a:spcAft>
              <a:buNone/>
            </a:pPr>
            <a:r>
              <a:rPr lang="en-US" sz="1900"/>
              <a:t>Can edit text and color</a:t>
            </a:r>
            <a:endParaRPr sz="1900"/>
          </a:p>
        </p:txBody>
      </p:sp>
      <p:sp>
        <p:nvSpPr>
          <p:cNvPr id="1841" name="Google Shape;1841;p69"/>
          <p:cNvSpPr txBox="1"/>
          <p:nvPr/>
        </p:nvSpPr>
        <p:spPr>
          <a:xfrm>
            <a:off x="6803050" y="2749275"/>
            <a:ext cx="2431200" cy="2934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1900">
                <a:solidFill>
                  <a:schemeClr val="dk1"/>
                </a:solidFill>
                <a:latin typeface="Signika Negative Light"/>
                <a:ea typeface="Signika Negative Light"/>
                <a:cs typeface="Signika Negative Light"/>
                <a:sym typeface="Signika Negative Light"/>
              </a:rPr>
              <a:t>Can edit text and color</a:t>
            </a:r>
            <a:endParaRPr sz="1900">
              <a:solidFill>
                <a:schemeClr val="dk1"/>
              </a:solidFill>
              <a:latin typeface="Signika Negative Light"/>
              <a:ea typeface="Signika Negative Light"/>
              <a:cs typeface="Signika Negative Light"/>
              <a:sym typeface="Signika Negative Light"/>
            </a:endParaRPr>
          </a:p>
          <a:p>
            <a:pPr indent="0" lvl="0" marL="0" rtl="0" algn="l">
              <a:lnSpc>
                <a:spcPct val="100000"/>
              </a:lnSpc>
              <a:spcBef>
                <a:spcPts val="200"/>
              </a:spcBef>
              <a:spcAft>
                <a:spcPts val="0"/>
              </a:spcAft>
              <a:buNone/>
            </a:pPr>
            <a:r>
              <a:t/>
            </a:r>
            <a:endParaRPr sz="1000">
              <a:solidFill>
                <a:schemeClr val="dk1"/>
              </a:solidFill>
              <a:latin typeface="Signika Negative Light"/>
              <a:ea typeface="Signika Negative Light"/>
              <a:cs typeface="Signika Negative Light"/>
              <a:sym typeface="Signika Negative Light"/>
            </a:endParaRPr>
          </a:p>
          <a:p>
            <a:pPr indent="0" lvl="0" marL="0" rtl="0" algn="l">
              <a:lnSpc>
                <a:spcPct val="100000"/>
              </a:lnSpc>
              <a:spcBef>
                <a:spcPts val="200"/>
              </a:spcBef>
              <a:spcAft>
                <a:spcPts val="0"/>
              </a:spcAft>
              <a:buNone/>
            </a:pPr>
            <a:r>
              <a:rPr lang="en-US" sz="1900">
                <a:solidFill>
                  <a:schemeClr val="dk1"/>
                </a:solidFill>
                <a:latin typeface="Signika Negative Light"/>
                <a:ea typeface="Signika Negative Light"/>
                <a:cs typeface="Signika Negative Light"/>
                <a:sym typeface="Signika Negative Light"/>
              </a:rPr>
              <a:t>Keyframes mark a point in time with a specific value</a:t>
            </a:r>
            <a:endParaRPr sz="1900">
              <a:solidFill>
                <a:schemeClr val="dk1"/>
              </a:solidFill>
              <a:latin typeface="Signika Negative Light"/>
              <a:ea typeface="Signika Negative Light"/>
              <a:cs typeface="Signika Negative Light"/>
              <a:sym typeface="Signika Negative Light"/>
            </a:endParaRPr>
          </a:p>
          <a:p>
            <a:pPr indent="0" lvl="0" marL="0" rtl="0" algn="l">
              <a:lnSpc>
                <a:spcPct val="100000"/>
              </a:lnSpc>
              <a:spcBef>
                <a:spcPts val="200"/>
              </a:spcBef>
              <a:spcAft>
                <a:spcPts val="0"/>
              </a:spcAft>
              <a:buNone/>
            </a:pPr>
            <a:r>
              <a:t/>
            </a:r>
            <a:endParaRPr sz="1000">
              <a:solidFill>
                <a:schemeClr val="dk1"/>
              </a:solidFill>
              <a:latin typeface="Signika Negative Light"/>
              <a:ea typeface="Signika Negative Light"/>
              <a:cs typeface="Signika Negative Light"/>
              <a:sym typeface="Signika Negative Light"/>
            </a:endParaRPr>
          </a:p>
          <a:p>
            <a:pPr indent="0" lvl="0" marL="0" rtl="0" algn="l">
              <a:lnSpc>
                <a:spcPct val="100000"/>
              </a:lnSpc>
              <a:spcBef>
                <a:spcPts val="200"/>
              </a:spcBef>
              <a:spcAft>
                <a:spcPts val="200"/>
              </a:spcAft>
              <a:buNone/>
            </a:pPr>
            <a:r>
              <a:rPr lang="en-US" sz="1900">
                <a:solidFill>
                  <a:schemeClr val="dk1"/>
                </a:solidFill>
                <a:latin typeface="Signika Negative Light"/>
                <a:ea typeface="Signika Negative Light"/>
                <a:cs typeface="Signika Negative Light"/>
                <a:sym typeface="Signika Negative Light"/>
              </a:rPr>
              <a:t>Can also create masks to cover your text</a:t>
            </a:r>
            <a:endParaRPr sz="1900">
              <a:solidFill>
                <a:schemeClr val="dk1"/>
              </a:solidFill>
              <a:latin typeface="Signika Negative Light"/>
              <a:ea typeface="Signika Negative Light"/>
              <a:cs typeface="Signika Negative Light"/>
              <a:sym typeface="Signika Negative Light"/>
            </a:endParaRPr>
          </a:p>
        </p:txBody>
      </p:sp>
      <p:grpSp>
        <p:nvGrpSpPr>
          <p:cNvPr id="1842" name="Google Shape;1842;p69"/>
          <p:cNvGrpSpPr/>
          <p:nvPr/>
        </p:nvGrpSpPr>
        <p:grpSpPr>
          <a:xfrm>
            <a:off x="2952637" y="5542700"/>
            <a:ext cx="608366" cy="364527"/>
            <a:chOff x="1849793" y="1468663"/>
            <a:chExt cx="814849" cy="273402"/>
          </a:xfrm>
        </p:grpSpPr>
        <p:grpSp>
          <p:nvGrpSpPr>
            <p:cNvPr id="1843" name="Google Shape;1843;p69"/>
            <p:cNvGrpSpPr/>
            <p:nvPr/>
          </p:nvGrpSpPr>
          <p:grpSpPr>
            <a:xfrm>
              <a:off x="1849793" y="1469160"/>
              <a:ext cx="814849" cy="272906"/>
              <a:chOff x="238042" y="2116833"/>
              <a:chExt cx="7061083" cy="1355717"/>
            </a:xfrm>
          </p:grpSpPr>
          <p:sp>
            <p:nvSpPr>
              <p:cNvPr id="1844" name="Google Shape;1844;p69"/>
              <p:cNvSpPr/>
              <p:nvPr/>
            </p:nvSpPr>
            <p:spPr>
              <a:xfrm>
                <a:off x="238125" y="2116875"/>
                <a:ext cx="7061000" cy="1355675"/>
              </a:xfrm>
              <a:custGeom>
                <a:rect b="b" l="l" r="r" t="t"/>
                <a:pathLst>
                  <a:path extrusionOk="0" h="54227" w="282440">
                    <a:moveTo>
                      <a:pt x="0" y="0"/>
                    </a:moveTo>
                    <a:lnTo>
                      <a:pt x="0" y="54227"/>
                    </a:lnTo>
                    <a:lnTo>
                      <a:pt x="266685" y="54227"/>
                    </a:lnTo>
                    <a:lnTo>
                      <a:pt x="282439" y="27171"/>
                    </a:lnTo>
                    <a:lnTo>
                      <a:pt x="266685" y="0"/>
                    </a:lnTo>
                    <a:close/>
                  </a:path>
                </a:pathLst>
              </a:custGeom>
              <a:solidFill>
                <a:schemeClr val="lt2">
                  <a:alpha val="75420"/>
                </a:schemeClr>
              </a:solidFill>
              <a:ln>
                <a:noFill/>
              </a:ln>
              <a:effectLst>
                <a:outerShdw blurRad="57150" rotWithShape="0" algn="bl" dir="5400000" dist="19050">
                  <a:srgbClr val="666666">
                    <a:alpha val="1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5" name="Google Shape;1845;p69"/>
              <p:cNvSpPr/>
              <p:nvPr/>
            </p:nvSpPr>
            <p:spPr>
              <a:xfrm>
                <a:off x="238042" y="2116833"/>
                <a:ext cx="1110980" cy="1355675"/>
              </a:xfrm>
              <a:custGeom>
                <a:rect b="b" l="l" r="r" t="t"/>
                <a:pathLst>
                  <a:path extrusionOk="0" h="54227" w="45323">
                    <a:moveTo>
                      <a:pt x="0" y="0"/>
                    </a:moveTo>
                    <a:lnTo>
                      <a:pt x="0" y="54227"/>
                    </a:lnTo>
                    <a:lnTo>
                      <a:pt x="45323" y="54227"/>
                    </a:lnTo>
                    <a:lnTo>
                      <a:pt x="4532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46" name="Google Shape;1846;p69"/>
            <p:cNvSpPr/>
            <p:nvPr/>
          </p:nvSpPr>
          <p:spPr>
            <a:xfrm rot="10800000">
              <a:off x="1975875" y="1468663"/>
              <a:ext cx="101524" cy="272762"/>
            </a:xfrm>
            <a:custGeom>
              <a:rect b="b" l="l" r="r" t="t"/>
              <a:pathLst>
                <a:path extrusionOk="0" h="54227" w="45323">
                  <a:moveTo>
                    <a:pt x="0" y="0"/>
                  </a:moveTo>
                  <a:lnTo>
                    <a:pt x="0" y="54227"/>
                  </a:lnTo>
                  <a:lnTo>
                    <a:pt x="45323" y="54227"/>
                  </a:lnTo>
                  <a:lnTo>
                    <a:pt x="45323" y="0"/>
                  </a:lnTo>
                  <a:close/>
                </a:path>
              </a:pathLst>
            </a:custGeom>
            <a:gradFill>
              <a:gsLst>
                <a:gs pos="0">
                  <a:srgbClr val="AAC6D5">
                    <a:alpha val="75294"/>
                  </a:srgbClr>
                </a:gs>
                <a:gs pos="100000">
                  <a:srgbClr val="D1EAF7">
                    <a:alpha val="21176"/>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47" name="Google Shape;1847;p69"/>
          <p:cNvGrpSpPr/>
          <p:nvPr/>
        </p:nvGrpSpPr>
        <p:grpSpPr>
          <a:xfrm>
            <a:off x="2952630" y="2916172"/>
            <a:ext cx="608366" cy="364527"/>
            <a:chOff x="1849793" y="1468663"/>
            <a:chExt cx="814849" cy="273402"/>
          </a:xfrm>
        </p:grpSpPr>
        <p:grpSp>
          <p:nvGrpSpPr>
            <p:cNvPr id="1848" name="Google Shape;1848;p69"/>
            <p:cNvGrpSpPr/>
            <p:nvPr/>
          </p:nvGrpSpPr>
          <p:grpSpPr>
            <a:xfrm>
              <a:off x="1849793" y="1469160"/>
              <a:ext cx="814849" cy="272906"/>
              <a:chOff x="238042" y="2116833"/>
              <a:chExt cx="7061083" cy="1355717"/>
            </a:xfrm>
          </p:grpSpPr>
          <p:sp>
            <p:nvSpPr>
              <p:cNvPr id="1849" name="Google Shape;1849;p69"/>
              <p:cNvSpPr/>
              <p:nvPr/>
            </p:nvSpPr>
            <p:spPr>
              <a:xfrm>
                <a:off x="238125" y="2116875"/>
                <a:ext cx="7061000" cy="1355675"/>
              </a:xfrm>
              <a:custGeom>
                <a:rect b="b" l="l" r="r" t="t"/>
                <a:pathLst>
                  <a:path extrusionOk="0" h="54227" w="282440">
                    <a:moveTo>
                      <a:pt x="0" y="0"/>
                    </a:moveTo>
                    <a:lnTo>
                      <a:pt x="0" y="54227"/>
                    </a:lnTo>
                    <a:lnTo>
                      <a:pt x="266685" y="54227"/>
                    </a:lnTo>
                    <a:lnTo>
                      <a:pt x="282439" y="27171"/>
                    </a:lnTo>
                    <a:lnTo>
                      <a:pt x="266685" y="0"/>
                    </a:lnTo>
                    <a:close/>
                  </a:path>
                </a:pathLst>
              </a:custGeom>
              <a:solidFill>
                <a:schemeClr val="accent2">
                  <a:alpha val="69270"/>
                </a:schemeClr>
              </a:solidFill>
              <a:ln>
                <a:noFill/>
              </a:ln>
              <a:effectLst>
                <a:outerShdw blurRad="57150" rotWithShape="0" algn="bl" dir="5400000" dist="19050">
                  <a:srgbClr val="999999">
                    <a:alpha val="1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0" name="Google Shape;1850;p69"/>
              <p:cNvSpPr/>
              <p:nvPr/>
            </p:nvSpPr>
            <p:spPr>
              <a:xfrm>
                <a:off x="238042" y="2116833"/>
                <a:ext cx="1110980" cy="1355675"/>
              </a:xfrm>
              <a:custGeom>
                <a:rect b="b" l="l" r="r" t="t"/>
                <a:pathLst>
                  <a:path extrusionOk="0" h="54227" w="45323">
                    <a:moveTo>
                      <a:pt x="0" y="0"/>
                    </a:moveTo>
                    <a:lnTo>
                      <a:pt x="0" y="54227"/>
                    </a:lnTo>
                    <a:lnTo>
                      <a:pt x="45323" y="54227"/>
                    </a:lnTo>
                    <a:lnTo>
                      <a:pt x="45323" y="0"/>
                    </a:lnTo>
                    <a:close/>
                  </a:path>
                </a:pathLst>
              </a:custGeom>
              <a:solidFill>
                <a:srgbClr val="FFC5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51" name="Google Shape;1851;p69"/>
            <p:cNvSpPr/>
            <p:nvPr/>
          </p:nvSpPr>
          <p:spPr>
            <a:xfrm rot="10800000">
              <a:off x="1975875" y="1468663"/>
              <a:ext cx="101524" cy="272762"/>
            </a:xfrm>
            <a:custGeom>
              <a:rect b="b" l="l" r="r" t="t"/>
              <a:pathLst>
                <a:path extrusionOk="0" h="54227" w="45323">
                  <a:moveTo>
                    <a:pt x="0" y="0"/>
                  </a:moveTo>
                  <a:lnTo>
                    <a:pt x="0" y="54227"/>
                  </a:lnTo>
                  <a:lnTo>
                    <a:pt x="45323" y="54227"/>
                  </a:lnTo>
                  <a:lnTo>
                    <a:pt x="45323" y="0"/>
                  </a:lnTo>
                  <a:close/>
                </a:path>
              </a:pathLst>
            </a:custGeom>
            <a:gradFill>
              <a:gsLst>
                <a:gs pos="0">
                  <a:srgbClr val="CF8890">
                    <a:alpha val="41176"/>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52" name="Google Shape;1852;p69"/>
          <p:cNvGrpSpPr/>
          <p:nvPr/>
        </p:nvGrpSpPr>
        <p:grpSpPr>
          <a:xfrm>
            <a:off x="2952624" y="3940797"/>
            <a:ext cx="608366" cy="364527"/>
            <a:chOff x="1849793" y="1468663"/>
            <a:chExt cx="814849" cy="273402"/>
          </a:xfrm>
        </p:grpSpPr>
        <p:grpSp>
          <p:nvGrpSpPr>
            <p:cNvPr id="1853" name="Google Shape;1853;p69"/>
            <p:cNvGrpSpPr/>
            <p:nvPr/>
          </p:nvGrpSpPr>
          <p:grpSpPr>
            <a:xfrm>
              <a:off x="1849793" y="1469160"/>
              <a:ext cx="814849" cy="272906"/>
              <a:chOff x="238042" y="2116833"/>
              <a:chExt cx="7061083" cy="1355717"/>
            </a:xfrm>
          </p:grpSpPr>
          <p:sp>
            <p:nvSpPr>
              <p:cNvPr id="1854" name="Google Shape;1854;p69"/>
              <p:cNvSpPr/>
              <p:nvPr/>
            </p:nvSpPr>
            <p:spPr>
              <a:xfrm>
                <a:off x="238125" y="2116875"/>
                <a:ext cx="7061000" cy="1355675"/>
              </a:xfrm>
              <a:custGeom>
                <a:rect b="b" l="l" r="r" t="t"/>
                <a:pathLst>
                  <a:path extrusionOk="0" h="54227" w="282440">
                    <a:moveTo>
                      <a:pt x="0" y="0"/>
                    </a:moveTo>
                    <a:lnTo>
                      <a:pt x="0" y="54227"/>
                    </a:lnTo>
                    <a:lnTo>
                      <a:pt x="266685" y="54227"/>
                    </a:lnTo>
                    <a:lnTo>
                      <a:pt x="282439" y="27171"/>
                    </a:lnTo>
                    <a:lnTo>
                      <a:pt x="266685" y="0"/>
                    </a:lnTo>
                    <a:close/>
                  </a:path>
                </a:pathLst>
              </a:custGeom>
              <a:solidFill>
                <a:schemeClr val="dk2">
                  <a:alpha val="74860"/>
                </a:schemeClr>
              </a:solidFill>
              <a:ln>
                <a:noFill/>
              </a:ln>
              <a:effectLst>
                <a:outerShdw blurRad="57150" rotWithShape="0" algn="bl" dir="5400000" dist="19050">
                  <a:srgbClr val="999999">
                    <a:alpha val="1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5" name="Google Shape;1855;p69"/>
              <p:cNvSpPr/>
              <p:nvPr/>
            </p:nvSpPr>
            <p:spPr>
              <a:xfrm>
                <a:off x="238042" y="2116833"/>
                <a:ext cx="1110980" cy="1355675"/>
              </a:xfrm>
              <a:custGeom>
                <a:rect b="b" l="l" r="r" t="t"/>
                <a:pathLst>
                  <a:path extrusionOk="0" h="54227" w="45323">
                    <a:moveTo>
                      <a:pt x="0" y="0"/>
                    </a:moveTo>
                    <a:lnTo>
                      <a:pt x="0" y="54227"/>
                    </a:lnTo>
                    <a:lnTo>
                      <a:pt x="45323" y="54227"/>
                    </a:lnTo>
                    <a:lnTo>
                      <a:pt x="45323"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56" name="Google Shape;1856;p69"/>
            <p:cNvSpPr/>
            <p:nvPr/>
          </p:nvSpPr>
          <p:spPr>
            <a:xfrm rot="10800000">
              <a:off x="1975875" y="1468663"/>
              <a:ext cx="101524" cy="272762"/>
            </a:xfrm>
            <a:custGeom>
              <a:rect b="b" l="l" r="r" t="t"/>
              <a:pathLst>
                <a:path extrusionOk="0" h="54227" w="45323">
                  <a:moveTo>
                    <a:pt x="0" y="0"/>
                  </a:moveTo>
                  <a:lnTo>
                    <a:pt x="0" y="54227"/>
                  </a:lnTo>
                  <a:lnTo>
                    <a:pt x="45323" y="54227"/>
                  </a:lnTo>
                  <a:lnTo>
                    <a:pt x="45323" y="0"/>
                  </a:lnTo>
                  <a:close/>
                </a:path>
              </a:pathLst>
            </a:custGeom>
            <a:gradFill>
              <a:gsLst>
                <a:gs pos="0">
                  <a:srgbClr val="D6BE81">
                    <a:alpha val="37254"/>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57" name="Google Shape;1857;p69"/>
          <p:cNvGrpSpPr/>
          <p:nvPr/>
        </p:nvGrpSpPr>
        <p:grpSpPr>
          <a:xfrm>
            <a:off x="6253387" y="4693150"/>
            <a:ext cx="608366" cy="364527"/>
            <a:chOff x="1849793" y="1468663"/>
            <a:chExt cx="814849" cy="273402"/>
          </a:xfrm>
        </p:grpSpPr>
        <p:grpSp>
          <p:nvGrpSpPr>
            <p:cNvPr id="1858" name="Google Shape;1858;p69"/>
            <p:cNvGrpSpPr/>
            <p:nvPr/>
          </p:nvGrpSpPr>
          <p:grpSpPr>
            <a:xfrm>
              <a:off x="1849793" y="1469160"/>
              <a:ext cx="814849" cy="272906"/>
              <a:chOff x="238042" y="2116833"/>
              <a:chExt cx="7061083" cy="1355717"/>
            </a:xfrm>
          </p:grpSpPr>
          <p:sp>
            <p:nvSpPr>
              <p:cNvPr id="1859" name="Google Shape;1859;p69"/>
              <p:cNvSpPr/>
              <p:nvPr/>
            </p:nvSpPr>
            <p:spPr>
              <a:xfrm>
                <a:off x="238125" y="2116875"/>
                <a:ext cx="7061000" cy="1355675"/>
              </a:xfrm>
              <a:custGeom>
                <a:rect b="b" l="l" r="r" t="t"/>
                <a:pathLst>
                  <a:path extrusionOk="0" h="54227" w="282440">
                    <a:moveTo>
                      <a:pt x="0" y="0"/>
                    </a:moveTo>
                    <a:lnTo>
                      <a:pt x="0" y="54227"/>
                    </a:lnTo>
                    <a:lnTo>
                      <a:pt x="266685" y="54227"/>
                    </a:lnTo>
                    <a:lnTo>
                      <a:pt x="282439" y="27171"/>
                    </a:lnTo>
                    <a:lnTo>
                      <a:pt x="266685" y="0"/>
                    </a:lnTo>
                    <a:close/>
                  </a:path>
                </a:pathLst>
              </a:custGeom>
              <a:solidFill>
                <a:schemeClr val="lt2">
                  <a:alpha val="75420"/>
                </a:schemeClr>
              </a:solidFill>
              <a:ln>
                <a:noFill/>
              </a:ln>
              <a:effectLst>
                <a:outerShdw blurRad="57150" rotWithShape="0" algn="bl" dir="5400000" dist="19050">
                  <a:srgbClr val="666666">
                    <a:alpha val="1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0" name="Google Shape;1860;p69"/>
              <p:cNvSpPr/>
              <p:nvPr/>
            </p:nvSpPr>
            <p:spPr>
              <a:xfrm>
                <a:off x="238042" y="2116833"/>
                <a:ext cx="1110980" cy="1355675"/>
              </a:xfrm>
              <a:custGeom>
                <a:rect b="b" l="l" r="r" t="t"/>
                <a:pathLst>
                  <a:path extrusionOk="0" h="54227" w="45323">
                    <a:moveTo>
                      <a:pt x="0" y="0"/>
                    </a:moveTo>
                    <a:lnTo>
                      <a:pt x="0" y="54227"/>
                    </a:lnTo>
                    <a:lnTo>
                      <a:pt x="45323" y="54227"/>
                    </a:lnTo>
                    <a:lnTo>
                      <a:pt x="4532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61" name="Google Shape;1861;p69"/>
            <p:cNvSpPr/>
            <p:nvPr/>
          </p:nvSpPr>
          <p:spPr>
            <a:xfrm rot="10800000">
              <a:off x="1975875" y="1468663"/>
              <a:ext cx="101524" cy="272762"/>
            </a:xfrm>
            <a:custGeom>
              <a:rect b="b" l="l" r="r" t="t"/>
              <a:pathLst>
                <a:path extrusionOk="0" h="54227" w="45323">
                  <a:moveTo>
                    <a:pt x="0" y="0"/>
                  </a:moveTo>
                  <a:lnTo>
                    <a:pt x="0" y="54227"/>
                  </a:lnTo>
                  <a:lnTo>
                    <a:pt x="45323" y="54227"/>
                  </a:lnTo>
                  <a:lnTo>
                    <a:pt x="45323" y="0"/>
                  </a:lnTo>
                  <a:close/>
                </a:path>
              </a:pathLst>
            </a:custGeom>
            <a:gradFill>
              <a:gsLst>
                <a:gs pos="0">
                  <a:srgbClr val="AAC6D5">
                    <a:alpha val="75294"/>
                  </a:srgbClr>
                </a:gs>
                <a:gs pos="100000">
                  <a:srgbClr val="D1EAF7">
                    <a:alpha val="21176"/>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62" name="Google Shape;1862;p69"/>
          <p:cNvGrpSpPr/>
          <p:nvPr/>
        </p:nvGrpSpPr>
        <p:grpSpPr>
          <a:xfrm>
            <a:off x="6253380" y="2867697"/>
            <a:ext cx="608366" cy="364527"/>
            <a:chOff x="1849793" y="1468663"/>
            <a:chExt cx="814849" cy="273402"/>
          </a:xfrm>
        </p:grpSpPr>
        <p:grpSp>
          <p:nvGrpSpPr>
            <p:cNvPr id="1863" name="Google Shape;1863;p69"/>
            <p:cNvGrpSpPr/>
            <p:nvPr/>
          </p:nvGrpSpPr>
          <p:grpSpPr>
            <a:xfrm>
              <a:off x="1849793" y="1469160"/>
              <a:ext cx="814849" cy="272906"/>
              <a:chOff x="238042" y="2116833"/>
              <a:chExt cx="7061083" cy="1355717"/>
            </a:xfrm>
          </p:grpSpPr>
          <p:sp>
            <p:nvSpPr>
              <p:cNvPr id="1864" name="Google Shape;1864;p69"/>
              <p:cNvSpPr/>
              <p:nvPr/>
            </p:nvSpPr>
            <p:spPr>
              <a:xfrm>
                <a:off x="238125" y="2116875"/>
                <a:ext cx="7061000" cy="1355675"/>
              </a:xfrm>
              <a:custGeom>
                <a:rect b="b" l="l" r="r" t="t"/>
                <a:pathLst>
                  <a:path extrusionOk="0" h="54227" w="282440">
                    <a:moveTo>
                      <a:pt x="0" y="0"/>
                    </a:moveTo>
                    <a:lnTo>
                      <a:pt x="0" y="54227"/>
                    </a:lnTo>
                    <a:lnTo>
                      <a:pt x="266685" y="54227"/>
                    </a:lnTo>
                    <a:lnTo>
                      <a:pt x="282439" y="27171"/>
                    </a:lnTo>
                    <a:lnTo>
                      <a:pt x="266685" y="0"/>
                    </a:lnTo>
                    <a:close/>
                  </a:path>
                </a:pathLst>
              </a:custGeom>
              <a:solidFill>
                <a:schemeClr val="accent2">
                  <a:alpha val="69270"/>
                </a:schemeClr>
              </a:solidFill>
              <a:ln>
                <a:noFill/>
              </a:ln>
              <a:effectLst>
                <a:outerShdw blurRad="57150" rotWithShape="0" algn="bl" dir="5400000" dist="19050">
                  <a:srgbClr val="999999">
                    <a:alpha val="1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5" name="Google Shape;1865;p69"/>
              <p:cNvSpPr/>
              <p:nvPr/>
            </p:nvSpPr>
            <p:spPr>
              <a:xfrm>
                <a:off x="238042" y="2116833"/>
                <a:ext cx="1110980" cy="1355675"/>
              </a:xfrm>
              <a:custGeom>
                <a:rect b="b" l="l" r="r" t="t"/>
                <a:pathLst>
                  <a:path extrusionOk="0" h="54227" w="45323">
                    <a:moveTo>
                      <a:pt x="0" y="0"/>
                    </a:moveTo>
                    <a:lnTo>
                      <a:pt x="0" y="54227"/>
                    </a:lnTo>
                    <a:lnTo>
                      <a:pt x="45323" y="54227"/>
                    </a:lnTo>
                    <a:lnTo>
                      <a:pt x="45323" y="0"/>
                    </a:lnTo>
                    <a:close/>
                  </a:path>
                </a:pathLst>
              </a:custGeom>
              <a:solidFill>
                <a:srgbClr val="FFC5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66" name="Google Shape;1866;p69"/>
            <p:cNvSpPr/>
            <p:nvPr/>
          </p:nvSpPr>
          <p:spPr>
            <a:xfrm rot="10800000">
              <a:off x="1975875" y="1468663"/>
              <a:ext cx="101524" cy="272762"/>
            </a:xfrm>
            <a:custGeom>
              <a:rect b="b" l="l" r="r" t="t"/>
              <a:pathLst>
                <a:path extrusionOk="0" h="54227" w="45323">
                  <a:moveTo>
                    <a:pt x="0" y="0"/>
                  </a:moveTo>
                  <a:lnTo>
                    <a:pt x="0" y="54227"/>
                  </a:lnTo>
                  <a:lnTo>
                    <a:pt x="45323" y="54227"/>
                  </a:lnTo>
                  <a:lnTo>
                    <a:pt x="45323" y="0"/>
                  </a:lnTo>
                  <a:close/>
                </a:path>
              </a:pathLst>
            </a:custGeom>
            <a:gradFill>
              <a:gsLst>
                <a:gs pos="0">
                  <a:srgbClr val="CF8890">
                    <a:alpha val="41176"/>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67" name="Google Shape;1867;p69"/>
          <p:cNvGrpSpPr/>
          <p:nvPr/>
        </p:nvGrpSpPr>
        <p:grpSpPr>
          <a:xfrm>
            <a:off x="6253374" y="3636822"/>
            <a:ext cx="608366" cy="364527"/>
            <a:chOff x="1849793" y="1468663"/>
            <a:chExt cx="814849" cy="273402"/>
          </a:xfrm>
        </p:grpSpPr>
        <p:grpSp>
          <p:nvGrpSpPr>
            <p:cNvPr id="1868" name="Google Shape;1868;p69"/>
            <p:cNvGrpSpPr/>
            <p:nvPr/>
          </p:nvGrpSpPr>
          <p:grpSpPr>
            <a:xfrm>
              <a:off x="1849793" y="1469160"/>
              <a:ext cx="814849" cy="272906"/>
              <a:chOff x="238042" y="2116833"/>
              <a:chExt cx="7061083" cy="1355717"/>
            </a:xfrm>
          </p:grpSpPr>
          <p:sp>
            <p:nvSpPr>
              <p:cNvPr id="1869" name="Google Shape;1869;p69"/>
              <p:cNvSpPr/>
              <p:nvPr/>
            </p:nvSpPr>
            <p:spPr>
              <a:xfrm>
                <a:off x="238125" y="2116875"/>
                <a:ext cx="7061000" cy="1355675"/>
              </a:xfrm>
              <a:custGeom>
                <a:rect b="b" l="l" r="r" t="t"/>
                <a:pathLst>
                  <a:path extrusionOk="0" h="54227" w="282440">
                    <a:moveTo>
                      <a:pt x="0" y="0"/>
                    </a:moveTo>
                    <a:lnTo>
                      <a:pt x="0" y="54227"/>
                    </a:lnTo>
                    <a:lnTo>
                      <a:pt x="266685" y="54227"/>
                    </a:lnTo>
                    <a:lnTo>
                      <a:pt x="282439" y="27171"/>
                    </a:lnTo>
                    <a:lnTo>
                      <a:pt x="266685" y="0"/>
                    </a:lnTo>
                    <a:close/>
                  </a:path>
                </a:pathLst>
              </a:custGeom>
              <a:solidFill>
                <a:schemeClr val="dk2">
                  <a:alpha val="74860"/>
                </a:schemeClr>
              </a:solidFill>
              <a:ln>
                <a:noFill/>
              </a:ln>
              <a:effectLst>
                <a:outerShdw blurRad="57150" rotWithShape="0" algn="bl" dir="5400000" dist="19050">
                  <a:srgbClr val="999999">
                    <a:alpha val="1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0" name="Google Shape;1870;p69"/>
              <p:cNvSpPr/>
              <p:nvPr/>
            </p:nvSpPr>
            <p:spPr>
              <a:xfrm>
                <a:off x="238042" y="2116833"/>
                <a:ext cx="1110980" cy="1355675"/>
              </a:xfrm>
              <a:custGeom>
                <a:rect b="b" l="l" r="r" t="t"/>
                <a:pathLst>
                  <a:path extrusionOk="0" h="54227" w="45323">
                    <a:moveTo>
                      <a:pt x="0" y="0"/>
                    </a:moveTo>
                    <a:lnTo>
                      <a:pt x="0" y="54227"/>
                    </a:lnTo>
                    <a:lnTo>
                      <a:pt x="45323" y="54227"/>
                    </a:lnTo>
                    <a:lnTo>
                      <a:pt x="45323"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71" name="Google Shape;1871;p69"/>
            <p:cNvSpPr/>
            <p:nvPr/>
          </p:nvSpPr>
          <p:spPr>
            <a:xfrm rot="10800000">
              <a:off x="1975875" y="1468663"/>
              <a:ext cx="101524" cy="272762"/>
            </a:xfrm>
            <a:custGeom>
              <a:rect b="b" l="l" r="r" t="t"/>
              <a:pathLst>
                <a:path extrusionOk="0" h="54227" w="45323">
                  <a:moveTo>
                    <a:pt x="0" y="0"/>
                  </a:moveTo>
                  <a:lnTo>
                    <a:pt x="0" y="54227"/>
                  </a:lnTo>
                  <a:lnTo>
                    <a:pt x="45323" y="54227"/>
                  </a:lnTo>
                  <a:lnTo>
                    <a:pt x="45323" y="0"/>
                  </a:lnTo>
                  <a:close/>
                </a:path>
              </a:pathLst>
            </a:custGeom>
            <a:gradFill>
              <a:gsLst>
                <a:gs pos="0">
                  <a:srgbClr val="D6BE81">
                    <a:alpha val="37254"/>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5" name="Shape 1875"/>
        <p:cNvGrpSpPr/>
        <p:nvPr/>
      </p:nvGrpSpPr>
      <p:grpSpPr>
        <a:xfrm>
          <a:off x="0" y="0"/>
          <a:ext cx="0" cy="0"/>
          <a:chOff x="0" y="0"/>
          <a:chExt cx="0" cy="0"/>
        </a:xfrm>
      </p:grpSpPr>
      <p:pic>
        <p:nvPicPr>
          <p:cNvPr descr="A screenshot of a video game&#10;&#10;Description automatically generated" id="1876" name="Google Shape;1876;p70"/>
          <p:cNvPicPr preferRelativeResize="0"/>
          <p:nvPr>
            <p:ph idx="1" type="body"/>
          </p:nvPr>
        </p:nvPicPr>
        <p:blipFill rotWithShape="1">
          <a:blip r:embed="rId3">
            <a:alphaModFix/>
          </a:blip>
          <a:srcRect b="7408" l="0" r="0" t="0"/>
          <a:stretch/>
        </p:blipFill>
        <p:spPr>
          <a:xfrm>
            <a:off x="20" y="10"/>
            <a:ext cx="12191980" cy="6857990"/>
          </a:xfrm>
          <a:prstGeom prst="rect">
            <a:avLst/>
          </a:prstGeom>
          <a:noFill/>
          <a:ln>
            <a:noFill/>
          </a:ln>
        </p:spPr>
      </p:pic>
      <p:sp>
        <p:nvSpPr>
          <p:cNvPr id="1877" name="Google Shape;1877;p70"/>
          <p:cNvSpPr/>
          <p:nvPr/>
        </p:nvSpPr>
        <p:spPr>
          <a:xfrm rot="-7249721">
            <a:off x="10950254" y="1520499"/>
            <a:ext cx="1156744" cy="313998"/>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70"/>
          <p:cNvSpPr/>
          <p:nvPr/>
        </p:nvSpPr>
        <p:spPr>
          <a:xfrm rot="-7249721">
            <a:off x="1534504" y="1094524"/>
            <a:ext cx="1156744" cy="313998"/>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pic>
        <p:nvPicPr>
          <p:cNvPr descr="A picture containing black, computer, monitor, screen&#10;&#10;Description automatically generated" id="1883" name="Google Shape;1883;p71"/>
          <p:cNvPicPr preferRelativeResize="0"/>
          <p:nvPr/>
        </p:nvPicPr>
        <p:blipFill rotWithShape="1">
          <a:blip r:embed="rId3">
            <a:alphaModFix/>
          </a:blip>
          <a:srcRect b="0" l="0" r="0" t="0"/>
          <a:stretch/>
        </p:blipFill>
        <p:spPr>
          <a:xfrm>
            <a:off x="2376750" y="1179250"/>
            <a:ext cx="9749375" cy="5644875"/>
          </a:xfrm>
          <a:prstGeom prst="rect">
            <a:avLst/>
          </a:prstGeom>
          <a:noFill/>
          <a:ln>
            <a:noFill/>
          </a:ln>
        </p:spPr>
      </p:pic>
      <p:grpSp>
        <p:nvGrpSpPr>
          <p:cNvPr id="1884" name="Google Shape;1884;p71"/>
          <p:cNvGrpSpPr/>
          <p:nvPr/>
        </p:nvGrpSpPr>
        <p:grpSpPr>
          <a:xfrm>
            <a:off x="-362944" y="-439831"/>
            <a:ext cx="5333974" cy="3943389"/>
            <a:chOff x="-386518" y="337835"/>
            <a:chExt cx="4000581" cy="2957615"/>
          </a:xfrm>
        </p:grpSpPr>
        <p:grpSp>
          <p:nvGrpSpPr>
            <p:cNvPr id="1885" name="Google Shape;1885;p71"/>
            <p:cNvGrpSpPr/>
            <p:nvPr/>
          </p:nvGrpSpPr>
          <p:grpSpPr>
            <a:xfrm flipH="1" rot="99509">
              <a:off x="-346156" y="393963"/>
              <a:ext cx="3919857" cy="2845359"/>
              <a:chOff x="3527494" y="847821"/>
              <a:chExt cx="5301333" cy="3192465"/>
            </a:xfrm>
          </p:grpSpPr>
          <p:sp>
            <p:nvSpPr>
              <p:cNvPr id="1886" name="Google Shape;1886;p71"/>
              <p:cNvSpPr/>
              <p:nvPr/>
            </p:nvSpPr>
            <p:spPr>
              <a:xfrm flipH="1" rot="722727">
                <a:off x="6040857" y="1292178"/>
                <a:ext cx="2554181"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999999">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7" name="Google Shape;1887;p71"/>
              <p:cNvSpPr/>
              <p:nvPr/>
            </p:nvSpPr>
            <p:spPr>
              <a:xfrm flipH="1" rot="722727">
                <a:off x="3761282" y="1086692"/>
                <a:ext cx="2554181"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999999">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8" name="Google Shape;1888;p71"/>
              <p:cNvSpPr/>
              <p:nvPr/>
            </p:nvSpPr>
            <p:spPr>
              <a:xfrm flipH="1" rot="722721">
                <a:off x="3760586" y="1094991"/>
                <a:ext cx="2633322"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89" name="Google Shape;1889;p71"/>
            <p:cNvSpPr/>
            <p:nvPr/>
          </p:nvSpPr>
          <p:spPr>
            <a:xfrm rot="5214460">
              <a:off x="216812" y="705409"/>
              <a:ext cx="397420" cy="470145"/>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lt2"/>
            </a:solidFill>
            <a:ln>
              <a:noFill/>
            </a:ln>
            <a:effectLst>
              <a:outerShdw blurRad="28575" rotWithShape="0" algn="bl" dir="5400000" dist="9525">
                <a:srgbClr val="783F04">
                  <a:alpha val="2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90" name="Google Shape;1890;p71"/>
          <p:cNvSpPr txBox="1"/>
          <p:nvPr>
            <p:ph type="title"/>
          </p:nvPr>
        </p:nvSpPr>
        <p:spPr>
          <a:xfrm rot="-186009">
            <a:off x="267463" y="538626"/>
            <a:ext cx="4116024" cy="2278223"/>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500">
                <a:solidFill>
                  <a:srgbClr val="000000"/>
                </a:solidFill>
                <a:latin typeface="Signika Negative Light"/>
                <a:ea typeface="Signika Negative Light"/>
                <a:cs typeface="Signika Negative Light"/>
                <a:sym typeface="Signika Negative Light"/>
              </a:rPr>
              <a:t>You can customize your text: </a:t>
            </a:r>
            <a:endParaRPr sz="2500">
              <a:solidFill>
                <a:srgbClr val="000000"/>
              </a:solidFill>
              <a:latin typeface="Signika Negative Light"/>
              <a:ea typeface="Signika Negative Light"/>
              <a:cs typeface="Signika Negative Light"/>
              <a:sym typeface="Signika Negative Light"/>
            </a:endParaRPr>
          </a:p>
          <a:p>
            <a:pPr indent="-387350" lvl="0" marL="457200" rtl="0" algn="l">
              <a:spcBef>
                <a:spcPts val="0"/>
              </a:spcBef>
              <a:spcAft>
                <a:spcPts val="0"/>
              </a:spcAft>
              <a:buClr>
                <a:srgbClr val="000000"/>
              </a:buClr>
              <a:buSzPts val="2500"/>
              <a:buFont typeface="Signika Negative Light"/>
              <a:buChar char="●"/>
            </a:pPr>
            <a:r>
              <a:rPr lang="en-US" sz="2500">
                <a:solidFill>
                  <a:srgbClr val="000000"/>
                </a:solidFill>
                <a:latin typeface="Signika Negative Light"/>
                <a:ea typeface="Signika Negative Light"/>
                <a:cs typeface="Signika Negative Light"/>
                <a:sym typeface="Signika Negative Light"/>
              </a:rPr>
              <a:t>changing the color (Fill)</a:t>
            </a:r>
            <a:endParaRPr sz="2500">
              <a:solidFill>
                <a:srgbClr val="000000"/>
              </a:solidFill>
              <a:latin typeface="Signika Negative Light"/>
              <a:ea typeface="Signika Negative Light"/>
              <a:cs typeface="Signika Negative Light"/>
              <a:sym typeface="Signika Negative Light"/>
            </a:endParaRPr>
          </a:p>
          <a:p>
            <a:pPr indent="-387350" lvl="0" marL="457200" rtl="0" algn="l">
              <a:spcBef>
                <a:spcPts val="0"/>
              </a:spcBef>
              <a:spcAft>
                <a:spcPts val="0"/>
              </a:spcAft>
              <a:buClr>
                <a:srgbClr val="000000"/>
              </a:buClr>
              <a:buSzPts val="2500"/>
              <a:buFont typeface="Signika Negative Light"/>
              <a:buChar char="●"/>
            </a:pPr>
            <a:r>
              <a:rPr lang="en-US" sz="2500">
                <a:solidFill>
                  <a:srgbClr val="000000"/>
                </a:solidFill>
                <a:latin typeface="Signika Negative Light"/>
                <a:ea typeface="Signika Negative Light"/>
                <a:cs typeface="Signika Negative Light"/>
                <a:sym typeface="Signika Negative Light"/>
              </a:rPr>
              <a:t>outside color (Stroke)</a:t>
            </a:r>
            <a:endParaRPr sz="2500">
              <a:solidFill>
                <a:srgbClr val="000000"/>
              </a:solidFill>
              <a:latin typeface="Signika Negative Light"/>
              <a:ea typeface="Signika Negative Light"/>
              <a:cs typeface="Signika Negative Light"/>
              <a:sym typeface="Signika Negative Light"/>
            </a:endParaRPr>
          </a:p>
          <a:p>
            <a:pPr indent="-387350" lvl="0" marL="457200" rtl="0" algn="l">
              <a:spcBef>
                <a:spcPts val="0"/>
              </a:spcBef>
              <a:spcAft>
                <a:spcPts val="0"/>
              </a:spcAft>
              <a:buClr>
                <a:srgbClr val="000000"/>
              </a:buClr>
              <a:buSzPts val="2500"/>
              <a:buFont typeface="Signika Negative Light"/>
              <a:buChar char="●"/>
            </a:pPr>
            <a:r>
              <a:rPr lang="en-US" sz="2500">
                <a:solidFill>
                  <a:srgbClr val="000000"/>
                </a:solidFill>
                <a:latin typeface="Signika Negative Light"/>
                <a:ea typeface="Signika Negative Light"/>
                <a:cs typeface="Signika Negative Light"/>
                <a:sym typeface="Signika Negative Light"/>
              </a:rPr>
              <a:t>font type/size (under Text)</a:t>
            </a:r>
            <a:endParaRPr sz="2500">
              <a:solidFill>
                <a:srgbClr val="000000"/>
              </a:solidFill>
              <a:latin typeface="Signika Negative Light"/>
              <a:ea typeface="Signika Negative Light"/>
              <a:cs typeface="Signika Negative Light"/>
              <a:sym typeface="Signika Negative Light"/>
            </a:endParaRPr>
          </a:p>
          <a:p>
            <a:pPr indent="-387350" lvl="0" marL="457200" rtl="0" algn="l">
              <a:spcBef>
                <a:spcPts val="0"/>
              </a:spcBef>
              <a:spcAft>
                <a:spcPts val="0"/>
              </a:spcAft>
              <a:buClr>
                <a:srgbClr val="000000"/>
              </a:buClr>
              <a:buSzPts val="2500"/>
              <a:buFont typeface="Signika Negative Light"/>
              <a:buChar char="●"/>
            </a:pPr>
            <a:r>
              <a:rPr lang="en-US" sz="2500">
                <a:solidFill>
                  <a:srgbClr val="000000"/>
                </a:solidFill>
                <a:latin typeface="Signika Negative Light"/>
                <a:ea typeface="Signika Negative Light"/>
                <a:cs typeface="Signika Negative Light"/>
                <a:sym typeface="Signika Negative Light"/>
              </a:rPr>
              <a:t>alignment. </a:t>
            </a:r>
            <a:endParaRPr sz="2400">
              <a:solidFill>
                <a:srgbClr val="000000"/>
              </a:solidFill>
              <a:latin typeface="Signika Negative Light"/>
              <a:ea typeface="Signika Negative Light"/>
              <a:cs typeface="Signika Negative Light"/>
              <a:sym typeface="Signika Negative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1" name="Shape 911"/>
        <p:cNvGrpSpPr/>
        <p:nvPr/>
      </p:nvGrpSpPr>
      <p:grpSpPr>
        <a:xfrm>
          <a:off x="0" y="0"/>
          <a:ext cx="0" cy="0"/>
          <a:chOff x="0" y="0"/>
          <a:chExt cx="0" cy="0"/>
        </a:xfrm>
      </p:grpSpPr>
      <p:grpSp>
        <p:nvGrpSpPr>
          <p:cNvPr id="912" name="Google Shape;912;p45"/>
          <p:cNvGrpSpPr/>
          <p:nvPr/>
        </p:nvGrpSpPr>
        <p:grpSpPr>
          <a:xfrm>
            <a:off x="2060303" y="571616"/>
            <a:ext cx="8070520" cy="5175928"/>
            <a:chOff x="1545266" y="428723"/>
            <a:chExt cx="6053041" cy="3882043"/>
          </a:xfrm>
        </p:grpSpPr>
        <p:grpSp>
          <p:nvGrpSpPr>
            <p:cNvPr id="913" name="Google Shape;913;p45"/>
            <p:cNvGrpSpPr/>
            <p:nvPr/>
          </p:nvGrpSpPr>
          <p:grpSpPr>
            <a:xfrm rot="-122583">
              <a:off x="1601577" y="937348"/>
              <a:ext cx="5940420" cy="3268566"/>
              <a:chOff x="4219534" y="-908625"/>
              <a:chExt cx="4902266" cy="2535900"/>
            </a:xfrm>
          </p:grpSpPr>
          <p:sp>
            <p:nvSpPr>
              <p:cNvPr id="914" name="Google Shape;914;p45"/>
              <p:cNvSpPr/>
              <p:nvPr/>
            </p:nvSpPr>
            <p:spPr>
              <a:xfrm>
                <a:off x="6705600" y="-908625"/>
                <a:ext cx="2416200" cy="2535900"/>
              </a:xfrm>
              <a:prstGeom prst="rect">
                <a:avLst/>
              </a:prstGeom>
              <a:solidFill>
                <a:schemeClr val="dk2"/>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915" name="Google Shape;915;p45"/>
              <p:cNvGrpSpPr/>
              <p:nvPr/>
            </p:nvGrpSpPr>
            <p:grpSpPr>
              <a:xfrm>
                <a:off x="4219534" y="-908625"/>
                <a:ext cx="4902266" cy="2535900"/>
                <a:chOff x="4219534" y="-908625"/>
                <a:chExt cx="4902266" cy="2535900"/>
              </a:xfrm>
            </p:grpSpPr>
            <p:sp>
              <p:nvSpPr>
                <p:cNvPr id="916" name="Google Shape;916;p45"/>
                <p:cNvSpPr/>
                <p:nvPr/>
              </p:nvSpPr>
              <p:spPr>
                <a:xfrm rot="-5400000">
                  <a:off x="4240679" y="-929754"/>
                  <a:ext cx="2535853" cy="2578143"/>
                </a:xfrm>
                <a:custGeom>
                  <a:rect b="b" l="l" r="r" t="t"/>
                  <a:pathLst>
                    <a:path extrusionOk="0" h="199046" w="195781">
                      <a:moveTo>
                        <a:pt x="0" y="1"/>
                      </a:moveTo>
                      <a:lnTo>
                        <a:pt x="0" y="199045"/>
                      </a:lnTo>
                      <a:lnTo>
                        <a:pt x="195780" y="199045"/>
                      </a:lnTo>
                      <a:lnTo>
                        <a:pt x="195780" y="1"/>
                      </a:lnTo>
                      <a:close/>
                      <a:moveTo>
                        <a:pt x="18002" y="19125"/>
                      </a:moveTo>
                      <a:cubicBezTo>
                        <a:pt x="13667" y="19278"/>
                        <a:pt x="11423" y="14076"/>
                        <a:pt x="14381" y="11016"/>
                      </a:cubicBezTo>
                      <a:cubicBezTo>
                        <a:pt x="17390" y="7905"/>
                        <a:pt x="22643" y="10047"/>
                        <a:pt x="22643" y="14331"/>
                      </a:cubicBezTo>
                      <a:cubicBezTo>
                        <a:pt x="22694" y="16932"/>
                        <a:pt x="20603" y="19125"/>
                        <a:pt x="18002" y="19125"/>
                      </a:cubicBezTo>
                      <a:close/>
                      <a:moveTo>
                        <a:pt x="33964" y="19125"/>
                      </a:moveTo>
                      <a:cubicBezTo>
                        <a:pt x="29630" y="19278"/>
                        <a:pt x="27386" y="14076"/>
                        <a:pt x="30395" y="11016"/>
                      </a:cubicBezTo>
                      <a:cubicBezTo>
                        <a:pt x="33403" y="7905"/>
                        <a:pt x="38605" y="10047"/>
                        <a:pt x="38605" y="14331"/>
                      </a:cubicBezTo>
                      <a:cubicBezTo>
                        <a:pt x="38656" y="16932"/>
                        <a:pt x="36565" y="19125"/>
                        <a:pt x="33964" y="19125"/>
                      </a:cubicBezTo>
                      <a:close/>
                      <a:moveTo>
                        <a:pt x="49927" y="19125"/>
                      </a:moveTo>
                      <a:cubicBezTo>
                        <a:pt x="45643" y="19278"/>
                        <a:pt x="43348" y="14076"/>
                        <a:pt x="46357" y="11016"/>
                      </a:cubicBezTo>
                      <a:cubicBezTo>
                        <a:pt x="49366" y="7905"/>
                        <a:pt x="54619" y="10047"/>
                        <a:pt x="54619" y="14331"/>
                      </a:cubicBezTo>
                      <a:cubicBezTo>
                        <a:pt x="54670" y="16983"/>
                        <a:pt x="52579" y="19125"/>
                        <a:pt x="49927" y="19125"/>
                      </a:cubicBezTo>
                      <a:close/>
                      <a:moveTo>
                        <a:pt x="65940" y="19125"/>
                      </a:moveTo>
                      <a:cubicBezTo>
                        <a:pt x="61605" y="19278"/>
                        <a:pt x="59310" y="14076"/>
                        <a:pt x="62319" y="11016"/>
                      </a:cubicBezTo>
                      <a:cubicBezTo>
                        <a:pt x="65328" y="7905"/>
                        <a:pt x="70581" y="10047"/>
                        <a:pt x="70581" y="14331"/>
                      </a:cubicBezTo>
                      <a:cubicBezTo>
                        <a:pt x="70632" y="16932"/>
                        <a:pt x="68541" y="19125"/>
                        <a:pt x="65940" y="19125"/>
                      </a:cubicBezTo>
                      <a:close/>
                      <a:moveTo>
                        <a:pt x="81902" y="19125"/>
                      </a:moveTo>
                      <a:cubicBezTo>
                        <a:pt x="77618" y="19278"/>
                        <a:pt x="75324" y="14076"/>
                        <a:pt x="78332" y="11016"/>
                      </a:cubicBezTo>
                      <a:cubicBezTo>
                        <a:pt x="81341" y="7905"/>
                        <a:pt x="86543" y="10047"/>
                        <a:pt x="86543" y="14331"/>
                      </a:cubicBezTo>
                      <a:cubicBezTo>
                        <a:pt x="86594" y="16932"/>
                        <a:pt x="84503" y="19125"/>
                        <a:pt x="81902" y="19125"/>
                      </a:cubicBezTo>
                      <a:close/>
                      <a:moveTo>
                        <a:pt x="97865" y="19125"/>
                      </a:moveTo>
                      <a:cubicBezTo>
                        <a:pt x="93581" y="19278"/>
                        <a:pt x="91286" y="14076"/>
                        <a:pt x="94295" y="11016"/>
                      </a:cubicBezTo>
                      <a:cubicBezTo>
                        <a:pt x="97304" y="7905"/>
                        <a:pt x="102556" y="10047"/>
                        <a:pt x="102556" y="14331"/>
                      </a:cubicBezTo>
                      <a:cubicBezTo>
                        <a:pt x="102607" y="16932"/>
                        <a:pt x="100516" y="19125"/>
                        <a:pt x="97865" y="19125"/>
                      </a:cubicBezTo>
                      <a:close/>
                      <a:moveTo>
                        <a:pt x="113878" y="19125"/>
                      </a:moveTo>
                      <a:cubicBezTo>
                        <a:pt x="109543" y="19278"/>
                        <a:pt x="107299" y="14076"/>
                        <a:pt x="110257" y="11016"/>
                      </a:cubicBezTo>
                      <a:cubicBezTo>
                        <a:pt x="113266" y="7905"/>
                        <a:pt x="118519" y="10047"/>
                        <a:pt x="118519" y="14331"/>
                      </a:cubicBezTo>
                      <a:cubicBezTo>
                        <a:pt x="118570" y="16932"/>
                        <a:pt x="116479" y="19125"/>
                        <a:pt x="113878" y="19125"/>
                      </a:cubicBezTo>
                      <a:close/>
                      <a:moveTo>
                        <a:pt x="129840" y="19125"/>
                      </a:moveTo>
                      <a:cubicBezTo>
                        <a:pt x="125556" y="19278"/>
                        <a:pt x="123261" y="14076"/>
                        <a:pt x="126270" y="11016"/>
                      </a:cubicBezTo>
                      <a:cubicBezTo>
                        <a:pt x="129279" y="7905"/>
                        <a:pt x="134481" y="10047"/>
                        <a:pt x="134532" y="14331"/>
                      </a:cubicBezTo>
                      <a:cubicBezTo>
                        <a:pt x="134532" y="16932"/>
                        <a:pt x="132441" y="19125"/>
                        <a:pt x="129840" y="19125"/>
                      </a:cubicBezTo>
                      <a:close/>
                      <a:moveTo>
                        <a:pt x="145802" y="19125"/>
                      </a:moveTo>
                      <a:cubicBezTo>
                        <a:pt x="141519" y="19278"/>
                        <a:pt x="139224" y="14076"/>
                        <a:pt x="142233" y="11016"/>
                      </a:cubicBezTo>
                      <a:cubicBezTo>
                        <a:pt x="145241" y="7905"/>
                        <a:pt x="150494" y="10047"/>
                        <a:pt x="150494" y="14331"/>
                      </a:cubicBezTo>
                      <a:cubicBezTo>
                        <a:pt x="150545" y="16932"/>
                        <a:pt x="148454" y="19125"/>
                        <a:pt x="145802" y="19125"/>
                      </a:cubicBezTo>
                      <a:close/>
                      <a:moveTo>
                        <a:pt x="161816" y="19125"/>
                      </a:moveTo>
                      <a:cubicBezTo>
                        <a:pt x="157481" y="19278"/>
                        <a:pt x="155237" y="14076"/>
                        <a:pt x="158246" y="11016"/>
                      </a:cubicBezTo>
                      <a:cubicBezTo>
                        <a:pt x="161204" y="7905"/>
                        <a:pt x="166456" y="10047"/>
                        <a:pt x="166456" y="14331"/>
                      </a:cubicBezTo>
                      <a:cubicBezTo>
                        <a:pt x="166507" y="16932"/>
                        <a:pt x="164417" y="19125"/>
                        <a:pt x="161816" y="19125"/>
                      </a:cubicBezTo>
                      <a:close/>
                      <a:moveTo>
                        <a:pt x="177778" y="19125"/>
                      </a:moveTo>
                      <a:cubicBezTo>
                        <a:pt x="173494" y="19278"/>
                        <a:pt x="171199" y="14076"/>
                        <a:pt x="174208" y="11016"/>
                      </a:cubicBezTo>
                      <a:cubicBezTo>
                        <a:pt x="177217" y="7905"/>
                        <a:pt x="182470" y="10047"/>
                        <a:pt x="182470" y="14331"/>
                      </a:cubicBezTo>
                      <a:cubicBezTo>
                        <a:pt x="182470" y="16932"/>
                        <a:pt x="180379" y="19125"/>
                        <a:pt x="177778" y="19125"/>
                      </a:cubicBez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917" name="Google Shape;917;p45"/>
                <p:cNvSpPr/>
                <p:nvPr/>
              </p:nvSpPr>
              <p:spPr>
                <a:xfrm>
                  <a:off x="6705600" y="-908625"/>
                  <a:ext cx="2416200" cy="25359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918" name="Google Shape;918;p45"/>
              <p:cNvGrpSpPr/>
              <p:nvPr/>
            </p:nvGrpSpPr>
            <p:grpSpPr>
              <a:xfrm>
                <a:off x="4827654" y="-516937"/>
                <a:ext cx="4009237" cy="1752515"/>
                <a:chOff x="1673825" y="1519425"/>
                <a:chExt cx="4250675" cy="3416875"/>
              </a:xfrm>
            </p:grpSpPr>
            <p:sp>
              <p:nvSpPr>
                <p:cNvPr id="919" name="Google Shape;919;p45"/>
                <p:cNvSpPr/>
                <p:nvPr/>
              </p:nvSpPr>
              <p:spPr>
                <a:xfrm>
                  <a:off x="1673825" y="49362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0" name="Google Shape;920;p45"/>
                <p:cNvSpPr/>
                <p:nvPr/>
              </p:nvSpPr>
              <p:spPr>
                <a:xfrm>
                  <a:off x="1673825" y="44479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1" name="Google Shape;921;p45"/>
                <p:cNvSpPr/>
                <p:nvPr/>
              </p:nvSpPr>
              <p:spPr>
                <a:xfrm>
                  <a:off x="1673825" y="39596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2" name="Google Shape;922;p45"/>
                <p:cNvSpPr/>
                <p:nvPr/>
              </p:nvSpPr>
              <p:spPr>
                <a:xfrm>
                  <a:off x="1673825" y="34713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3" name="Google Shape;923;p45"/>
                <p:cNvSpPr/>
                <p:nvPr/>
              </p:nvSpPr>
              <p:spPr>
                <a:xfrm>
                  <a:off x="1673825" y="29830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4" name="Google Shape;924;p45"/>
                <p:cNvSpPr/>
                <p:nvPr/>
              </p:nvSpPr>
              <p:spPr>
                <a:xfrm>
                  <a:off x="1673825" y="24947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5" name="Google Shape;925;p45"/>
                <p:cNvSpPr/>
                <p:nvPr/>
              </p:nvSpPr>
              <p:spPr>
                <a:xfrm>
                  <a:off x="1673825" y="200772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6" name="Google Shape;926;p45"/>
                <p:cNvSpPr/>
                <p:nvPr/>
              </p:nvSpPr>
              <p:spPr>
                <a:xfrm>
                  <a:off x="1673825" y="151942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927" name="Google Shape;927;p45"/>
            <p:cNvSpPr/>
            <p:nvPr/>
          </p:nvSpPr>
          <p:spPr>
            <a:xfrm rot="2859564">
              <a:off x="4213514" y="571245"/>
              <a:ext cx="716547" cy="749369"/>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28" name="Google Shape;928;p45"/>
          <p:cNvSpPr txBox="1"/>
          <p:nvPr>
            <p:ph type="title"/>
          </p:nvPr>
        </p:nvSpPr>
        <p:spPr>
          <a:xfrm>
            <a:off x="2685450" y="1645338"/>
            <a:ext cx="6644100" cy="302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4500"/>
              <a:t>Question to Consider</a:t>
            </a:r>
            <a:endParaRPr sz="4500"/>
          </a:p>
          <a:p>
            <a:pPr indent="0" lvl="0" marL="0" rtl="0" algn="l">
              <a:lnSpc>
                <a:spcPct val="90000"/>
              </a:lnSpc>
              <a:spcBef>
                <a:spcPts val="0"/>
              </a:spcBef>
              <a:spcAft>
                <a:spcPts val="0"/>
              </a:spcAft>
              <a:buNone/>
            </a:pPr>
            <a:r>
              <a:t/>
            </a:r>
            <a:endParaRPr sz="3000"/>
          </a:p>
        </p:txBody>
      </p:sp>
      <p:grpSp>
        <p:nvGrpSpPr>
          <p:cNvPr id="929" name="Google Shape;929;p45"/>
          <p:cNvGrpSpPr/>
          <p:nvPr/>
        </p:nvGrpSpPr>
        <p:grpSpPr>
          <a:xfrm>
            <a:off x="8661922" y="639894"/>
            <a:ext cx="1906122" cy="2017978"/>
            <a:chOff x="6496604" y="479933"/>
            <a:chExt cx="1429627" cy="1513522"/>
          </a:xfrm>
        </p:grpSpPr>
        <p:grpSp>
          <p:nvGrpSpPr>
            <p:cNvPr id="930" name="Google Shape;930;p45"/>
            <p:cNvGrpSpPr/>
            <p:nvPr/>
          </p:nvGrpSpPr>
          <p:grpSpPr>
            <a:xfrm rot="-3913">
              <a:off x="6496603" y="549702"/>
              <a:ext cx="1429628" cy="1442938"/>
              <a:chOff x="1626000" y="605300"/>
              <a:chExt cx="4068375" cy="4132125"/>
            </a:xfrm>
          </p:grpSpPr>
          <p:sp>
            <p:nvSpPr>
              <p:cNvPr id="931" name="Google Shape;931;p45"/>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dk2"/>
              </a:solidFill>
              <a:ln>
                <a:noFill/>
              </a:ln>
              <a:effectLst>
                <a:outerShdw blurRad="57150" rotWithShape="0" algn="bl" dir="5400000" dist="19050">
                  <a:srgbClr val="666666">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2" name="Google Shape;932;p45"/>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DABD71"/>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933" name="Google Shape;933;p45"/>
            <p:cNvGrpSpPr/>
            <p:nvPr/>
          </p:nvGrpSpPr>
          <p:grpSpPr>
            <a:xfrm>
              <a:off x="7366475" y="479933"/>
              <a:ext cx="355973" cy="427192"/>
              <a:chOff x="2279900" y="1356008"/>
              <a:chExt cx="355973" cy="427192"/>
            </a:xfrm>
          </p:grpSpPr>
          <p:sp>
            <p:nvSpPr>
              <p:cNvPr id="934" name="Google Shape;934;p45"/>
              <p:cNvSpPr/>
              <p:nvPr/>
            </p:nvSpPr>
            <p:spPr>
              <a:xfrm>
                <a:off x="2279900" y="1566300"/>
                <a:ext cx="240900" cy="216900"/>
              </a:xfrm>
              <a:prstGeom prst="ellipse">
                <a:avLst/>
              </a:prstGeom>
              <a:gradFill>
                <a:gsLst>
                  <a:gs pos="0">
                    <a:srgbClr val="C9AE66">
                      <a:alpha val="30980"/>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935" name="Google Shape;935;p45"/>
              <p:cNvGrpSpPr/>
              <p:nvPr/>
            </p:nvGrpSpPr>
            <p:grpSpPr>
              <a:xfrm>
                <a:off x="2395070" y="1356008"/>
                <a:ext cx="240802" cy="326586"/>
                <a:chOff x="1847775" y="238125"/>
                <a:chExt cx="3637500" cy="4933325"/>
              </a:xfrm>
            </p:grpSpPr>
            <p:sp>
              <p:nvSpPr>
                <p:cNvPr id="936" name="Google Shape;936;p45"/>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7" name="Google Shape;937;p45"/>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rgbClr val="BDE9FF"/>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8" name="Google Shape;938;p45"/>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rgbClr val="BDE9FF"/>
                </a:solidFill>
                <a:ln>
                  <a:noFill/>
                </a:ln>
                <a:effectLst>
                  <a:outerShdw blurRad="28575" rotWithShape="0" algn="bl" dir="6480000" dist="9525">
                    <a:srgbClr val="3C78D8">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grpSp>
        <p:nvGrpSpPr>
          <p:cNvPr id="939" name="Google Shape;939;p45"/>
          <p:cNvGrpSpPr/>
          <p:nvPr/>
        </p:nvGrpSpPr>
        <p:grpSpPr>
          <a:xfrm>
            <a:off x="1243203" y="3973040"/>
            <a:ext cx="2395429" cy="2415396"/>
            <a:chOff x="932425" y="2979855"/>
            <a:chExt cx="1796616" cy="1811593"/>
          </a:xfrm>
        </p:grpSpPr>
        <p:grpSp>
          <p:nvGrpSpPr>
            <p:cNvPr id="940" name="Google Shape;940;p45"/>
            <p:cNvGrpSpPr/>
            <p:nvPr/>
          </p:nvGrpSpPr>
          <p:grpSpPr>
            <a:xfrm rot="1965279">
              <a:off x="1190274" y="3220694"/>
              <a:ext cx="1280919" cy="1329913"/>
              <a:chOff x="1190625" y="238125"/>
              <a:chExt cx="5164175" cy="5164175"/>
            </a:xfrm>
          </p:grpSpPr>
          <p:sp>
            <p:nvSpPr>
              <p:cNvPr id="941" name="Google Shape;941;p45"/>
              <p:cNvSpPr/>
              <p:nvPr/>
            </p:nvSpPr>
            <p:spPr>
              <a:xfrm>
                <a:off x="1190625" y="238125"/>
                <a:ext cx="5164175" cy="5164175"/>
              </a:xfrm>
              <a:custGeom>
                <a:rect b="b" l="l" r="r" t="t"/>
                <a:pathLst>
                  <a:path extrusionOk="0" h="206567" w="206567">
                    <a:moveTo>
                      <a:pt x="103283" y="0"/>
                    </a:moveTo>
                    <a:cubicBezTo>
                      <a:pt x="46210" y="0"/>
                      <a:pt x="0" y="46210"/>
                      <a:pt x="0" y="103283"/>
                    </a:cubicBezTo>
                    <a:cubicBezTo>
                      <a:pt x="0" y="160357"/>
                      <a:pt x="46210" y="206566"/>
                      <a:pt x="103283" y="206566"/>
                    </a:cubicBezTo>
                    <a:cubicBezTo>
                      <a:pt x="160357" y="206566"/>
                      <a:pt x="206566" y="160357"/>
                      <a:pt x="206566" y="103283"/>
                    </a:cubicBezTo>
                    <a:cubicBezTo>
                      <a:pt x="206566" y="46210"/>
                      <a:pt x="160357" y="0"/>
                      <a:pt x="103283" y="0"/>
                    </a:cubicBezTo>
                    <a:close/>
                  </a:path>
                </a:pathLst>
              </a:custGeom>
              <a:solidFill>
                <a:schemeClr val="lt2"/>
              </a:solidFill>
              <a:ln>
                <a:noFill/>
              </a:ln>
              <a:effectLst>
                <a:outerShdw blurRad="57150" rotWithShape="0" algn="bl" dir="5400000" dist="19050">
                  <a:srgbClr val="999999">
                    <a:alpha val="3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2" name="Google Shape;942;p45"/>
              <p:cNvSpPr/>
              <p:nvPr/>
            </p:nvSpPr>
            <p:spPr>
              <a:xfrm>
                <a:off x="1261375" y="1810300"/>
                <a:ext cx="4902150" cy="405525"/>
              </a:xfrm>
              <a:custGeom>
                <a:rect b="b" l="l" r="r" t="t"/>
                <a:pathLst>
                  <a:path extrusionOk="0" h="16221" w="196086">
                    <a:moveTo>
                      <a:pt x="195550" y="1"/>
                    </a:moveTo>
                    <a:lnTo>
                      <a:pt x="383" y="14843"/>
                    </a:lnTo>
                    <a:cubicBezTo>
                      <a:pt x="230" y="15302"/>
                      <a:pt x="154" y="15761"/>
                      <a:pt x="1" y="16220"/>
                    </a:cubicBezTo>
                    <a:lnTo>
                      <a:pt x="196086" y="1378"/>
                    </a:lnTo>
                    <a:cubicBezTo>
                      <a:pt x="195933" y="919"/>
                      <a:pt x="195703" y="383"/>
                      <a:pt x="195550"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3" name="Google Shape;943;p45"/>
              <p:cNvSpPr/>
              <p:nvPr/>
            </p:nvSpPr>
            <p:spPr>
              <a:xfrm>
                <a:off x="1200175" y="2171800"/>
                <a:ext cx="5081950" cy="420800"/>
              </a:xfrm>
              <a:custGeom>
                <a:rect b="b" l="l" r="r" t="t"/>
                <a:pathLst>
                  <a:path extrusionOk="0" h="16832" w="203278">
                    <a:moveTo>
                      <a:pt x="202895" y="1"/>
                    </a:moveTo>
                    <a:lnTo>
                      <a:pt x="154" y="15455"/>
                    </a:lnTo>
                    <a:cubicBezTo>
                      <a:pt x="77" y="15914"/>
                      <a:pt x="77" y="16373"/>
                      <a:pt x="1" y="16832"/>
                    </a:cubicBezTo>
                    <a:lnTo>
                      <a:pt x="203277" y="1454"/>
                    </a:lnTo>
                    <a:lnTo>
                      <a:pt x="202895"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4" name="Google Shape;944;p45"/>
              <p:cNvSpPr/>
              <p:nvPr/>
            </p:nvSpPr>
            <p:spPr>
              <a:xfrm>
                <a:off x="1385700" y="1452650"/>
                <a:ext cx="4598050" cy="382550"/>
              </a:xfrm>
              <a:custGeom>
                <a:rect b="b" l="l" r="r" t="t"/>
                <a:pathLst>
                  <a:path extrusionOk="0" h="15302" w="183922">
                    <a:moveTo>
                      <a:pt x="183080" y="0"/>
                    </a:moveTo>
                    <a:lnTo>
                      <a:pt x="613" y="13848"/>
                    </a:lnTo>
                    <a:cubicBezTo>
                      <a:pt x="383" y="14307"/>
                      <a:pt x="230" y="14766"/>
                      <a:pt x="1" y="15302"/>
                    </a:cubicBezTo>
                    <a:lnTo>
                      <a:pt x="183921" y="1301"/>
                    </a:lnTo>
                    <a:cubicBezTo>
                      <a:pt x="183615" y="842"/>
                      <a:pt x="183386" y="383"/>
                      <a:pt x="183080"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5" name="Google Shape;945;p45"/>
              <p:cNvSpPr/>
              <p:nvPr/>
            </p:nvSpPr>
            <p:spPr>
              <a:xfrm>
                <a:off x="1586525" y="1098800"/>
                <a:ext cx="4140925" cy="348125"/>
              </a:xfrm>
              <a:custGeom>
                <a:rect b="b" l="l" r="r" t="t"/>
                <a:pathLst>
                  <a:path extrusionOk="0" h="13925" w="165637">
                    <a:moveTo>
                      <a:pt x="164489" y="1"/>
                    </a:moveTo>
                    <a:lnTo>
                      <a:pt x="919" y="12471"/>
                    </a:lnTo>
                    <a:cubicBezTo>
                      <a:pt x="613" y="12930"/>
                      <a:pt x="307" y="13389"/>
                      <a:pt x="1" y="13925"/>
                    </a:cubicBezTo>
                    <a:lnTo>
                      <a:pt x="165636" y="1378"/>
                    </a:lnTo>
                    <a:lnTo>
                      <a:pt x="164489"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6" name="Google Shape;946;p45"/>
              <p:cNvSpPr/>
              <p:nvPr/>
            </p:nvSpPr>
            <p:spPr>
              <a:xfrm>
                <a:off x="1192525" y="2539025"/>
                <a:ext cx="5150800" cy="426550"/>
              </a:xfrm>
              <a:custGeom>
                <a:rect b="b" l="l" r="r" t="t"/>
                <a:pathLst>
                  <a:path extrusionOk="0" h="17062" w="206032">
                    <a:moveTo>
                      <a:pt x="205878" y="1"/>
                    </a:moveTo>
                    <a:lnTo>
                      <a:pt x="1" y="15684"/>
                    </a:lnTo>
                    <a:cubicBezTo>
                      <a:pt x="1" y="16144"/>
                      <a:pt x="77" y="16603"/>
                      <a:pt x="77" y="17062"/>
                    </a:cubicBezTo>
                    <a:lnTo>
                      <a:pt x="206031" y="1454"/>
                    </a:lnTo>
                    <a:lnTo>
                      <a:pt x="205878"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7" name="Google Shape;947;p45"/>
              <p:cNvSpPr/>
              <p:nvPr/>
            </p:nvSpPr>
            <p:spPr>
              <a:xfrm>
                <a:off x="1890650" y="756450"/>
                <a:ext cx="3475300" cy="296475"/>
              </a:xfrm>
              <a:custGeom>
                <a:rect b="b" l="l" r="r" t="t"/>
                <a:pathLst>
                  <a:path extrusionOk="0" h="11859" w="139012">
                    <a:moveTo>
                      <a:pt x="137329" y="0"/>
                    </a:moveTo>
                    <a:lnTo>
                      <a:pt x="1454" y="10328"/>
                    </a:lnTo>
                    <a:cubicBezTo>
                      <a:pt x="995" y="10787"/>
                      <a:pt x="536" y="11247"/>
                      <a:pt x="0" y="11859"/>
                    </a:cubicBezTo>
                    <a:lnTo>
                      <a:pt x="139012" y="1301"/>
                    </a:lnTo>
                    <a:cubicBezTo>
                      <a:pt x="138476" y="842"/>
                      <a:pt x="137864" y="383"/>
                      <a:pt x="137329"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8" name="Google Shape;948;p45"/>
              <p:cNvSpPr/>
              <p:nvPr/>
            </p:nvSpPr>
            <p:spPr>
              <a:xfrm>
                <a:off x="1714675" y="4050025"/>
                <a:ext cx="4328350" cy="363425"/>
              </a:xfrm>
              <a:custGeom>
                <a:rect b="b" l="l" r="r" t="t"/>
                <a:pathLst>
                  <a:path extrusionOk="0" h="14537" w="173134">
                    <a:moveTo>
                      <a:pt x="173134" y="1"/>
                    </a:moveTo>
                    <a:lnTo>
                      <a:pt x="1" y="13160"/>
                    </a:lnTo>
                    <a:lnTo>
                      <a:pt x="1072" y="14537"/>
                    </a:lnTo>
                    <a:lnTo>
                      <a:pt x="172292" y="1531"/>
                    </a:lnTo>
                    <a:cubicBezTo>
                      <a:pt x="172598" y="995"/>
                      <a:pt x="172828" y="536"/>
                      <a:pt x="173134"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9" name="Google Shape;949;p45"/>
              <p:cNvSpPr/>
              <p:nvPr/>
            </p:nvSpPr>
            <p:spPr>
              <a:xfrm>
                <a:off x="2496950" y="4845700"/>
                <a:ext cx="2876650" cy="250575"/>
              </a:xfrm>
              <a:custGeom>
                <a:rect b="b" l="l" r="r" t="t"/>
                <a:pathLst>
                  <a:path extrusionOk="0" h="10023" w="115066">
                    <a:moveTo>
                      <a:pt x="115066" y="0"/>
                    </a:moveTo>
                    <a:lnTo>
                      <a:pt x="1" y="8798"/>
                    </a:lnTo>
                    <a:cubicBezTo>
                      <a:pt x="689" y="9181"/>
                      <a:pt x="1454" y="9640"/>
                      <a:pt x="2219" y="10022"/>
                    </a:cubicBezTo>
                    <a:lnTo>
                      <a:pt x="113077" y="1607"/>
                    </a:lnTo>
                    <a:cubicBezTo>
                      <a:pt x="113765" y="1071"/>
                      <a:pt x="114377" y="536"/>
                      <a:pt x="115066"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0" name="Google Shape;950;p45"/>
              <p:cNvSpPr/>
              <p:nvPr/>
            </p:nvSpPr>
            <p:spPr>
              <a:xfrm>
                <a:off x="3369125" y="5281775"/>
                <a:ext cx="1189700" cy="110950"/>
              </a:xfrm>
              <a:custGeom>
                <a:rect b="b" l="l" r="r" t="t"/>
                <a:pathLst>
                  <a:path extrusionOk="0" h="4438" w="47588">
                    <a:moveTo>
                      <a:pt x="47587" y="0"/>
                    </a:moveTo>
                    <a:lnTo>
                      <a:pt x="0" y="3596"/>
                    </a:lnTo>
                    <a:cubicBezTo>
                      <a:pt x="2296" y="3979"/>
                      <a:pt x="4744" y="4285"/>
                      <a:pt x="7115" y="4438"/>
                    </a:cubicBezTo>
                    <a:lnTo>
                      <a:pt x="40625" y="1913"/>
                    </a:lnTo>
                    <a:cubicBezTo>
                      <a:pt x="42997" y="1301"/>
                      <a:pt x="45292" y="689"/>
                      <a:pt x="47587"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1" name="Google Shape;951;p45"/>
              <p:cNvSpPr/>
              <p:nvPr/>
            </p:nvSpPr>
            <p:spPr>
              <a:xfrm>
                <a:off x="2032175" y="4442125"/>
                <a:ext cx="3748825" cy="319425"/>
              </a:xfrm>
              <a:custGeom>
                <a:rect b="b" l="l" r="r" t="t"/>
                <a:pathLst>
                  <a:path extrusionOk="0" h="12777" w="149953">
                    <a:moveTo>
                      <a:pt x="149952" y="0"/>
                    </a:moveTo>
                    <a:lnTo>
                      <a:pt x="1" y="11400"/>
                    </a:lnTo>
                    <a:lnTo>
                      <a:pt x="1531" y="12777"/>
                    </a:lnTo>
                    <a:lnTo>
                      <a:pt x="148728" y="1530"/>
                    </a:lnTo>
                    <a:cubicBezTo>
                      <a:pt x="149111" y="1071"/>
                      <a:pt x="149570" y="612"/>
                      <a:pt x="149952"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2" name="Google Shape;952;p45"/>
              <p:cNvSpPr/>
              <p:nvPr/>
            </p:nvSpPr>
            <p:spPr>
              <a:xfrm>
                <a:off x="1332150" y="3286875"/>
                <a:ext cx="4982475" cy="413150"/>
              </a:xfrm>
              <a:custGeom>
                <a:rect b="b" l="l" r="r" t="t"/>
                <a:pathLst>
                  <a:path extrusionOk="0" h="16526" w="199299">
                    <a:moveTo>
                      <a:pt x="199299" y="1"/>
                    </a:moveTo>
                    <a:lnTo>
                      <a:pt x="0" y="15149"/>
                    </a:lnTo>
                    <a:lnTo>
                      <a:pt x="0" y="15149"/>
                    </a:lnTo>
                    <a:lnTo>
                      <a:pt x="459" y="16526"/>
                    </a:lnTo>
                    <a:lnTo>
                      <a:pt x="198993" y="1454"/>
                    </a:lnTo>
                    <a:cubicBezTo>
                      <a:pt x="199069" y="919"/>
                      <a:pt x="199146" y="460"/>
                      <a:pt x="199299"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3" name="Google Shape;953;p45"/>
              <p:cNvSpPr/>
              <p:nvPr/>
            </p:nvSpPr>
            <p:spPr>
              <a:xfrm>
                <a:off x="1236525" y="2910075"/>
                <a:ext cx="5116350" cy="424650"/>
              </a:xfrm>
              <a:custGeom>
                <a:rect b="b" l="l" r="r" t="t"/>
                <a:pathLst>
                  <a:path extrusionOk="0" h="16986" w="204654">
                    <a:moveTo>
                      <a:pt x="204654" y="1"/>
                    </a:moveTo>
                    <a:lnTo>
                      <a:pt x="0" y="15608"/>
                    </a:lnTo>
                    <a:cubicBezTo>
                      <a:pt x="77" y="16067"/>
                      <a:pt x="153" y="16526"/>
                      <a:pt x="306" y="16985"/>
                    </a:cubicBezTo>
                    <a:lnTo>
                      <a:pt x="204577" y="1455"/>
                    </a:lnTo>
                    <a:cubicBezTo>
                      <a:pt x="204577" y="995"/>
                      <a:pt x="204577" y="460"/>
                      <a:pt x="204654"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4" name="Google Shape;954;p45"/>
              <p:cNvSpPr/>
              <p:nvPr/>
            </p:nvSpPr>
            <p:spPr>
              <a:xfrm>
                <a:off x="1488975" y="3665575"/>
                <a:ext cx="4724275" cy="392125"/>
              </a:xfrm>
              <a:custGeom>
                <a:rect b="b" l="l" r="r" t="t"/>
                <a:pathLst>
                  <a:path extrusionOk="0" h="15685" w="188971">
                    <a:moveTo>
                      <a:pt x="188971" y="1"/>
                    </a:moveTo>
                    <a:lnTo>
                      <a:pt x="1" y="14384"/>
                    </a:lnTo>
                    <a:cubicBezTo>
                      <a:pt x="230" y="14766"/>
                      <a:pt x="460" y="15302"/>
                      <a:pt x="689" y="15685"/>
                    </a:cubicBezTo>
                    <a:lnTo>
                      <a:pt x="188435" y="1454"/>
                    </a:lnTo>
                    <a:cubicBezTo>
                      <a:pt x="188588" y="995"/>
                      <a:pt x="188818" y="536"/>
                      <a:pt x="188971"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55" name="Google Shape;955;p45"/>
            <p:cNvSpPr/>
            <p:nvPr/>
          </p:nvSpPr>
          <p:spPr>
            <a:xfrm rot="-1024061">
              <a:off x="1046307" y="3276333"/>
              <a:ext cx="528014" cy="552215"/>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56" name="Google Shape;956;p45"/>
          <p:cNvSpPr/>
          <p:nvPr/>
        </p:nvSpPr>
        <p:spPr>
          <a:xfrm>
            <a:off x="2063229" y="4825112"/>
            <a:ext cx="755473" cy="711481"/>
          </a:xfrm>
          <a:custGeom>
            <a:rect b="b" l="l" r="r" t="t"/>
            <a:pathLst>
              <a:path extrusionOk="0" h="44572" w="47328">
                <a:moveTo>
                  <a:pt x="26874" y="1328"/>
                </a:moveTo>
                <a:cubicBezTo>
                  <a:pt x="27178" y="1351"/>
                  <a:pt x="27458" y="1375"/>
                  <a:pt x="27738" y="1398"/>
                </a:cubicBezTo>
                <a:lnTo>
                  <a:pt x="28018" y="1491"/>
                </a:lnTo>
                <a:cubicBezTo>
                  <a:pt x="27645" y="1421"/>
                  <a:pt x="27248" y="1375"/>
                  <a:pt x="26874" y="1328"/>
                </a:cubicBezTo>
                <a:close/>
                <a:moveTo>
                  <a:pt x="30446" y="1842"/>
                </a:moveTo>
                <a:cubicBezTo>
                  <a:pt x="30703" y="1912"/>
                  <a:pt x="30960" y="1982"/>
                  <a:pt x="31217" y="2052"/>
                </a:cubicBezTo>
                <a:cubicBezTo>
                  <a:pt x="31497" y="2145"/>
                  <a:pt x="31824" y="2238"/>
                  <a:pt x="32104" y="2355"/>
                </a:cubicBezTo>
                <a:cubicBezTo>
                  <a:pt x="31824" y="2262"/>
                  <a:pt x="31544" y="2192"/>
                  <a:pt x="31264" y="2122"/>
                </a:cubicBezTo>
                <a:cubicBezTo>
                  <a:pt x="30960" y="2052"/>
                  <a:pt x="30727" y="1935"/>
                  <a:pt x="30446" y="1842"/>
                </a:cubicBezTo>
                <a:close/>
                <a:moveTo>
                  <a:pt x="23954" y="874"/>
                </a:moveTo>
                <a:cubicBezTo>
                  <a:pt x="24506" y="874"/>
                  <a:pt x="25060" y="893"/>
                  <a:pt x="25613" y="931"/>
                </a:cubicBezTo>
                <a:cubicBezTo>
                  <a:pt x="25286" y="931"/>
                  <a:pt x="24960" y="931"/>
                  <a:pt x="24656" y="954"/>
                </a:cubicBezTo>
                <a:cubicBezTo>
                  <a:pt x="23769" y="1001"/>
                  <a:pt x="22905" y="1071"/>
                  <a:pt x="22018" y="1188"/>
                </a:cubicBezTo>
                <a:cubicBezTo>
                  <a:pt x="20103" y="1304"/>
                  <a:pt x="18212" y="1655"/>
                  <a:pt x="16368" y="2215"/>
                </a:cubicBezTo>
                <a:cubicBezTo>
                  <a:pt x="16251" y="2238"/>
                  <a:pt x="16134" y="2285"/>
                  <a:pt x="16017" y="2332"/>
                </a:cubicBezTo>
                <a:lnTo>
                  <a:pt x="15527" y="2402"/>
                </a:lnTo>
                <a:cubicBezTo>
                  <a:pt x="18229" y="1384"/>
                  <a:pt x="21080" y="874"/>
                  <a:pt x="23954" y="874"/>
                </a:cubicBezTo>
                <a:close/>
                <a:moveTo>
                  <a:pt x="23548" y="1540"/>
                </a:moveTo>
                <a:cubicBezTo>
                  <a:pt x="26093" y="1540"/>
                  <a:pt x="28639" y="1846"/>
                  <a:pt x="31124" y="2495"/>
                </a:cubicBezTo>
                <a:lnTo>
                  <a:pt x="31124" y="2472"/>
                </a:lnTo>
                <a:cubicBezTo>
                  <a:pt x="31497" y="2612"/>
                  <a:pt x="31871" y="2752"/>
                  <a:pt x="32244" y="2892"/>
                </a:cubicBezTo>
                <a:cubicBezTo>
                  <a:pt x="30703" y="2472"/>
                  <a:pt x="29092" y="2215"/>
                  <a:pt x="27481" y="2098"/>
                </a:cubicBezTo>
                <a:cubicBezTo>
                  <a:pt x="27458" y="2052"/>
                  <a:pt x="27435" y="2028"/>
                  <a:pt x="27388" y="2028"/>
                </a:cubicBezTo>
                <a:cubicBezTo>
                  <a:pt x="25723" y="1801"/>
                  <a:pt x="24058" y="1682"/>
                  <a:pt x="22394" y="1682"/>
                </a:cubicBezTo>
                <a:cubicBezTo>
                  <a:pt x="22004" y="1682"/>
                  <a:pt x="21614" y="1688"/>
                  <a:pt x="21224" y="1701"/>
                </a:cubicBezTo>
                <a:lnTo>
                  <a:pt x="21854" y="1585"/>
                </a:lnTo>
                <a:cubicBezTo>
                  <a:pt x="22418" y="1555"/>
                  <a:pt x="22983" y="1540"/>
                  <a:pt x="23548" y="1540"/>
                </a:cubicBezTo>
                <a:close/>
                <a:moveTo>
                  <a:pt x="20875" y="365"/>
                </a:moveTo>
                <a:cubicBezTo>
                  <a:pt x="21652" y="365"/>
                  <a:pt x="22430" y="413"/>
                  <a:pt x="23209" y="511"/>
                </a:cubicBezTo>
                <a:cubicBezTo>
                  <a:pt x="19846" y="604"/>
                  <a:pt x="16554" y="1421"/>
                  <a:pt x="13519" y="2869"/>
                </a:cubicBezTo>
                <a:cubicBezTo>
                  <a:pt x="12492" y="3149"/>
                  <a:pt x="11511" y="3476"/>
                  <a:pt x="10531" y="3873"/>
                </a:cubicBezTo>
                <a:cubicBezTo>
                  <a:pt x="12608" y="2238"/>
                  <a:pt x="15037" y="1141"/>
                  <a:pt x="17628" y="651"/>
                </a:cubicBezTo>
                <a:cubicBezTo>
                  <a:pt x="18704" y="460"/>
                  <a:pt x="19788" y="365"/>
                  <a:pt x="20875" y="365"/>
                </a:cubicBezTo>
                <a:close/>
                <a:moveTo>
                  <a:pt x="13075" y="3523"/>
                </a:moveTo>
                <a:lnTo>
                  <a:pt x="13075" y="3523"/>
                </a:lnTo>
                <a:cubicBezTo>
                  <a:pt x="12772" y="3663"/>
                  <a:pt x="12492" y="3803"/>
                  <a:pt x="12188" y="3966"/>
                </a:cubicBezTo>
                <a:cubicBezTo>
                  <a:pt x="12445" y="3826"/>
                  <a:pt x="12679" y="3709"/>
                  <a:pt x="12912" y="3569"/>
                </a:cubicBezTo>
                <a:lnTo>
                  <a:pt x="13075" y="3523"/>
                </a:lnTo>
                <a:close/>
                <a:moveTo>
                  <a:pt x="11231" y="3990"/>
                </a:moveTo>
                <a:cubicBezTo>
                  <a:pt x="10274" y="4480"/>
                  <a:pt x="9386" y="5017"/>
                  <a:pt x="8546" y="5647"/>
                </a:cubicBezTo>
                <a:lnTo>
                  <a:pt x="8663" y="5554"/>
                </a:lnTo>
                <a:cubicBezTo>
                  <a:pt x="8943" y="5274"/>
                  <a:pt x="9223" y="5017"/>
                  <a:pt x="9503" y="4760"/>
                </a:cubicBezTo>
                <a:cubicBezTo>
                  <a:pt x="10064" y="4480"/>
                  <a:pt x="10647" y="4223"/>
                  <a:pt x="11231" y="3990"/>
                </a:cubicBezTo>
                <a:close/>
                <a:moveTo>
                  <a:pt x="21334" y="2247"/>
                </a:moveTo>
                <a:cubicBezTo>
                  <a:pt x="21632" y="2247"/>
                  <a:pt x="21931" y="2252"/>
                  <a:pt x="22228" y="2262"/>
                </a:cubicBezTo>
                <a:cubicBezTo>
                  <a:pt x="20640" y="2449"/>
                  <a:pt x="19053" y="2752"/>
                  <a:pt x="17488" y="3196"/>
                </a:cubicBezTo>
                <a:cubicBezTo>
                  <a:pt x="14523" y="3966"/>
                  <a:pt x="11628" y="5110"/>
                  <a:pt x="8919" y="6581"/>
                </a:cubicBezTo>
                <a:cubicBezTo>
                  <a:pt x="9877" y="5834"/>
                  <a:pt x="10857" y="5157"/>
                  <a:pt x="11908" y="4573"/>
                </a:cubicBezTo>
                <a:cubicBezTo>
                  <a:pt x="12492" y="4293"/>
                  <a:pt x="13122" y="4060"/>
                  <a:pt x="13729" y="3826"/>
                </a:cubicBezTo>
                <a:cubicBezTo>
                  <a:pt x="15107" y="3289"/>
                  <a:pt x="16508" y="2822"/>
                  <a:pt x="17932" y="2425"/>
                </a:cubicBezTo>
                <a:cubicBezTo>
                  <a:pt x="19059" y="2314"/>
                  <a:pt x="20200" y="2247"/>
                  <a:pt x="21334" y="2247"/>
                </a:cubicBezTo>
                <a:close/>
                <a:moveTo>
                  <a:pt x="7355" y="7118"/>
                </a:moveTo>
                <a:cubicBezTo>
                  <a:pt x="7192" y="7258"/>
                  <a:pt x="7052" y="7422"/>
                  <a:pt x="6888" y="7562"/>
                </a:cubicBezTo>
                <a:cubicBezTo>
                  <a:pt x="6818" y="7655"/>
                  <a:pt x="6725" y="7749"/>
                  <a:pt x="6631" y="7842"/>
                </a:cubicBezTo>
                <a:lnTo>
                  <a:pt x="6701" y="7749"/>
                </a:lnTo>
                <a:cubicBezTo>
                  <a:pt x="6888" y="7562"/>
                  <a:pt x="7075" y="7375"/>
                  <a:pt x="7238" y="7188"/>
                </a:cubicBezTo>
                <a:lnTo>
                  <a:pt x="7355" y="7118"/>
                </a:lnTo>
                <a:close/>
                <a:moveTo>
                  <a:pt x="39272" y="5624"/>
                </a:moveTo>
                <a:lnTo>
                  <a:pt x="39272" y="5624"/>
                </a:lnTo>
                <a:cubicBezTo>
                  <a:pt x="39972" y="5951"/>
                  <a:pt x="40650" y="6324"/>
                  <a:pt x="41303" y="6768"/>
                </a:cubicBezTo>
                <a:cubicBezTo>
                  <a:pt x="42191" y="7352"/>
                  <a:pt x="42938" y="8075"/>
                  <a:pt x="43545" y="8939"/>
                </a:cubicBezTo>
                <a:cubicBezTo>
                  <a:pt x="42821" y="8286"/>
                  <a:pt x="42074" y="7655"/>
                  <a:pt x="41280" y="7095"/>
                </a:cubicBezTo>
                <a:cubicBezTo>
                  <a:pt x="40626" y="6605"/>
                  <a:pt x="39949" y="6114"/>
                  <a:pt x="39272" y="5624"/>
                </a:cubicBezTo>
                <a:close/>
                <a:moveTo>
                  <a:pt x="43591" y="8356"/>
                </a:moveTo>
                <a:cubicBezTo>
                  <a:pt x="44185" y="8972"/>
                  <a:pt x="44644" y="9700"/>
                  <a:pt x="44970" y="10474"/>
                </a:cubicBezTo>
                <a:lnTo>
                  <a:pt x="44970" y="10474"/>
                </a:lnTo>
                <a:cubicBezTo>
                  <a:pt x="44850" y="10332"/>
                  <a:pt x="44743" y="10206"/>
                  <a:pt x="44619" y="10060"/>
                </a:cubicBezTo>
                <a:cubicBezTo>
                  <a:pt x="44339" y="9453"/>
                  <a:pt x="44012" y="8893"/>
                  <a:pt x="43591" y="8356"/>
                </a:cubicBezTo>
                <a:close/>
                <a:moveTo>
                  <a:pt x="5511" y="8612"/>
                </a:moveTo>
                <a:cubicBezTo>
                  <a:pt x="5301" y="8916"/>
                  <a:pt x="5067" y="9196"/>
                  <a:pt x="4857" y="9500"/>
                </a:cubicBezTo>
                <a:cubicBezTo>
                  <a:pt x="4438" y="9918"/>
                  <a:pt x="4020" y="10358"/>
                  <a:pt x="3621" y="10818"/>
                </a:cubicBezTo>
                <a:lnTo>
                  <a:pt x="3621" y="10818"/>
                </a:lnTo>
                <a:cubicBezTo>
                  <a:pt x="3927" y="10366"/>
                  <a:pt x="4255" y="9936"/>
                  <a:pt x="4623" y="9546"/>
                </a:cubicBezTo>
                <a:cubicBezTo>
                  <a:pt x="4904" y="9220"/>
                  <a:pt x="5207" y="8916"/>
                  <a:pt x="5511" y="8612"/>
                </a:cubicBezTo>
                <a:close/>
                <a:moveTo>
                  <a:pt x="41093" y="7398"/>
                </a:moveTo>
                <a:lnTo>
                  <a:pt x="41093" y="7398"/>
                </a:lnTo>
                <a:cubicBezTo>
                  <a:pt x="42261" y="8239"/>
                  <a:pt x="43335" y="9173"/>
                  <a:pt x="44292" y="10247"/>
                </a:cubicBezTo>
                <a:cubicBezTo>
                  <a:pt x="44525" y="10714"/>
                  <a:pt x="44712" y="11227"/>
                  <a:pt x="44852" y="11741"/>
                </a:cubicBezTo>
                <a:cubicBezTo>
                  <a:pt x="43848" y="10083"/>
                  <a:pt x="42587" y="8612"/>
                  <a:pt x="41093" y="7398"/>
                </a:cubicBezTo>
                <a:close/>
                <a:moveTo>
                  <a:pt x="40229" y="7188"/>
                </a:moveTo>
                <a:lnTo>
                  <a:pt x="40439" y="7352"/>
                </a:lnTo>
                <a:cubicBezTo>
                  <a:pt x="41513" y="8309"/>
                  <a:pt x="42494" y="9360"/>
                  <a:pt x="43358" y="10480"/>
                </a:cubicBezTo>
                <a:cubicBezTo>
                  <a:pt x="43883" y="11120"/>
                  <a:pt x="44252" y="11849"/>
                  <a:pt x="44487" y="12645"/>
                </a:cubicBezTo>
                <a:lnTo>
                  <a:pt x="44487" y="12645"/>
                </a:lnTo>
                <a:cubicBezTo>
                  <a:pt x="43414" y="10580"/>
                  <a:pt x="41972" y="8745"/>
                  <a:pt x="40229" y="7188"/>
                </a:cubicBezTo>
                <a:close/>
                <a:moveTo>
                  <a:pt x="45109" y="11321"/>
                </a:moveTo>
                <a:cubicBezTo>
                  <a:pt x="45179" y="11438"/>
                  <a:pt x="45272" y="11578"/>
                  <a:pt x="45342" y="11694"/>
                </a:cubicBezTo>
                <a:lnTo>
                  <a:pt x="45366" y="11694"/>
                </a:lnTo>
                <a:cubicBezTo>
                  <a:pt x="45436" y="12091"/>
                  <a:pt x="45483" y="12488"/>
                  <a:pt x="45483" y="12885"/>
                </a:cubicBezTo>
                <a:cubicBezTo>
                  <a:pt x="45389" y="12348"/>
                  <a:pt x="45272" y="11835"/>
                  <a:pt x="45109" y="11321"/>
                </a:cubicBezTo>
                <a:close/>
                <a:moveTo>
                  <a:pt x="44782" y="12372"/>
                </a:moveTo>
                <a:lnTo>
                  <a:pt x="44782" y="12372"/>
                </a:lnTo>
                <a:cubicBezTo>
                  <a:pt x="44899" y="12605"/>
                  <a:pt x="45016" y="12839"/>
                  <a:pt x="45132" y="13072"/>
                </a:cubicBezTo>
                <a:cubicBezTo>
                  <a:pt x="45202" y="13516"/>
                  <a:pt x="45226" y="13959"/>
                  <a:pt x="45249" y="14403"/>
                </a:cubicBezTo>
                <a:cubicBezTo>
                  <a:pt x="45156" y="14169"/>
                  <a:pt x="45062" y="13913"/>
                  <a:pt x="44969" y="13656"/>
                </a:cubicBezTo>
                <a:cubicBezTo>
                  <a:pt x="44969" y="13212"/>
                  <a:pt x="44899" y="12792"/>
                  <a:pt x="44782" y="12372"/>
                </a:cubicBezTo>
                <a:close/>
                <a:moveTo>
                  <a:pt x="25240" y="2425"/>
                </a:moveTo>
                <a:cubicBezTo>
                  <a:pt x="27364" y="2635"/>
                  <a:pt x="29489" y="2962"/>
                  <a:pt x="31590" y="3429"/>
                </a:cubicBezTo>
                <a:cubicBezTo>
                  <a:pt x="32571" y="3639"/>
                  <a:pt x="33552" y="3849"/>
                  <a:pt x="34532" y="4083"/>
                </a:cubicBezTo>
                <a:cubicBezTo>
                  <a:pt x="35933" y="4667"/>
                  <a:pt x="37241" y="5390"/>
                  <a:pt x="38455" y="6254"/>
                </a:cubicBezTo>
                <a:cubicBezTo>
                  <a:pt x="41000" y="8029"/>
                  <a:pt x="43031" y="10457"/>
                  <a:pt x="44339" y="13259"/>
                </a:cubicBezTo>
                <a:cubicBezTo>
                  <a:pt x="44432" y="13446"/>
                  <a:pt x="44502" y="13632"/>
                  <a:pt x="44595" y="13842"/>
                </a:cubicBezTo>
                <a:cubicBezTo>
                  <a:pt x="44525" y="14403"/>
                  <a:pt x="44385" y="14987"/>
                  <a:pt x="44152" y="15524"/>
                </a:cubicBezTo>
                <a:cubicBezTo>
                  <a:pt x="43381" y="12278"/>
                  <a:pt x="41303" y="9476"/>
                  <a:pt x="38665" y="7445"/>
                </a:cubicBezTo>
                <a:cubicBezTo>
                  <a:pt x="34610" y="4256"/>
                  <a:pt x="29513" y="2763"/>
                  <a:pt x="24413" y="2763"/>
                </a:cubicBezTo>
                <a:cubicBezTo>
                  <a:pt x="22906" y="2763"/>
                  <a:pt x="21398" y="2893"/>
                  <a:pt x="19916" y="3149"/>
                </a:cubicBezTo>
                <a:cubicBezTo>
                  <a:pt x="13426" y="4293"/>
                  <a:pt x="6585" y="8052"/>
                  <a:pt x="3339" y="13983"/>
                </a:cubicBezTo>
                <a:cubicBezTo>
                  <a:pt x="3199" y="14239"/>
                  <a:pt x="3059" y="14520"/>
                  <a:pt x="2942" y="14776"/>
                </a:cubicBezTo>
                <a:cubicBezTo>
                  <a:pt x="3059" y="14216"/>
                  <a:pt x="3223" y="13632"/>
                  <a:pt x="3433" y="13095"/>
                </a:cubicBezTo>
                <a:cubicBezTo>
                  <a:pt x="3526" y="12862"/>
                  <a:pt x="3643" y="12628"/>
                  <a:pt x="3760" y="12418"/>
                </a:cubicBezTo>
                <a:cubicBezTo>
                  <a:pt x="4670" y="10901"/>
                  <a:pt x="5791" y="9500"/>
                  <a:pt x="7052" y="8239"/>
                </a:cubicBezTo>
                <a:cubicBezTo>
                  <a:pt x="7379" y="8005"/>
                  <a:pt x="7705" y="7795"/>
                  <a:pt x="8056" y="7585"/>
                </a:cubicBezTo>
                <a:cubicBezTo>
                  <a:pt x="11161" y="5717"/>
                  <a:pt x="14546" y="4293"/>
                  <a:pt x="18095" y="3406"/>
                </a:cubicBezTo>
                <a:cubicBezTo>
                  <a:pt x="20430" y="2799"/>
                  <a:pt x="22812" y="2472"/>
                  <a:pt x="25240" y="2425"/>
                </a:cubicBezTo>
                <a:close/>
                <a:moveTo>
                  <a:pt x="4040" y="10901"/>
                </a:moveTo>
                <a:lnTo>
                  <a:pt x="4040" y="10901"/>
                </a:lnTo>
                <a:cubicBezTo>
                  <a:pt x="3806" y="11344"/>
                  <a:pt x="3596" y="11788"/>
                  <a:pt x="3409" y="12231"/>
                </a:cubicBezTo>
                <a:cubicBezTo>
                  <a:pt x="3363" y="12301"/>
                  <a:pt x="3316" y="12395"/>
                  <a:pt x="3293" y="12465"/>
                </a:cubicBezTo>
                <a:cubicBezTo>
                  <a:pt x="2545" y="13749"/>
                  <a:pt x="1938" y="15127"/>
                  <a:pt x="1518" y="16551"/>
                </a:cubicBezTo>
                <a:lnTo>
                  <a:pt x="1495" y="16551"/>
                </a:lnTo>
                <a:cubicBezTo>
                  <a:pt x="1471" y="16598"/>
                  <a:pt x="1471" y="16644"/>
                  <a:pt x="1448" y="16691"/>
                </a:cubicBezTo>
                <a:cubicBezTo>
                  <a:pt x="1518" y="15827"/>
                  <a:pt x="1682" y="14963"/>
                  <a:pt x="1938" y="14146"/>
                </a:cubicBezTo>
                <a:cubicBezTo>
                  <a:pt x="2475" y="12955"/>
                  <a:pt x="3176" y="11881"/>
                  <a:pt x="4040" y="10901"/>
                </a:cubicBezTo>
                <a:close/>
                <a:moveTo>
                  <a:pt x="2335" y="16224"/>
                </a:moveTo>
                <a:lnTo>
                  <a:pt x="2335" y="16434"/>
                </a:lnTo>
                <a:cubicBezTo>
                  <a:pt x="2289" y="16574"/>
                  <a:pt x="2265" y="16714"/>
                  <a:pt x="2219" y="16854"/>
                </a:cubicBezTo>
                <a:cubicBezTo>
                  <a:pt x="2242" y="16644"/>
                  <a:pt x="2289" y="16434"/>
                  <a:pt x="2335" y="16224"/>
                </a:cubicBezTo>
                <a:close/>
                <a:moveTo>
                  <a:pt x="45833" y="12652"/>
                </a:moveTo>
                <a:lnTo>
                  <a:pt x="45833" y="12652"/>
                </a:lnTo>
                <a:cubicBezTo>
                  <a:pt x="46440" y="14053"/>
                  <a:pt x="46720" y="15570"/>
                  <a:pt x="46627" y="17088"/>
                </a:cubicBezTo>
                <a:lnTo>
                  <a:pt x="46627" y="17065"/>
                </a:lnTo>
                <a:cubicBezTo>
                  <a:pt x="46510" y="15920"/>
                  <a:pt x="46230" y="14823"/>
                  <a:pt x="45809" y="13749"/>
                </a:cubicBezTo>
                <a:cubicBezTo>
                  <a:pt x="45833" y="13376"/>
                  <a:pt x="45856" y="13025"/>
                  <a:pt x="45833" y="12652"/>
                </a:cubicBezTo>
                <a:close/>
                <a:moveTo>
                  <a:pt x="44843" y="14577"/>
                </a:moveTo>
                <a:cubicBezTo>
                  <a:pt x="44953" y="14847"/>
                  <a:pt x="45042" y="15138"/>
                  <a:pt x="45109" y="15407"/>
                </a:cubicBezTo>
                <a:cubicBezTo>
                  <a:pt x="44946" y="16061"/>
                  <a:pt x="44712" y="16691"/>
                  <a:pt x="44432" y="17298"/>
                </a:cubicBezTo>
                <a:cubicBezTo>
                  <a:pt x="44409" y="16994"/>
                  <a:pt x="44362" y="16668"/>
                  <a:pt x="44315" y="16364"/>
                </a:cubicBezTo>
                <a:cubicBezTo>
                  <a:pt x="44315" y="16294"/>
                  <a:pt x="44292" y="16224"/>
                  <a:pt x="44268" y="16154"/>
                </a:cubicBezTo>
                <a:cubicBezTo>
                  <a:pt x="44432" y="15804"/>
                  <a:pt x="44595" y="15430"/>
                  <a:pt x="44712" y="15057"/>
                </a:cubicBezTo>
                <a:cubicBezTo>
                  <a:pt x="44756" y="14904"/>
                  <a:pt x="44799" y="14732"/>
                  <a:pt x="44843" y="14577"/>
                </a:cubicBezTo>
                <a:close/>
                <a:moveTo>
                  <a:pt x="8289" y="5367"/>
                </a:moveTo>
                <a:cubicBezTo>
                  <a:pt x="8196" y="5460"/>
                  <a:pt x="8079" y="5577"/>
                  <a:pt x="7986" y="5671"/>
                </a:cubicBezTo>
                <a:cubicBezTo>
                  <a:pt x="7565" y="6138"/>
                  <a:pt x="7122" y="6628"/>
                  <a:pt x="6725" y="7142"/>
                </a:cubicBezTo>
                <a:cubicBezTo>
                  <a:pt x="5627" y="7959"/>
                  <a:pt x="4647" y="8916"/>
                  <a:pt x="3783" y="9990"/>
                </a:cubicBezTo>
                <a:cubicBezTo>
                  <a:pt x="2779" y="11251"/>
                  <a:pt x="2032" y="12698"/>
                  <a:pt x="1565" y="14239"/>
                </a:cubicBezTo>
                <a:cubicBezTo>
                  <a:pt x="1308" y="14800"/>
                  <a:pt x="1121" y="15383"/>
                  <a:pt x="981" y="15991"/>
                </a:cubicBezTo>
                <a:cubicBezTo>
                  <a:pt x="841" y="16551"/>
                  <a:pt x="748" y="17111"/>
                  <a:pt x="701" y="17672"/>
                </a:cubicBezTo>
                <a:cubicBezTo>
                  <a:pt x="421" y="15687"/>
                  <a:pt x="748" y="13702"/>
                  <a:pt x="1635" y="11928"/>
                </a:cubicBezTo>
                <a:cubicBezTo>
                  <a:pt x="3082" y="9079"/>
                  <a:pt x="5534" y="6908"/>
                  <a:pt x="8289" y="5367"/>
                </a:cubicBezTo>
                <a:close/>
                <a:moveTo>
                  <a:pt x="1892" y="16528"/>
                </a:moveTo>
                <a:lnTo>
                  <a:pt x="1892" y="16528"/>
                </a:lnTo>
                <a:cubicBezTo>
                  <a:pt x="1705" y="17345"/>
                  <a:pt x="1612" y="18162"/>
                  <a:pt x="1588" y="18979"/>
                </a:cubicBezTo>
                <a:cubicBezTo>
                  <a:pt x="1541" y="18676"/>
                  <a:pt x="1495" y="18395"/>
                  <a:pt x="1471" y="18092"/>
                </a:cubicBezTo>
                <a:cubicBezTo>
                  <a:pt x="1588" y="17555"/>
                  <a:pt x="1705" y="17041"/>
                  <a:pt x="1892" y="16528"/>
                </a:cubicBezTo>
                <a:close/>
                <a:moveTo>
                  <a:pt x="1075" y="17298"/>
                </a:moveTo>
                <a:cubicBezTo>
                  <a:pt x="1075" y="17578"/>
                  <a:pt x="1075" y="17858"/>
                  <a:pt x="1121" y="18139"/>
                </a:cubicBezTo>
                <a:cubicBezTo>
                  <a:pt x="1075" y="18442"/>
                  <a:pt x="1028" y="18722"/>
                  <a:pt x="981" y="19026"/>
                </a:cubicBezTo>
                <a:cubicBezTo>
                  <a:pt x="981" y="18442"/>
                  <a:pt x="1004" y="17858"/>
                  <a:pt x="1075" y="17298"/>
                </a:cubicBezTo>
                <a:close/>
                <a:moveTo>
                  <a:pt x="45156" y="16598"/>
                </a:moveTo>
                <a:cubicBezTo>
                  <a:pt x="45016" y="17742"/>
                  <a:pt x="44735" y="18862"/>
                  <a:pt x="44339" y="19960"/>
                </a:cubicBezTo>
                <a:cubicBezTo>
                  <a:pt x="44455" y="19329"/>
                  <a:pt x="44502" y="18699"/>
                  <a:pt x="44479" y="18068"/>
                </a:cubicBezTo>
                <a:cubicBezTo>
                  <a:pt x="44735" y="17602"/>
                  <a:pt x="44946" y="17088"/>
                  <a:pt x="45132" y="16598"/>
                </a:cubicBezTo>
                <a:close/>
                <a:moveTo>
                  <a:pt x="1285" y="19306"/>
                </a:moveTo>
                <a:cubicBezTo>
                  <a:pt x="1285" y="19329"/>
                  <a:pt x="1285" y="19329"/>
                  <a:pt x="1285" y="19329"/>
                </a:cubicBezTo>
                <a:cubicBezTo>
                  <a:pt x="1378" y="19726"/>
                  <a:pt x="1471" y="20123"/>
                  <a:pt x="1612" y="20497"/>
                </a:cubicBezTo>
                <a:cubicBezTo>
                  <a:pt x="1635" y="20590"/>
                  <a:pt x="1635" y="20683"/>
                  <a:pt x="1635" y="20754"/>
                </a:cubicBezTo>
                <a:cubicBezTo>
                  <a:pt x="1471" y="20473"/>
                  <a:pt x="1355" y="20146"/>
                  <a:pt x="1238" y="19843"/>
                </a:cubicBezTo>
                <a:cubicBezTo>
                  <a:pt x="1238" y="19656"/>
                  <a:pt x="1261" y="19493"/>
                  <a:pt x="1285" y="19306"/>
                </a:cubicBezTo>
                <a:close/>
                <a:moveTo>
                  <a:pt x="1215" y="20683"/>
                </a:moveTo>
                <a:cubicBezTo>
                  <a:pt x="1378" y="21034"/>
                  <a:pt x="1541" y="21361"/>
                  <a:pt x="1752" y="21687"/>
                </a:cubicBezTo>
                <a:cubicBezTo>
                  <a:pt x="1868" y="22598"/>
                  <a:pt x="2055" y="23509"/>
                  <a:pt x="2312" y="24396"/>
                </a:cubicBezTo>
                <a:cubicBezTo>
                  <a:pt x="1798" y="23392"/>
                  <a:pt x="1448" y="22365"/>
                  <a:pt x="1215" y="21291"/>
                </a:cubicBezTo>
                <a:cubicBezTo>
                  <a:pt x="1215" y="21080"/>
                  <a:pt x="1215" y="20870"/>
                  <a:pt x="1215" y="20683"/>
                </a:cubicBezTo>
                <a:close/>
                <a:moveTo>
                  <a:pt x="2335" y="18279"/>
                </a:moveTo>
                <a:lnTo>
                  <a:pt x="2335" y="18279"/>
                </a:lnTo>
                <a:cubicBezTo>
                  <a:pt x="2452" y="20263"/>
                  <a:pt x="3106" y="22178"/>
                  <a:pt x="4203" y="23836"/>
                </a:cubicBezTo>
                <a:cubicBezTo>
                  <a:pt x="4343" y="24139"/>
                  <a:pt x="4507" y="24443"/>
                  <a:pt x="4647" y="24746"/>
                </a:cubicBezTo>
                <a:cubicBezTo>
                  <a:pt x="4507" y="24629"/>
                  <a:pt x="4390" y="24489"/>
                  <a:pt x="4250" y="24349"/>
                </a:cubicBezTo>
                <a:cubicBezTo>
                  <a:pt x="3573" y="23579"/>
                  <a:pt x="3012" y="22715"/>
                  <a:pt x="2569" y="21804"/>
                </a:cubicBezTo>
                <a:cubicBezTo>
                  <a:pt x="2289" y="20660"/>
                  <a:pt x="2195" y="19469"/>
                  <a:pt x="2335" y="18279"/>
                </a:cubicBezTo>
                <a:close/>
                <a:moveTo>
                  <a:pt x="45436" y="16994"/>
                </a:moveTo>
                <a:cubicBezTo>
                  <a:pt x="45506" y="17438"/>
                  <a:pt x="45529" y="17858"/>
                  <a:pt x="45529" y="18302"/>
                </a:cubicBezTo>
                <a:cubicBezTo>
                  <a:pt x="45529" y="20310"/>
                  <a:pt x="44619" y="22108"/>
                  <a:pt x="43335" y="23579"/>
                </a:cubicBezTo>
                <a:cubicBezTo>
                  <a:pt x="42984" y="23999"/>
                  <a:pt x="42611" y="24373"/>
                  <a:pt x="42214" y="24746"/>
                </a:cubicBezTo>
                <a:cubicBezTo>
                  <a:pt x="42728" y="24092"/>
                  <a:pt x="43171" y="23392"/>
                  <a:pt x="43521" y="22645"/>
                </a:cubicBezTo>
                <a:lnTo>
                  <a:pt x="43498" y="22645"/>
                </a:lnTo>
                <a:cubicBezTo>
                  <a:pt x="44479" y="20894"/>
                  <a:pt x="45132" y="18979"/>
                  <a:pt x="45436" y="16994"/>
                </a:cubicBezTo>
                <a:close/>
                <a:moveTo>
                  <a:pt x="44012" y="16738"/>
                </a:moveTo>
                <a:cubicBezTo>
                  <a:pt x="44058" y="17158"/>
                  <a:pt x="44105" y="17578"/>
                  <a:pt x="44105" y="17998"/>
                </a:cubicBezTo>
                <a:cubicBezTo>
                  <a:pt x="43241" y="19586"/>
                  <a:pt x="42167" y="21057"/>
                  <a:pt x="40860" y="22318"/>
                </a:cubicBezTo>
                <a:cubicBezTo>
                  <a:pt x="37801" y="25376"/>
                  <a:pt x="33855" y="27384"/>
                  <a:pt x="29699" y="28645"/>
                </a:cubicBezTo>
                <a:cubicBezTo>
                  <a:pt x="31170" y="28062"/>
                  <a:pt x="32594" y="27384"/>
                  <a:pt x="33972" y="26591"/>
                </a:cubicBezTo>
                <a:cubicBezTo>
                  <a:pt x="37101" y="24839"/>
                  <a:pt x="39832" y="22505"/>
                  <a:pt x="42050" y="19680"/>
                </a:cubicBezTo>
                <a:cubicBezTo>
                  <a:pt x="42798" y="18746"/>
                  <a:pt x="43451" y="17765"/>
                  <a:pt x="44012" y="16738"/>
                </a:cubicBezTo>
                <a:close/>
                <a:moveTo>
                  <a:pt x="45716" y="14543"/>
                </a:moveTo>
                <a:cubicBezTo>
                  <a:pt x="46230" y="16131"/>
                  <a:pt x="46440" y="17812"/>
                  <a:pt x="46276" y="19493"/>
                </a:cubicBezTo>
                <a:cubicBezTo>
                  <a:pt x="46230" y="19609"/>
                  <a:pt x="46206" y="19750"/>
                  <a:pt x="46160" y="19866"/>
                </a:cubicBezTo>
                <a:cubicBezTo>
                  <a:pt x="45249" y="23065"/>
                  <a:pt x="43288" y="25493"/>
                  <a:pt x="40813" y="27314"/>
                </a:cubicBezTo>
                <a:cubicBezTo>
                  <a:pt x="39576" y="28108"/>
                  <a:pt x="38268" y="28809"/>
                  <a:pt x="36914" y="29416"/>
                </a:cubicBezTo>
                <a:cubicBezTo>
                  <a:pt x="38151" y="28669"/>
                  <a:pt x="39319" y="27805"/>
                  <a:pt x="40369" y="26777"/>
                </a:cubicBezTo>
                <a:cubicBezTo>
                  <a:pt x="41887" y="25750"/>
                  <a:pt x="43218" y="24466"/>
                  <a:pt x="44292" y="22995"/>
                </a:cubicBezTo>
                <a:cubicBezTo>
                  <a:pt x="45973" y="20683"/>
                  <a:pt x="46206" y="18092"/>
                  <a:pt x="45599" y="15594"/>
                </a:cubicBezTo>
                <a:cubicBezTo>
                  <a:pt x="45599" y="15407"/>
                  <a:pt x="45623" y="15220"/>
                  <a:pt x="45623" y="15010"/>
                </a:cubicBezTo>
                <a:cubicBezTo>
                  <a:pt x="45623" y="14800"/>
                  <a:pt x="45693" y="14706"/>
                  <a:pt x="45716" y="14543"/>
                </a:cubicBezTo>
                <a:close/>
                <a:moveTo>
                  <a:pt x="11768" y="29136"/>
                </a:moveTo>
                <a:lnTo>
                  <a:pt x="11768" y="29136"/>
                </a:lnTo>
                <a:cubicBezTo>
                  <a:pt x="12375" y="29322"/>
                  <a:pt x="12982" y="29486"/>
                  <a:pt x="13589" y="29649"/>
                </a:cubicBezTo>
                <a:cubicBezTo>
                  <a:pt x="12959" y="29509"/>
                  <a:pt x="12352" y="29322"/>
                  <a:pt x="11768" y="29136"/>
                </a:cubicBezTo>
                <a:close/>
                <a:moveTo>
                  <a:pt x="9643" y="28599"/>
                </a:moveTo>
                <a:lnTo>
                  <a:pt x="9643" y="28599"/>
                </a:lnTo>
                <a:cubicBezTo>
                  <a:pt x="10834" y="29206"/>
                  <a:pt x="12095" y="29649"/>
                  <a:pt x="13402" y="29976"/>
                </a:cubicBezTo>
                <a:cubicBezTo>
                  <a:pt x="13356" y="30069"/>
                  <a:pt x="13309" y="30140"/>
                  <a:pt x="13286" y="30233"/>
                </a:cubicBezTo>
                <a:cubicBezTo>
                  <a:pt x="12025" y="29789"/>
                  <a:pt x="10811" y="29229"/>
                  <a:pt x="9643" y="28599"/>
                </a:cubicBezTo>
                <a:close/>
                <a:moveTo>
                  <a:pt x="24409" y="3149"/>
                </a:moveTo>
                <a:cubicBezTo>
                  <a:pt x="29224" y="3149"/>
                  <a:pt x="34065" y="4499"/>
                  <a:pt x="37988" y="7375"/>
                </a:cubicBezTo>
                <a:cubicBezTo>
                  <a:pt x="40906" y="9523"/>
                  <a:pt x="43194" y="12512"/>
                  <a:pt x="43918" y="16084"/>
                </a:cubicBezTo>
                <a:cubicBezTo>
                  <a:pt x="43848" y="16201"/>
                  <a:pt x="43802" y="16317"/>
                  <a:pt x="43731" y="16411"/>
                </a:cubicBezTo>
                <a:cubicBezTo>
                  <a:pt x="42938" y="17905"/>
                  <a:pt x="41980" y="19306"/>
                  <a:pt x="40860" y="20590"/>
                </a:cubicBezTo>
                <a:cubicBezTo>
                  <a:pt x="38595" y="23135"/>
                  <a:pt x="35887" y="25236"/>
                  <a:pt x="32851" y="26801"/>
                </a:cubicBezTo>
                <a:cubicBezTo>
                  <a:pt x="30516" y="28015"/>
                  <a:pt x="28065" y="28972"/>
                  <a:pt x="25543" y="29649"/>
                </a:cubicBezTo>
                <a:cubicBezTo>
                  <a:pt x="24960" y="29743"/>
                  <a:pt x="24399" y="29836"/>
                  <a:pt x="23839" y="29929"/>
                </a:cubicBezTo>
                <a:cubicBezTo>
                  <a:pt x="23279" y="30023"/>
                  <a:pt x="22695" y="30093"/>
                  <a:pt x="22111" y="30140"/>
                </a:cubicBezTo>
                <a:cubicBezTo>
                  <a:pt x="22074" y="30078"/>
                  <a:pt x="22011" y="30049"/>
                  <a:pt x="21950" y="30049"/>
                </a:cubicBezTo>
                <a:cubicBezTo>
                  <a:pt x="21895" y="30049"/>
                  <a:pt x="21841" y="30072"/>
                  <a:pt x="21808" y="30116"/>
                </a:cubicBezTo>
                <a:cubicBezTo>
                  <a:pt x="21808" y="30140"/>
                  <a:pt x="21784" y="30140"/>
                  <a:pt x="21784" y="30163"/>
                </a:cubicBezTo>
                <a:cubicBezTo>
                  <a:pt x="21294" y="30186"/>
                  <a:pt x="20827" y="30233"/>
                  <a:pt x="20337" y="30233"/>
                </a:cubicBezTo>
                <a:lnTo>
                  <a:pt x="20197" y="30233"/>
                </a:lnTo>
                <a:cubicBezTo>
                  <a:pt x="18142" y="30140"/>
                  <a:pt x="16111" y="29836"/>
                  <a:pt x="14103" y="29392"/>
                </a:cubicBezTo>
                <a:cubicBezTo>
                  <a:pt x="14149" y="29346"/>
                  <a:pt x="14196" y="29299"/>
                  <a:pt x="14266" y="29276"/>
                </a:cubicBezTo>
                <a:cubicBezTo>
                  <a:pt x="14362" y="29218"/>
                  <a:pt x="14300" y="29065"/>
                  <a:pt x="14210" y="29065"/>
                </a:cubicBezTo>
                <a:cubicBezTo>
                  <a:pt x="14191" y="29065"/>
                  <a:pt x="14170" y="29072"/>
                  <a:pt x="14149" y="29089"/>
                </a:cubicBezTo>
                <a:cubicBezTo>
                  <a:pt x="14033" y="29159"/>
                  <a:pt x="13939" y="29229"/>
                  <a:pt x="13846" y="29322"/>
                </a:cubicBezTo>
                <a:cubicBezTo>
                  <a:pt x="11581" y="28809"/>
                  <a:pt x="9410" y="27968"/>
                  <a:pt x="7425" y="26801"/>
                </a:cubicBezTo>
                <a:cubicBezTo>
                  <a:pt x="6234" y="25890"/>
                  <a:pt x="5230" y="24793"/>
                  <a:pt x="4437" y="23555"/>
                </a:cubicBezTo>
                <a:cubicBezTo>
                  <a:pt x="4250" y="23158"/>
                  <a:pt x="4063" y="22738"/>
                  <a:pt x="3923" y="22318"/>
                </a:cubicBezTo>
                <a:cubicBezTo>
                  <a:pt x="3246" y="20590"/>
                  <a:pt x="2686" y="18769"/>
                  <a:pt x="2662" y="16901"/>
                </a:cubicBezTo>
                <a:cubicBezTo>
                  <a:pt x="2662" y="16808"/>
                  <a:pt x="2662" y="16714"/>
                  <a:pt x="2662" y="16598"/>
                </a:cubicBezTo>
                <a:cubicBezTo>
                  <a:pt x="2966" y="15547"/>
                  <a:pt x="3386" y="14543"/>
                  <a:pt x="3970" y="13632"/>
                </a:cubicBezTo>
                <a:cubicBezTo>
                  <a:pt x="7285" y="8146"/>
                  <a:pt x="13706" y="4667"/>
                  <a:pt x="19893" y="3546"/>
                </a:cubicBezTo>
                <a:cubicBezTo>
                  <a:pt x="21376" y="3283"/>
                  <a:pt x="22891" y="3149"/>
                  <a:pt x="24409" y="3149"/>
                </a:cubicBezTo>
                <a:close/>
                <a:moveTo>
                  <a:pt x="6725" y="27174"/>
                </a:moveTo>
                <a:lnTo>
                  <a:pt x="6725" y="27174"/>
                </a:lnTo>
                <a:cubicBezTo>
                  <a:pt x="8499" y="28458"/>
                  <a:pt x="10437" y="29532"/>
                  <a:pt x="12492" y="30326"/>
                </a:cubicBezTo>
                <a:cubicBezTo>
                  <a:pt x="10344" y="29766"/>
                  <a:pt x="8312" y="28832"/>
                  <a:pt x="6748" y="27198"/>
                </a:cubicBezTo>
                <a:lnTo>
                  <a:pt x="6725" y="27174"/>
                </a:lnTo>
                <a:close/>
                <a:moveTo>
                  <a:pt x="44082" y="18769"/>
                </a:moveTo>
                <a:lnTo>
                  <a:pt x="44082" y="18769"/>
                </a:lnTo>
                <a:cubicBezTo>
                  <a:pt x="44012" y="20100"/>
                  <a:pt x="43661" y="21431"/>
                  <a:pt x="43101" y="22645"/>
                </a:cubicBezTo>
                <a:cubicBezTo>
                  <a:pt x="42494" y="23672"/>
                  <a:pt x="41817" y="24629"/>
                  <a:pt x="41023" y="25540"/>
                </a:cubicBezTo>
                <a:cubicBezTo>
                  <a:pt x="40930" y="25633"/>
                  <a:pt x="40813" y="25750"/>
                  <a:pt x="40696" y="25867"/>
                </a:cubicBezTo>
                <a:cubicBezTo>
                  <a:pt x="40089" y="26404"/>
                  <a:pt x="39459" y="26894"/>
                  <a:pt x="38782" y="27314"/>
                </a:cubicBezTo>
                <a:cubicBezTo>
                  <a:pt x="37638" y="27968"/>
                  <a:pt x="36424" y="28552"/>
                  <a:pt x="35163" y="28995"/>
                </a:cubicBezTo>
                <a:cubicBezTo>
                  <a:pt x="33738" y="29462"/>
                  <a:pt x="32268" y="29766"/>
                  <a:pt x="30773" y="29953"/>
                </a:cubicBezTo>
                <a:cubicBezTo>
                  <a:pt x="28579" y="30233"/>
                  <a:pt x="26361" y="30350"/>
                  <a:pt x="24142" y="30350"/>
                </a:cubicBezTo>
                <a:cubicBezTo>
                  <a:pt x="24586" y="30233"/>
                  <a:pt x="25053" y="30116"/>
                  <a:pt x="25520" y="29999"/>
                </a:cubicBezTo>
                <a:cubicBezTo>
                  <a:pt x="31754" y="28832"/>
                  <a:pt x="38175" y="26240"/>
                  <a:pt x="42307" y="21267"/>
                </a:cubicBezTo>
                <a:cubicBezTo>
                  <a:pt x="42961" y="20497"/>
                  <a:pt x="43568" y="19656"/>
                  <a:pt x="44082" y="18769"/>
                </a:cubicBezTo>
                <a:close/>
                <a:moveTo>
                  <a:pt x="2242" y="22505"/>
                </a:moveTo>
                <a:lnTo>
                  <a:pt x="2475" y="22832"/>
                </a:lnTo>
                <a:cubicBezTo>
                  <a:pt x="2545" y="23018"/>
                  <a:pt x="2615" y="23228"/>
                  <a:pt x="2709" y="23439"/>
                </a:cubicBezTo>
                <a:cubicBezTo>
                  <a:pt x="3923" y="26380"/>
                  <a:pt x="6281" y="28809"/>
                  <a:pt x="9036" y="30373"/>
                </a:cubicBezTo>
                <a:cubicBezTo>
                  <a:pt x="6585" y="29486"/>
                  <a:pt x="4507" y="27851"/>
                  <a:pt x="3059" y="25703"/>
                </a:cubicBezTo>
                <a:cubicBezTo>
                  <a:pt x="3082" y="25657"/>
                  <a:pt x="3082" y="25610"/>
                  <a:pt x="3082" y="25563"/>
                </a:cubicBezTo>
                <a:cubicBezTo>
                  <a:pt x="2709" y="24559"/>
                  <a:pt x="2429" y="23532"/>
                  <a:pt x="2242" y="22505"/>
                </a:cubicBezTo>
                <a:close/>
                <a:moveTo>
                  <a:pt x="13659" y="30023"/>
                </a:moveTo>
                <a:cubicBezTo>
                  <a:pt x="13916" y="30093"/>
                  <a:pt x="14173" y="30140"/>
                  <a:pt x="14430" y="30186"/>
                </a:cubicBezTo>
                <a:cubicBezTo>
                  <a:pt x="14290" y="30280"/>
                  <a:pt x="14173" y="30396"/>
                  <a:pt x="14079" y="30536"/>
                </a:cubicBezTo>
                <a:lnTo>
                  <a:pt x="13542" y="30326"/>
                </a:lnTo>
                <a:cubicBezTo>
                  <a:pt x="13566" y="30233"/>
                  <a:pt x="13612" y="30116"/>
                  <a:pt x="13659" y="30023"/>
                </a:cubicBezTo>
                <a:close/>
                <a:moveTo>
                  <a:pt x="14733" y="30466"/>
                </a:moveTo>
                <a:lnTo>
                  <a:pt x="14663" y="30700"/>
                </a:lnTo>
                <a:lnTo>
                  <a:pt x="14523" y="30653"/>
                </a:lnTo>
                <a:cubicBezTo>
                  <a:pt x="14570" y="30583"/>
                  <a:pt x="14640" y="30513"/>
                  <a:pt x="14733" y="30466"/>
                </a:cubicBezTo>
                <a:close/>
                <a:moveTo>
                  <a:pt x="22041" y="30793"/>
                </a:moveTo>
                <a:lnTo>
                  <a:pt x="22041" y="30793"/>
                </a:lnTo>
                <a:cubicBezTo>
                  <a:pt x="21924" y="30863"/>
                  <a:pt x="21808" y="30933"/>
                  <a:pt x="21691" y="31003"/>
                </a:cubicBezTo>
                <a:cubicBezTo>
                  <a:pt x="21738" y="30957"/>
                  <a:pt x="21761" y="30910"/>
                  <a:pt x="21784" y="30840"/>
                </a:cubicBezTo>
                <a:lnTo>
                  <a:pt x="22041" y="30793"/>
                </a:lnTo>
                <a:close/>
                <a:moveTo>
                  <a:pt x="15177" y="30326"/>
                </a:moveTo>
                <a:lnTo>
                  <a:pt x="15177" y="30326"/>
                </a:lnTo>
                <a:cubicBezTo>
                  <a:pt x="16498" y="30528"/>
                  <a:pt x="17833" y="30629"/>
                  <a:pt x="19171" y="30629"/>
                </a:cubicBezTo>
                <a:cubicBezTo>
                  <a:pt x="19536" y="30629"/>
                  <a:pt x="19901" y="30621"/>
                  <a:pt x="20267" y="30606"/>
                </a:cubicBezTo>
                <a:lnTo>
                  <a:pt x="21014" y="30653"/>
                </a:lnTo>
                <a:cubicBezTo>
                  <a:pt x="20290" y="30793"/>
                  <a:pt x="19566" y="30910"/>
                  <a:pt x="18819" y="31027"/>
                </a:cubicBezTo>
                <a:lnTo>
                  <a:pt x="18819" y="31003"/>
                </a:lnTo>
                <a:lnTo>
                  <a:pt x="17908" y="31003"/>
                </a:lnTo>
                <a:cubicBezTo>
                  <a:pt x="17255" y="30980"/>
                  <a:pt x="16601" y="30933"/>
                  <a:pt x="15947" y="30863"/>
                </a:cubicBezTo>
                <a:cubicBezTo>
                  <a:pt x="15714" y="30863"/>
                  <a:pt x="15480" y="30817"/>
                  <a:pt x="15223" y="30793"/>
                </a:cubicBezTo>
                <a:cubicBezTo>
                  <a:pt x="15247" y="30700"/>
                  <a:pt x="15270" y="30630"/>
                  <a:pt x="15294" y="30536"/>
                </a:cubicBezTo>
                <a:cubicBezTo>
                  <a:pt x="15317" y="30443"/>
                  <a:pt x="15270" y="30350"/>
                  <a:pt x="15177" y="30326"/>
                </a:cubicBezTo>
                <a:close/>
                <a:moveTo>
                  <a:pt x="21201" y="30980"/>
                </a:moveTo>
                <a:lnTo>
                  <a:pt x="21131" y="31050"/>
                </a:lnTo>
                <a:lnTo>
                  <a:pt x="20734" y="31050"/>
                </a:lnTo>
                <a:lnTo>
                  <a:pt x="21201" y="30980"/>
                </a:lnTo>
                <a:close/>
                <a:moveTo>
                  <a:pt x="28975" y="30513"/>
                </a:moveTo>
                <a:lnTo>
                  <a:pt x="28975" y="30513"/>
                </a:lnTo>
                <a:cubicBezTo>
                  <a:pt x="27831" y="30700"/>
                  <a:pt x="26687" y="30817"/>
                  <a:pt x="25567" y="30910"/>
                </a:cubicBezTo>
                <a:cubicBezTo>
                  <a:pt x="24633" y="30980"/>
                  <a:pt x="23699" y="31027"/>
                  <a:pt x="22765" y="31050"/>
                </a:cubicBezTo>
                <a:cubicBezTo>
                  <a:pt x="22765" y="30980"/>
                  <a:pt x="22742" y="30910"/>
                  <a:pt x="22672" y="30863"/>
                </a:cubicBezTo>
                <a:cubicBezTo>
                  <a:pt x="22695" y="30817"/>
                  <a:pt x="22695" y="30747"/>
                  <a:pt x="22672" y="30700"/>
                </a:cubicBezTo>
                <a:lnTo>
                  <a:pt x="22672" y="30700"/>
                </a:lnTo>
                <a:cubicBezTo>
                  <a:pt x="23208" y="30718"/>
                  <a:pt x="23745" y="30727"/>
                  <a:pt x="24282" y="30727"/>
                </a:cubicBezTo>
                <a:cubicBezTo>
                  <a:pt x="25846" y="30727"/>
                  <a:pt x="27411" y="30652"/>
                  <a:pt x="28975" y="30513"/>
                </a:cubicBezTo>
                <a:close/>
                <a:moveTo>
                  <a:pt x="3293" y="23859"/>
                </a:moveTo>
                <a:lnTo>
                  <a:pt x="3293" y="23859"/>
                </a:lnTo>
                <a:cubicBezTo>
                  <a:pt x="3479" y="24092"/>
                  <a:pt x="3690" y="24302"/>
                  <a:pt x="3900" y="24513"/>
                </a:cubicBezTo>
                <a:cubicBezTo>
                  <a:pt x="4390" y="25096"/>
                  <a:pt x="4927" y="25657"/>
                  <a:pt x="5511" y="26170"/>
                </a:cubicBezTo>
                <a:cubicBezTo>
                  <a:pt x="5767" y="26544"/>
                  <a:pt x="6024" y="26871"/>
                  <a:pt x="6304" y="27198"/>
                </a:cubicBezTo>
                <a:cubicBezTo>
                  <a:pt x="8079" y="29182"/>
                  <a:pt x="10554" y="30256"/>
                  <a:pt x="13099" y="30793"/>
                </a:cubicBezTo>
                <a:cubicBezTo>
                  <a:pt x="13075" y="30910"/>
                  <a:pt x="13052" y="31003"/>
                  <a:pt x="13052" y="31120"/>
                </a:cubicBezTo>
                <a:cubicBezTo>
                  <a:pt x="12352" y="31073"/>
                  <a:pt x="11651" y="31003"/>
                  <a:pt x="10974" y="30887"/>
                </a:cubicBezTo>
                <a:cubicBezTo>
                  <a:pt x="10927" y="30887"/>
                  <a:pt x="10881" y="30863"/>
                  <a:pt x="10834" y="30863"/>
                </a:cubicBezTo>
                <a:cubicBezTo>
                  <a:pt x="10390" y="30677"/>
                  <a:pt x="9947" y="30466"/>
                  <a:pt x="9503" y="30233"/>
                </a:cubicBezTo>
                <a:cubicBezTo>
                  <a:pt x="6818" y="28809"/>
                  <a:pt x="4647" y="26567"/>
                  <a:pt x="3293" y="23859"/>
                </a:cubicBezTo>
                <a:close/>
                <a:moveTo>
                  <a:pt x="13402" y="30863"/>
                </a:moveTo>
                <a:lnTo>
                  <a:pt x="13846" y="30957"/>
                </a:lnTo>
                <a:cubicBezTo>
                  <a:pt x="13823" y="31003"/>
                  <a:pt x="13823" y="31073"/>
                  <a:pt x="13799" y="31120"/>
                </a:cubicBezTo>
                <a:lnTo>
                  <a:pt x="13356" y="31120"/>
                </a:lnTo>
                <a:cubicBezTo>
                  <a:pt x="13379" y="31050"/>
                  <a:pt x="13402" y="30957"/>
                  <a:pt x="13402" y="30863"/>
                </a:cubicBezTo>
                <a:close/>
                <a:moveTo>
                  <a:pt x="14290" y="31003"/>
                </a:moveTo>
                <a:lnTo>
                  <a:pt x="14546" y="31050"/>
                </a:lnTo>
                <a:cubicBezTo>
                  <a:pt x="14546" y="31073"/>
                  <a:pt x="14523" y="31097"/>
                  <a:pt x="14523" y="31120"/>
                </a:cubicBezTo>
                <a:lnTo>
                  <a:pt x="14243" y="31120"/>
                </a:lnTo>
                <a:lnTo>
                  <a:pt x="14290" y="31003"/>
                </a:lnTo>
                <a:close/>
                <a:moveTo>
                  <a:pt x="38455" y="27945"/>
                </a:moveTo>
                <a:cubicBezTo>
                  <a:pt x="37171" y="28902"/>
                  <a:pt x="35746" y="29696"/>
                  <a:pt x="34229" y="30256"/>
                </a:cubicBezTo>
                <a:cubicBezTo>
                  <a:pt x="32028" y="31081"/>
                  <a:pt x="29727" y="31302"/>
                  <a:pt x="27415" y="31302"/>
                </a:cubicBezTo>
                <a:cubicBezTo>
                  <a:pt x="26784" y="31302"/>
                  <a:pt x="26151" y="31285"/>
                  <a:pt x="25520" y="31260"/>
                </a:cubicBezTo>
                <a:lnTo>
                  <a:pt x="25497" y="31260"/>
                </a:lnTo>
                <a:lnTo>
                  <a:pt x="26150" y="31214"/>
                </a:lnTo>
                <a:cubicBezTo>
                  <a:pt x="29186" y="30980"/>
                  <a:pt x="32198" y="30373"/>
                  <a:pt x="35093" y="29392"/>
                </a:cubicBezTo>
                <a:cubicBezTo>
                  <a:pt x="36260" y="29019"/>
                  <a:pt x="37381" y="28528"/>
                  <a:pt x="38455" y="27945"/>
                </a:cubicBezTo>
                <a:close/>
                <a:moveTo>
                  <a:pt x="1495" y="23485"/>
                </a:moveTo>
                <a:cubicBezTo>
                  <a:pt x="2989" y="27338"/>
                  <a:pt x="6304" y="30210"/>
                  <a:pt x="10344" y="31143"/>
                </a:cubicBezTo>
                <a:lnTo>
                  <a:pt x="10717" y="31214"/>
                </a:lnTo>
                <a:cubicBezTo>
                  <a:pt x="10951" y="31307"/>
                  <a:pt x="11208" y="31400"/>
                  <a:pt x="11441" y="31494"/>
                </a:cubicBezTo>
                <a:cubicBezTo>
                  <a:pt x="11208" y="31494"/>
                  <a:pt x="10951" y="31470"/>
                  <a:pt x="10717" y="31447"/>
                </a:cubicBezTo>
                <a:cubicBezTo>
                  <a:pt x="7005" y="31167"/>
                  <a:pt x="3923" y="29206"/>
                  <a:pt x="2312" y="25820"/>
                </a:cubicBezTo>
                <a:cubicBezTo>
                  <a:pt x="1962" y="25073"/>
                  <a:pt x="1682" y="24279"/>
                  <a:pt x="1495" y="23485"/>
                </a:cubicBezTo>
                <a:close/>
                <a:moveTo>
                  <a:pt x="13706" y="31470"/>
                </a:moveTo>
                <a:lnTo>
                  <a:pt x="13706" y="31494"/>
                </a:lnTo>
                <a:lnTo>
                  <a:pt x="13332" y="31517"/>
                </a:lnTo>
                <a:lnTo>
                  <a:pt x="13332" y="31470"/>
                </a:lnTo>
                <a:close/>
                <a:moveTo>
                  <a:pt x="12328" y="31424"/>
                </a:moveTo>
                <a:lnTo>
                  <a:pt x="12328" y="31424"/>
                </a:lnTo>
                <a:cubicBezTo>
                  <a:pt x="12562" y="31447"/>
                  <a:pt x="12772" y="31447"/>
                  <a:pt x="13005" y="31470"/>
                </a:cubicBezTo>
                <a:lnTo>
                  <a:pt x="13005" y="31540"/>
                </a:lnTo>
                <a:lnTo>
                  <a:pt x="12679" y="31540"/>
                </a:lnTo>
                <a:lnTo>
                  <a:pt x="12328" y="31424"/>
                </a:lnTo>
                <a:close/>
                <a:moveTo>
                  <a:pt x="14313" y="31774"/>
                </a:moveTo>
                <a:lnTo>
                  <a:pt x="14266" y="31914"/>
                </a:lnTo>
                <a:lnTo>
                  <a:pt x="14103" y="31891"/>
                </a:lnTo>
                <a:lnTo>
                  <a:pt x="14103" y="31774"/>
                </a:lnTo>
                <a:close/>
                <a:moveTo>
                  <a:pt x="18259" y="31377"/>
                </a:moveTo>
                <a:cubicBezTo>
                  <a:pt x="19146" y="31424"/>
                  <a:pt x="20010" y="31447"/>
                  <a:pt x="20897" y="31447"/>
                </a:cubicBezTo>
                <a:cubicBezTo>
                  <a:pt x="20804" y="31634"/>
                  <a:pt x="20710" y="31774"/>
                  <a:pt x="20617" y="31961"/>
                </a:cubicBezTo>
                <a:lnTo>
                  <a:pt x="20617" y="31937"/>
                </a:lnTo>
                <a:cubicBezTo>
                  <a:pt x="19613" y="31821"/>
                  <a:pt x="18609" y="31657"/>
                  <a:pt x="17628" y="31470"/>
                </a:cubicBezTo>
                <a:lnTo>
                  <a:pt x="18259" y="31377"/>
                </a:lnTo>
                <a:close/>
                <a:moveTo>
                  <a:pt x="21784" y="31447"/>
                </a:moveTo>
                <a:cubicBezTo>
                  <a:pt x="21691" y="31610"/>
                  <a:pt x="21597" y="31821"/>
                  <a:pt x="21551" y="32031"/>
                </a:cubicBezTo>
                <a:lnTo>
                  <a:pt x="21224" y="31984"/>
                </a:lnTo>
                <a:cubicBezTo>
                  <a:pt x="21271" y="31914"/>
                  <a:pt x="21317" y="31844"/>
                  <a:pt x="21341" y="31751"/>
                </a:cubicBezTo>
                <a:lnTo>
                  <a:pt x="21341" y="31727"/>
                </a:lnTo>
                <a:cubicBezTo>
                  <a:pt x="21457" y="31634"/>
                  <a:pt x="21574" y="31517"/>
                  <a:pt x="21691" y="31447"/>
                </a:cubicBezTo>
                <a:close/>
                <a:moveTo>
                  <a:pt x="22555" y="31470"/>
                </a:moveTo>
                <a:lnTo>
                  <a:pt x="23255" y="31517"/>
                </a:lnTo>
                <a:cubicBezTo>
                  <a:pt x="24587" y="31582"/>
                  <a:pt x="25932" y="31648"/>
                  <a:pt x="27272" y="31648"/>
                </a:cubicBezTo>
                <a:cubicBezTo>
                  <a:pt x="28330" y="31648"/>
                  <a:pt x="29383" y="31607"/>
                  <a:pt x="30423" y="31494"/>
                </a:cubicBezTo>
                <a:lnTo>
                  <a:pt x="30423" y="31494"/>
                </a:lnTo>
                <a:cubicBezTo>
                  <a:pt x="28279" y="31923"/>
                  <a:pt x="26104" y="32143"/>
                  <a:pt x="23936" y="32143"/>
                </a:cubicBezTo>
                <a:cubicBezTo>
                  <a:pt x="23390" y="32143"/>
                  <a:pt x="22843" y="32129"/>
                  <a:pt x="22298" y="32101"/>
                </a:cubicBezTo>
                <a:lnTo>
                  <a:pt x="22298" y="32077"/>
                </a:lnTo>
                <a:cubicBezTo>
                  <a:pt x="22368" y="31867"/>
                  <a:pt x="22461" y="31680"/>
                  <a:pt x="22555" y="31470"/>
                </a:cubicBezTo>
                <a:close/>
                <a:moveTo>
                  <a:pt x="22158" y="32428"/>
                </a:moveTo>
                <a:lnTo>
                  <a:pt x="22625" y="32474"/>
                </a:lnTo>
                <a:lnTo>
                  <a:pt x="22135" y="32474"/>
                </a:lnTo>
                <a:cubicBezTo>
                  <a:pt x="22135" y="32474"/>
                  <a:pt x="22158" y="32451"/>
                  <a:pt x="22158" y="32428"/>
                </a:cubicBezTo>
                <a:close/>
                <a:moveTo>
                  <a:pt x="21107" y="32358"/>
                </a:moveTo>
                <a:cubicBezTo>
                  <a:pt x="21201" y="32358"/>
                  <a:pt x="21317" y="32381"/>
                  <a:pt x="21434" y="32381"/>
                </a:cubicBezTo>
                <a:lnTo>
                  <a:pt x="21364" y="32521"/>
                </a:lnTo>
                <a:lnTo>
                  <a:pt x="21060" y="32521"/>
                </a:lnTo>
                <a:cubicBezTo>
                  <a:pt x="21084" y="32474"/>
                  <a:pt x="21084" y="32428"/>
                  <a:pt x="21107" y="32358"/>
                </a:cubicBezTo>
                <a:close/>
                <a:moveTo>
                  <a:pt x="16508" y="31634"/>
                </a:moveTo>
                <a:cubicBezTo>
                  <a:pt x="17792" y="31937"/>
                  <a:pt x="19099" y="32147"/>
                  <a:pt x="20430" y="32288"/>
                </a:cubicBezTo>
                <a:lnTo>
                  <a:pt x="20360" y="32428"/>
                </a:lnTo>
                <a:lnTo>
                  <a:pt x="20290" y="32521"/>
                </a:lnTo>
                <a:cubicBezTo>
                  <a:pt x="20163" y="32523"/>
                  <a:pt x="20037" y="32524"/>
                  <a:pt x="19910" y="32524"/>
                </a:cubicBezTo>
                <a:cubicBezTo>
                  <a:pt x="18265" y="32524"/>
                  <a:pt x="16639" y="32383"/>
                  <a:pt x="15013" y="32101"/>
                </a:cubicBezTo>
                <a:cubicBezTo>
                  <a:pt x="15037" y="31984"/>
                  <a:pt x="15037" y="31867"/>
                  <a:pt x="15060" y="31751"/>
                </a:cubicBezTo>
                <a:cubicBezTo>
                  <a:pt x="15504" y="31704"/>
                  <a:pt x="15971" y="31680"/>
                  <a:pt x="16414" y="31634"/>
                </a:cubicBezTo>
                <a:close/>
                <a:moveTo>
                  <a:pt x="14103" y="32264"/>
                </a:moveTo>
                <a:lnTo>
                  <a:pt x="14173" y="32288"/>
                </a:lnTo>
                <a:cubicBezTo>
                  <a:pt x="14149" y="32381"/>
                  <a:pt x="14126" y="32498"/>
                  <a:pt x="14103" y="32614"/>
                </a:cubicBezTo>
                <a:lnTo>
                  <a:pt x="14103" y="32264"/>
                </a:lnTo>
                <a:close/>
                <a:moveTo>
                  <a:pt x="21224" y="32871"/>
                </a:moveTo>
                <a:cubicBezTo>
                  <a:pt x="20990" y="33478"/>
                  <a:pt x="20780" y="34109"/>
                  <a:pt x="20617" y="34762"/>
                </a:cubicBezTo>
                <a:cubicBezTo>
                  <a:pt x="20664" y="34132"/>
                  <a:pt x="20780" y="33502"/>
                  <a:pt x="20944" y="32895"/>
                </a:cubicBezTo>
                <a:lnTo>
                  <a:pt x="20944" y="32871"/>
                </a:lnTo>
                <a:close/>
                <a:moveTo>
                  <a:pt x="13286" y="32077"/>
                </a:moveTo>
                <a:lnTo>
                  <a:pt x="13659" y="32171"/>
                </a:lnTo>
                <a:cubicBezTo>
                  <a:pt x="13682" y="32825"/>
                  <a:pt x="13776" y="33502"/>
                  <a:pt x="13916" y="34132"/>
                </a:cubicBezTo>
                <a:cubicBezTo>
                  <a:pt x="13916" y="34319"/>
                  <a:pt x="13916" y="34506"/>
                  <a:pt x="13939" y="34692"/>
                </a:cubicBezTo>
                <a:cubicBezTo>
                  <a:pt x="13869" y="35603"/>
                  <a:pt x="13939" y="36514"/>
                  <a:pt x="14126" y="37377"/>
                </a:cubicBezTo>
                <a:cubicBezTo>
                  <a:pt x="13449" y="35743"/>
                  <a:pt x="13145" y="33945"/>
                  <a:pt x="13262" y="32147"/>
                </a:cubicBezTo>
                <a:lnTo>
                  <a:pt x="13286" y="32147"/>
                </a:lnTo>
                <a:lnTo>
                  <a:pt x="13286" y="32077"/>
                </a:lnTo>
                <a:close/>
                <a:moveTo>
                  <a:pt x="20804" y="35766"/>
                </a:moveTo>
                <a:cubicBezTo>
                  <a:pt x="20757" y="36070"/>
                  <a:pt x="20734" y="36327"/>
                  <a:pt x="20710" y="36630"/>
                </a:cubicBezTo>
                <a:cubicBezTo>
                  <a:pt x="20687" y="36910"/>
                  <a:pt x="20687" y="37214"/>
                  <a:pt x="20687" y="37494"/>
                </a:cubicBezTo>
                <a:cubicBezTo>
                  <a:pt x="20664" y="37331"/>
                  <a:pt x="20664" y="37167"/>
                  <a:pt x="20640" y="37004"/>
                </a:cubicBezTo>
                <a:cubicBezTo>
                  <a:pt x="20664" y="36584"/>
                  <a:pt x="20734" y="36163"/>
                  <a:pt x="20804" y="35766"/>
                </a:cubicBezTo>
                <a:close/>
                <a:moveTo>
                  <a:pt x="20570" y="32871"/>
                </a:moveTo>
                <a:cubicBezTo>
                  <a:pt x="20220" y="34225"/>
                  <a:pt x="20127" y="35626"/>
                  <a:pt x="20267" y="37004"/>
                </a:cubicBezTo>
                <a:cubicBezTo>
                  <a:pt x="20197" y="37938"/>
                  <a:pt x="20197" y="38895"/>
                  <a:pt x="20267" y="39829"/>
                </a:cubicBezTo>
                <a:cubicBezTo>
                  <a:pt x="19940" y="38942"/>
                  <a:pt x="19753" y="37985"/>
                  <a:pt x="19706" y="37051"/>
                </a:cubicBezTo>
                <a:lnTo>
                  <a:pt x="19706" y="37027"/>
                </a:lnTo>
                <a:cubicBezTo>
                  <a:pt x="19660" y="36280"/>
                  <a:pt x="19706" y="35533"/>
                  <a:pt x="19846" y="34786"/>
                </a:cubicBezTo>
                <a:cubicBezTo>
                  <a:pt x="20033" y="34132"/>
                  <a:pt x="20267" y="33502"/>
                  <a:pt x="20547" y="32871"/>
                </a:cubicBezTo>
                <a:close/>
                <a:moveTo>
                  <a:pt x="14967" y="32451"/>
                </a:moveTo>
                <a:cubicBezTo>
                  <a:pt x="16671" y="32755"/>
                  <a:pt x="18375" y="32895"/>
                  <a:pt x="20103" y="32895"/>
                </a:cubicBezTo>
                <a:cubicBezTo>
                  <a:pt x="19846" y="33432"/>
                  <a:pt x="19660" y="33992"/>
                  <a:pt x="19520" y="34552"/>
                </a:cubicBezTo>
                <a:cubicBezTo>
                  <a:pt x="19263" y="35440"/>
                  <a:pt x="19099" y="36350"/>
                  <a:pt x="19053" y="37261"/>
                </a:cubicBezTo>
                <a:lnTo>
                  <a:pt x="19053" y="37284"/>
                </a:lnTo>
                <a:cubicBezTo>
                  <a:pt x="18959" y="38498"/>
                  <a:pt x="19053" y="39736"/>
                  <a:pt x="19333" y="40950"/>
                </a:cubicBezTo>
                <a:cubicBezTo>
                  <a:pt x="18352" y="40459"/>
                  <a:pt x="17442" y="39829"/>
                  <a:pt x="16624" y="39082"/>
                </a:cubicBezTo>
                <a:cubicBezTo>
                  <a:pt x="16508" y="38918"/>
                  <a:pt x="16391" y="38755"/>
                  <a:pt x="16274" y="38592"/>
                </a:cubicBezTo>
                <a:cubicBezTo>
                  <a:pt x="15083" y="36770"/>
                  <a:pt x="14780" y="34576"/>
                  <a:pt x="14967" y="32451"/>
                </a:cubicBezTo>
                <a:close/>
                <a:moveTo>
                  <a:pt x="19403" y="37704"/>
                </a:moveTo>
                <a:lnTo>
                  <a:pt x="19403" y="37704"/>
                </a:lnTo>
                <a:cubicBezTo>
                  <a:pt x="19543" y="38895"/>
                  <a:pt x="19893" y="40062"/>
                  <a:pt x="20407" y="41160"/>
                </a:cubicBezTo>
                <a:cubicBezTo>
                  <a:pt x="20430" y="41253"/>
                  <a:pt x="20453" y="41370"/>
                  <a:pt x="20477" y="41487"/>
                </a:cubicBezTo>
                <a:cubicBezTo>
                  <a:pt x="20243" y="41370"/>
                  <a:pt x="20010" y="41277"/>
                  <a:pt x="19800" y="41160"/>
                </a:cubicBezTo>
                <a:cubicBezTo>
                  <a:pt x="19473" y="40039"/>
                  <a:pt x="19356" y="38872"/>
                  <a:pt x="19403" y="37704"/>
                </a:cubicBezTo>
                <a:close/>
                <a:moveTo>
                  <a:pt x="20594" y="39035"/>
                </a:moveTo>
                <a:lnTo>
                  <a:pt x="20594" y="39035"/>
                </a:lnTo>
                <a:cubicBezTo>
                  <a:pt x="20827" y="40016"/>
                  <a:pt x="21131" y="40996"/>
                  <a:pt x="21551" y="41954"/>
                </a:cubicBezTo>
                <a:lnTo>
                  <a:pt x="21177" y="41790"/>
                </a:lnTo>
                <a:cubicBezTo>
                  <a:pt x="21037" y="41557"/>
                  <a:pt x="20897" y="41300"/>
                  <a:pt x="20780" y="41043"/>
                </a:cubicBezTo>
                <a:cubicBezTo>
                  <a:pt x="20687" y="40389"/>
                  <a:pt x="20617" y="39712"/>
                  <a:pt x="20594" y="39035"/>
                </a:cubicBezTo>
                <a:close/>
                <a:moveTo>
                  <a:pt x="19940" y="41650"/>
                </a:moveTo>
                <a:cubicBezTo>
                  <a:pt x="20150" y="41744"/>
                  <a:pt x="20337" y="41837"/>
                  <a:pt x="20547" y="41954"/>
                </a:cubicBezTo>
                <a:lnTo>
                  <a:pt x="20547" y="42000"/>
                </a:lnTo>
                <a:cubicBezTo>
                  <a:pt x="20337" y="41884"/>
                  <a:pt x="20127" y="41790"/>
                  <a:pt x="19940" y="41674"/>
                </a:cubicBezTo>
                <a:lnTo>
                  <a:pt x="19940" y="41650"/>
                </a:lnTo>
                <a:close/>
                <a:moveTo>
                  <a:pt x="21924" y="41884"/>
                </a:moveTo>
                <a:lnTo>
                  <a:pt x="21924" y="41884"/>
                </a:lnTo>
                <a:cubicBezTo>
                  <a:pt x="21994" y="41977"/>
                  <a:pt x="22064" y="42094"/>
                  <a:pt x="22135" y="42187"/>
                </a:cubicBezTo>
                <a:lnTo>
                  <a:pt x="22041" y="42140"/>
                </a:lnTo>
                <a:cubicBezTo>
                  <a:pt x="22018" y="42070"/>
                  <a:pt x="21971" y="41977"/>
                  <a:pt x="21924" y="41884"/>
                </a:cubicBezTo>
                <a:close/>
                <a:moveTo>
                  <a:pt x="18562" y="41323"/>
                </a:moveTo>
                <a:lnTo>
                  <a:pt x="18562" y="41323"/>
                </a:lnTo>
                <a:cubicBezTo>
                  <a:pt x="18912" y="41557"/>
                  <a:pt x="19286" y="41767"/>
                  <a:pt x="19660" y="41954"/>
                </a:cubicBezTo>
                <a:cubicBezTo>
                  <a:pt x="19683" y="42047"/>
                  <a:pt x="19706" y="42117"/>
                  <a:pt x="19753" y="42211"/>
                </a:cubicBezTo>
                <a:cubicBezTo>
                  <a:pt x="19333" y="41930"/>
                  <a:pt x="18936" y="41650"/>
                  <a:pt x="18562" y="41323"/>
                </a:cubicBezTo>
                <a:close/>
                <a:moveTo>
                  <a:pt x="21551" y="42374"/>
                </a:moveTo>
                <a:lnTo>
                  <a:pt x="21784" y="42444"/>
                </a:lnTo>
                <a:cubicBezTo>
                  <a:pt x="21784" y="42491"/>
                  <a:pt x="21808" y="42514"/>
                  <a:pt x="21831" y="42561"/>
                </a:cubicBezTo>
                <a:lnTo>
                  <a:pt x="21644" y="42467"/>
                </a:lnTo>
                <a:lnTo>
                  <a:pt x="21551" y="42374"/>
                </a:lnTo>
                <a:close/>
                <a:moveTo>
                  <a:pt x="14336" y="36373"/>
                </a:moveTo>
                <a:lnTo>
                  <a:pt x="14336" y="36373"/>
                </a:lnTo>
                <a:cubicBezTo>
                  <a:pt x="14616" y="37074"/>
                  <a:pt x="14967" y="37728"/>
                  <a:pt x="15434" y="38311"/>
                </a:cubicBezTo>
                <a:lnTo>
                  <a:pt x="15457" y="38335"/>
                </a:lnTo>
                <a:cubicBezTo>
                  <a:pt x="16087" y="39549"/>
                  <a:pt x="16975" y="40623"/>
                  <a:pt x="18049" y="41487"/>
                </a:cubicBezTo>
                <a:cubicBezTo>
                  <a:pt x="18516" y="41930"/>
                  <a:pt x="18983" y="42351"/>
                  <a:pt x="19473" y="42771"/>
                </a:cubicBezTo>
                <a:cubicBezTo>
                  <a:pt x="17885" y="41884"/>
                  <a:pt x="16368" y="40856"/>
                  <a:pt x="15364" y="39339"/>
                </a:cubicBezTo>
                <a:cubicBezTo>
                  <a:pt x="14803" y="38451"/>
                  <a:pt x="14430" y="37447"/>
                  <a:pt x="14336" y="36373"/>
                </a:cubicBezTo>
                <a:close/>
                <a:moveTo>
                  <a:pt x="20173" y="42211"/>
                </a:moveTo>
                <a:lnTo>
                  <a:pt x="20173" y="42211"/>
                </a:lnTo>
                <a:cubicBezTo>
                  <a:pt x="20337" y="42304"/>
                  <a:pt x="20500" y="42374"/>
                  <a:pt x="20664" y="42444"/>
                </a:cubicBezTo>
                <a:cubicBezTo>
                  <a:pt x="20687" y="42561"/>
                  <a:pt x="20710" y="42677"/>
                  <a:pt x="20734" y="42771"/>
                </a:cubicBezTo>
                <a:cubicBezTo>
                  <a:pt x="20594" y="42724"/>
                  <a:pt x="20453" y="42654"/>
                  <a:pt x="20313" y="42561"/>
                </a:cubicBezTo>
                <a:lnTo>
                  <a:pt x="20313" y="42537"/>
                </a:lnTo>
                <a:cubicBezTo>
                  <a:pt x="20267" y="42444"/>
                  <a:pt x="20220" y="42327"/>
                  <a:pt x="20173" y="42211"/>
                </a:cubicBezTo>
                <a:close/>
                <a:moveTo>
                  <a:pt x="22298" y="42654"/>
                </a:moveTo>
                <a:lnTo>
                  <a:pt x="22555" y="42771"/>
                </a:lnTo>
                <a:lnTo>
                  <a:pt x="22625" y="42888"/>
                </a:lnTo>
                <a:cubicBezTo>
                  <a:pt x="22531" y="42841"/>
                  <a:pt x="22438" y="42794"/>
                  <a:pt x="22345" y="42771"/>
                </a:cubicBezTo>
                <a:lnTo>
                  <a:pt x="22298" y="42654"/>
                </a:lnTo>
                <a:close/>
                <a:moveTo>
                  <a:pt x="21084" y="42654"/>
                </a:moveTo>
                <a:lnTo>
                  <a:pt x="21434" y="42794"/>
                </a:lnTo>
                <a:cubicBezTo>
                  <a:pt x="21551" y="42981"/>
                  <a:pt x="21691" y="43144"/>
                  <a:pt x="21831" y="43308"/>
                </a:cubicBezTo>
                <a:cubicBezTo>
                  <a:pt x="21597" y="43215"/>
                  <a:pt x="21387" y="43121"/>
                  <a:pt x="21177" y="43004"/>
                </a:cubicBezTo>
                <a:cubicBezTo>
                  <a:pt x="21154" y="42911"/>
                  <a:pt x="21107" y="42794"/>
                  <a:pt x="21084" y="42677"/>
                </a:cubicBezTo>
                <a:lnTo>
                  <a:pt x="21084" y="42654"/>
                </a:lnTo>
                <a:close/>
                <a:moveTo>
                  <a:pt x="21294" y="43495"/>
                </a:moveTo>
                <a:lnTo>
                  <a:pt x="21294" y="43495"/>
                </a:lnTo>
                <a:cubicBezTo>
                  <a:pt x="21668" y="43681"/>
                  <a:pt x="22041" y="43845"/>
                  <a:pt x="22438" y="43985"/>
                </a:cubicBezTo>
                <a:cubicBezTo>
                  <a:pt x="22452" y="43992"/>
                  <a:pt x="22467" y="43995"/>
                  <a:pt x="22483" y="43995"/>
                </a:cubicBezTo>
                <a:cubicBezTo>
                  <a:pt x="22522" y="43995"/>
                  <a:pt x="22562" y="43978"/>
                  <a:pt x="22578" y="43962"/>
                </a:cubicBezTo>
                <a:cubicBezTo>
                  <a:pt x="22625" y="44032"/>
                  <a:pt x="22648" y="44078"/>
                  <a:pt x="22695" y="44125"/>
                </a:cubicBezTo>
                <a:cubicBezTo>
                  <a:pt x="22321" y="44078"/>
                  <a:pt x="21971" y="43985"/>
                  <a:pt x="21621" y="43892"/>
                </a:cubicBezTo>
                <a:cubicBezTo>
                  <a:pt x="21597" y="43868"/>
                  <a:pt x="21597" y="43845"/>
                  <a:pt x="21551" y="43822"/>
                </a:cubicBezTo>
                <a:lnTo>
                  <a:pt x="21341" y="43681"/>
                </a:lnTo>
                <a:lnTo>
                  <a:pt x="21294" y="43495"/>
                </a:lnTo>
                <a:close/>
                <a:moveTo>
                  <a:pt x="20775" y="1"/>
                </a:moveTo>
                <a:cubicBezTo>
                  <a:pt x="19464" y="1"/>
                  <a:pt x="18155" y="128"/>
                  <a:pt x="16858" y="417"/>
                </a:cubicBezTo>
                <a:cubicBezTo>
                  <a:pt x="14033" y="1094"/>
                  <a:pt x="11394" y="2472"/>
                  <a:pt x="9246" y="4457"/>
                </a:cubicBezTo>
                <a:cubicBezTo>
                  <a:pt x="8849" y="4643"/>
                  <a:pt x="8453" y="4853"/>
                  <a:pt x="8079" y="5064"/>
                </a:cubicBezTo>
                <a:cubicBezTo>
                  <a:pt x="5044" y="6768"/>
                  <a:pt x="2312" y="9266"/>
                  <a:pt x="981" y="12535"/>
                </a:cubicBezTo>
                <a:cubicBezTo>
                  <a:pt x="117" y="14613"/>
                  <a:pt x="1" y="16948"/>
                  <a:pt x="631" y="19119"/>
                </a:cubicBezTo>
                <a:cubicBezTo>
                  <a:pt x="654" y="19866"/>
                  <a:pt x="724" y="20637"/>
                  <a:pt x="888" y="21384"/>
                </a:cubicBezTo>
                <a:cubicBezTo>
                  <a:pt x="958" y="23205"/>
                  <a:pt x="1471" y="25003"/>
                  <a:pt x="2335" y="26614"/>
                </a:cubicBezTo>
                <a:cubicBezTo>
                  <a:pt x="4040" y="29673"/>
                  <a:pt x="6958" y="31400"/>
                  <a:pt x="10390" y="31774"/>
                </a:cubicBezTo>
                <a:cubicBezTo>
                  <a:pt x="11114" y="31844"/>
                  <a:pt x="11815" y="31867"/>
                  <a:pt x="12515" y="31867"/>
                </a:cubicBezTo>
                <a:lnTo>
                  <a:pt x="12959" y="31984"/>
                </a:lnTo>
                <a:cubicBezTo>
                  <a:pt x="12935" y="32498"/>
                  <a:pt x="12935" y="32965"/>
                  <a:pt x="12959" y="33362"/>
                </a:cubicBezTo>
                <a:cubicBezTo>
                  <a:pt x="13029" y="35183"/>
                  <a:pt x="13496" y="36957"/>
                  <a:pt x="14336" y="38568"/>
                </a:cubicBezTo>
                <a:cubicBezTo>
                  <a:pt x="15737" y="41137"/>
                  <a:pt x="18072" y="43098"/>
                  <a:pt x="20827" y="44032"/>
                </a:cubicBezTo>
                <a:cubicBezTo>
                  <a:pt x="20967" y="44172"/>
                  <a:pt x="21107" y="44312"/>
                  <a:pt x="21247" y="44475"/>
                </a:cubicBezTo>
                <a:cubicBezTo>
                  <a:pt x="21287" y="44515"/>
                  <a:pt x="21332" y="44532"/>
                  <a:pt x="21376" y="44532"/>
                </a:cubicBezTo>
                <a:cubicBezTo>
                  <a:pt x="21486" y="44532"/>
                  <a:pt x="21584" y="44422"/>
                  <a:pt x="21551" y="44289"/>
                </a:cubicBezTo>
                <a:cubicBezTo>
                  <a:pt x="21551" y="44289"/>
                  <a:pt x="21551" y="44265"/>
                  <a:pt x="21527" y="44242"/>
                </a:cubicBezTo>
                <a:lnTo>
                  <a:pt x="21527" y="44242"/>
                </a:lnTo>
                <a:cubicBezTo>
                  <a:pt x="22041" y="44382"/>
                  <a:pt x="22531" y="44475"/>
                  <a:pt x="23045" y="44569"/>
                </a:cubicBezTo>
                <a:cubicBezTo>
                  <a:pt x="23055" y="44570"/>
                  <a:pt x="23066" y="44571"/>
                  <a:pt x="23076" y="44571"/>
                </a:cubicBezTo>
                <a:cubicBezTo>
                  <a:pt x="23208" y="44571"/>
                  <a:pt x="23342" y="44440"/>
                  <a:pt x="23255" y="44289"/>
                </a:cubicBezTo>
                <a:cubicBezTo>
                  <a:pt x="23045" y="43985"/>
                  <a:pt x="22858" y="43658"/>
                  <a:pt x="22672" y="43331"/>
                </a:cubicBezTo>
                <a:lnTo>
                  <a:pt x="22672" y="43331"/>
                </a:lnTo>
                <a:lnTo>
                  <a:pt x="23068" y="43495"/>
                </a:lnTo>
                <a:cubicBezTo>
                  <a:pt x="23084" y="43499"/>
                  <a:pt x="23100" y="43501"/>
                  <a:pt x="23115" y="43501"/>
                </a:cubicBezTo>
                <a:cubicBezTo>
                  <a:pt x="23257" y="43501"/>
                  <a:pt x="23365" y="43318"/>
                  <a:pt x="23302" y="43191"/>
                </a:cubicBezTo>
                <a:cubicBezTo>
                  <a:pt x="23185" y="43004"/>
                  <a:pt x="23068" y="42818"/>
                  <a:pt x="22975" y="42631"/>
                </a:cubicBezTo>
                <a:cubicBezTo>
                  <a:pt x="22975" y="42584"/>
                  <a:pt x="22952" y="42537"/>
                  <a:pt x="22928" y="42514"/>
                </a:cubicBezTo>
                <a:lnTo>
                  <a:pt x="22858" y="42444"/>
                </a:lnTo>
                <a:cubicBezTo>
                  <a:pt x="21294" y="39502"/>
                  <a:pt x="20990" y="36047"/>
                  <a:pt x="22018" y="32871"/>
                </a:cubicBezTo>
                <a:cubicBezTo>
                  <a:pt x="25240" y="32755"/>
                  <a:pt x="28462" y="32334"/>
                  <a:pt x="31637" y="31657"/>
                </a:cubicBezTo>
                <a:cubicBezTo>
                  <a:pt x="34976" y="30910"/>
                  <a:pt x="38291" y="29626"/>
                  <a:pt x="41023" y="27641"/>
                </a:cubicBezTo>
                <a:cubicBezTo>
                  <a:pt x="42868" y="26451"/>
                  <a:pt x="44572" y="24980"/>
                  <a:pt x="45576" y="23088"/>
                </a:cubicBezTo>
                <a:cubicBezTo>
                  <a:pt x="46160" y="21991"/>
                  <a:pt x="46533" y="20777"/>
                  <a:pt x="46650" y="19563"/>
                </a:cubicBezTo>
                <a:cubicBezTo>
                  <a:pt x="47327" y="16878"/>
                  <a:pt x="47117" y="14029"/>
                  <a:pt x="45739" y="11648"/>
                </a:cubicBezTo>
                <a:cubicBezTo>
                  <a:pt x="45156" y="8239"/>
                  <a:pt x="42050" y="6324"/>
                  <a:pt x="39109" y="4947"/>
                </a:cubicBezTo>
                <a:cubicBezTo>
                  <a:pt x="38151" y="4503"/>
                  <a:pt x="37171" y="4083"/>
                  <a:pt x="36167" y="3686"/>
                </a:cubicBezTo>
                <a:lnTo>
                  <a:pt x="36097" y="3663"/>
                </a:lnTo>
                <a:cubicBezTo>
                  <a:pt x="34579" y="2799"/>
                  <a:pt x="32968" y="2145"/>
                  <a:pt x="31310" y="1678"/>
                </a:cubicBezTo>
                <a:cubicBezTo>
                  <a:pt x="29583" y="1141"/>
                  <a:pt x="27808" y="767"/>
                  <a:pt x="26034" y="604"/>
                </a:cubicBezTo>
                <a:cubicBezTo>
                  <a:pt x="24295" y="230"/>
                  <a:pt x="22533" y="1"/>
                  <a:pt x="2077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7" name="Google Shape;957;p45"/>
          <p:cNvSpPr txBox="1"/>
          <p:nvPr/>
        </p:nvSpPr>
        <p:spPr>
          <a:xfrm>
            <a:off x="3423650" y="3394175"/>
            <a:ext cx="5970000" cy="1639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US" sz="3500">
                <a:latin typeface="Calibri"/>
                <a:ea typeface="Calibri"/>
                <a:cs typeface="Calibri"/>
                <a:sym typeface="Calibri"/>
              </a:rPr>
              <a:t>Can you think of examples in movies and TV shows when different titles are used?</a:t>
            </a:r>
            <a:endParaRPr sz="3500">
              <a:latin typeface="Calibri"/>
              <a:ea typeface="Calibri"/>
              <a:cs typeface="Calibri"/>
              <a:sym typeface="Calibri"/>
            </a:endParaRPr>
          </a:p>
        </p:txBody>
      </p:sp>
      <p:grpSp>
        <p:nvGrpSpPr>
          <p:cNvPr id="958" name="Google Shape;958;p45"/>
          <p:cNvGrpSpPr/>
          <p:nvPr/>
        </p:nvGrpSpPr>
        <p:grpSpPr>
          <a:xfrm>
            <a:off x="9172751" y="1189202"/>
            <a:ext cx="884474" cy="919372"/>
            <a:chOff x="3878850" y="1206600"/>
            <a:chExt cx="1220975" cy="1269150"/>
          </a:xfrm>
        </p:grpSpPr>
        <p:sp>
          <p:nvSpPr>
            <p:cNvPr id="959" name="Google Shape;959;p45"/>
            <p:cNvSpPr/>
            <p:nvPr/>
          </p:nvSpPr>
          <p:spPr>
            <a:xfrm>
              <a:off x="4200475" y="1487375"/>
              <a:ext cx="680025" cy="988375"/>
            </a:xfrm>
            <a:custGeom>
              <a:rect b="b" l="l" r="r" t="t"/>
              <a:pathLst>
                <a:path extrusionOk="0" h="39535" w="27201">
                  <a:moveTo>
                    <a:pt x="13351" y="317"/>
                  </a:moveTo>
                  <a:cubicBezTo>
                    <a:pt x="14737" y="317"/>
                    <a:pt x="16122" y="675"/>
                    <a:pt x="17488" y="1373"/>
                  </a:cubicBezTo>
                  <a:lnTo>
                    <a:pt x="17465" y="1373"/>
                  </a:lnTo>
                  <a:cubicBezTo>
                    <a:pt x="18189" y="1746"/>
                    <a:pt x="18889" y="2167"/>
                    <a:pt x="19543" y="2657"/>
                  </a:cubicBezTo>
                  <a:cubicBezTo>
                    <a:pt x="17745" y="1700"/>
                    <a:pt x="15807" y="1046"/>
                    <a:pt x="13799" y="742"/>
                  </a:cubicBezTo>
                  <a:cubicBezTo>
                    <a:pt x="13260" y="652"/>
                    <a:pt x="12712" y="611"/>
                    <a:pt x="12166" y="611"/>
                  </a:cubicBezTo>
                  <a:cubicBezTo>
                    <a:pt x="11860" y="611"/>
                    <a:pt x="11556" y="624"/>
                    <a:pt x="11254" y="649"/>
                  </a:cubicBezTo>
                  <a:lnTo>
                    <a:pt x="10974" y="672"/>
                  </a:lnTo>
                  <a:cubicBezTo>
                    <a:pt x="11765" y="434"/>
                    <a:pt x="12558" y="317"/>
                    <a:pt x="13351" y="317"/>
                  </a:cubicBezTo>
                  <a:close/>
                  <a:moveTo>
                    <a:pt x="19403" y="3030"/>
                  </a:moveTo>
                  <a:lnTo>
                    <a:pt x="19403" y="3030"/>
                  </a:lnTo>
                  <a:cubicBezTo>
                    <a:pt x="20173" y="3451"/>
                    <a:pt x="20897" y="3918"/>
                    <a:pt x="21574" y="4431"/>
                  </a:cubicBezTo>
                  <a:cubicBezTo>
                    <a:pt x="21714" y="4548"/>
                    <a:pt x="21807" y="4665"/>
                    <a:pt x="21924" y="4805"/>
                  </a:cubicBezTo>
                  <a:cubicBezTo>
                    <a:pt x="21457" y="4455"/>
                    <a:pt x="20967" y="4128"/>
                    <a:pt x="20453" y="3848"/>
                  </a:cubicBezTo>
                  <a:cubicBezTo>
                    <a:pt x="20126" y="3567"/>
                    <a:pt x="19776" y="3287"/>
                    <a:pt x="19403" y="3030"/>
                  </a:cubicBezTo>
                  <a:close/>
                  <a:moveTo>
                    <a:pt x="14208" y="2447"/>
                  </a:moveTo>
                  <a:cubicBezTo>
                    <a:pt x="14885" y="2447"/>
                    <a:pt x="15562" y="2517"/>
                    <a:pt x="16227" y="2657"/>
                  </a:cubicBezTo>
                  <a:cubicBezTo>
                    <a:pt x="15872" y="2626"/>
                    <a:pt x="15517" y="2611"/>
                    <a:pt x="15164" y="2611"/>
                  </a:cubicBezTo>
                  <a:cubicBezTo>
                    <a:pt x="12309" y="2611"/>
                    <a:pt x="9531" y="3607"/>
                    <a:pt x="7308" y="5435"/>
                  </a:cubicBezTo>
                  <a:cubicBezTo>
                    <a:pt x="8616" y="4034"/>
                    <a:pt x="10320" y="3054"/>
                    <a:pt x="12188" y="2657"/>
                  </a:cubicBezTo>
                  <a:cubicBezTo>
                    <a:pt x="12853" y="2517"/>
                    <a:pt x="13531" y="2447"/>
                    <a:pt x="14208" y="2447"/>
                  </a:cubicBezTo>
                  <a:close/>
                  <a:moveTo>
                    <a:pt x="14963" y="2901"/>
                  </a:moveTo>
                  <a:cubicBezTo>
                    <a:pt x="16414" y="2901"/>
                    <a:pt x="17847" y="3178"/>
                    <a:pt x="19193" y="3731"/>
                  </a:cubicBezTo>
                  <a:lnTo>
                    <a:pt x="19193" y="3707"/>
                  </a:lnTo>
                  <a:cubicBezTo>
                    <a:pt x="19730" y="3988"/>
                    <a:pt x="20243" y="4291"/>
                    <a:pt x="20733" y="4641"/>
                  </a:cubicBezTo>
                  <a:cubicBezTo>
                    <a:pt x="21247" y="5155"/>
                    <a:pt x="21714" y="5739"/>
                    <a:pt x="22134" y="6322"/>
                  </a:cubicBezTo>
                  <a:cubicBezTo>
                    <a:pt x="20103" y="4385"/>
                    <a:pt x="17488" y="3217"/>
                    <a:pt x="14686" y="2984"/>
                  </a:cubicBezTo>
                  <a:cubicBezTo>
                    <a:pt x="14383" y="2960"/>
                    <a:pt x="14103" y="2960"/>
                    <a:pt x="13799" y="2960"/>
                  </a:cubicBezTo>
                  <a:cubicBezTo>
                    <a:pt x="14187" y="2921"/>
                    <a:pt x="14576" y="2901"/>
                    <a:pt x="14963" y="2901"/>
                  </a:cubicBezTo>
                  <a:close/>
                  <a:moveTo>
                    <a:pt x="23839" y="6579"/>
                  </a:moveTo>
                  <a:lnTo>
                    <a:pt x="23839" y="6579"/>
                  </a:lnTo>
                  <a:cubicBezTo>
                    <a:pt x="24399" y="7233"/>
                    <a:pt x="24866" y="7934"/>
                    <a:pt x="25263" y="8704"/>
                  </a:cubicBezTo>
                  <a:lnTo>
                    <a:pt x="25263" y="8681"/>
                  </a:lnTo>
                  <a:cubicBezTo>
                    <a:pt x="25403" y="8984"/>
                    <a:pt x="25567" y="9311"/>
                    <a:pt x="25683" y="9615"/>
                  </a:cubicBezTo>
                  <a:cubicBezTo>
                    <a:pt x="25380" y="8984"/>
                    <a:pt x="25053" y="8354"/>
                    <a:pt x="24656" y="7770"/>
                  </a:cubicBezTo>
                  <a:cubicBezTo>
                    <a:pt x="24422" y="7373"/>
                    <a:pt x="24166" y="6976"/>
                    <a:pt x="23862" y="6626"/>
                  </a:cubicBezTo>
                  <a:lnTo>
                    <a:pt x="23839" y="6579"/>
                  </a:lnTo>
                  <a:close/>
                  <a:moveTo>
                    <a:pt x="22485" y="6066"/>
                  </a:moveTo>
                  <a:cubicBezTo>
                    <a:pt x="23138" y="6719"/>
                    <a:pt x="23745" y="7443"/>
                    <a:pt x="24259" y="8237"/>
                  </a:cubicBezTo>
                  <a:cubicBezTo>
                    <a:pt x="24586" y="8704"/>
                    <a:pt x="24866" y="9218"/>
                    <a:pt x="25146" y="9755"/>
                  </a:cubicBezTo>
                  <a:cubicBezTo>
                    <a:pt x="25263" y="10152"/>
                    <a:pt x="25356" y="10549"/>
                    <a:pt x="25450" y="10969"/>
                  </a:cubicBezTo>
                  <a:lnTo>
                    <a:pt x="25310" y="10642"/>
                  </a:lnTo>
                  <a:cubicBezTo>
                    <a:pt x="24843" y="9708"/>
                    <a:pt x="24306" y="8821"/>
                    <a:pt x="23675" y="8004"/>
                  </a:cubicBezTo>
                  <a:cubicBezTo>
                    <a:pt x="23325" y="7326"/>
                    <a:pt x="22928" y="6673"/>
                    <a:pt x="22485" y="6066"/>
                  </a:cubicBezTo>
                  <a:close/>
                  <a:moveTo>
                    <a:pt x="25917" y="11833"/>
                  </a:moveTo>
                  <a:lnTo>
                    <a:pt x="25917" y="11833"/>
                  </a:lnTo>
                  <a:cubicBezTo>
                    <a:pt x="26057" y="12276"/>
                    <a:pt x="26150" y="12697"/>
                    <a:pt x="26244" y="13140"/>
                  </a:cubicBezTo>
                  <a:cubicBezTo>
                    <a:pt x="26150" y="12860"/>
                    <a:pt x="26057" y="12603"/>
                    <a:pt x="25963" y="12323"/>
                  </a:cubicBezTo>
                  <a:cubicBezTo>
                    <a:pt x="25963" y="12160"/>
                    <a:pt x="25940" y="11996"/>
                    <a:pt x="25917" y="11833"/>
                  </a:cubicBezTo>
                  <a:close/>
                  <a:moveTo>
                    <a:pt x="12116" y="988"/>
                  </a:moveTo>
                  <a:cubicBezTo>
                    <a:pt x="13087" y="988"/>
                    <a:pt x="14065" y="1121"/>
                    <a:pt x="15013" y="1349"/>
                  </a:cubicBezTo>
                  <a:cubicBezTo>
                    <a:pt x="15270" y="1396"/>
                    <a:pt x="15527" y="1466"/>
                    <a:pt x="15784" y="1559"/>
                  </a:cubicBezTo>
                  <a:cubicBezTo>
                    <a:pt x="16881" y="1910"/>
                    <a:pt x="17932" y="2423"/>
                    <a:pt x="18889" y="3077"/>
                  </a:cubicBezTo>
                  <a:cubicBezTo>
                    <a:pt x="18235" y="2797"/>
                    <a:pt x="17581" y="2540"/>
                    <a:pt x="16904" y="2307"/>
                  </a:cubicBezTo>
                  <a:cubicBezTo>
                    <a:pt x="15493" y="1786"/>
                    <a:pt x="13977" y="1410"/>
                    <a:pt x="12475" y="1410"/>
                  </a:cubicBezTo>
                  <a:cubicBezTo>
                    <a:pt x="11417" y="1410"/>
                    <a:pt x="10366" y="1596"/>
                    <a:pt x="9363" y="2050"/>
                  </a:cubicBezTo>
                  <a:cubicBezTo>
                    <a:pt x="5090" y="3988"/>
                    <a:pt x="2732" y="9008"/>
                    <a:pt x="2499" y="13560"/>
                  </a:cubicBezTo>
                  <a:cubicBezTo>
                    <a:pt x="2499" y="11576"/>
                    <a:pt x="2802" y="9591"/>
                    <a:pt x="3433" y="7700"/>
                  </a:cubicBezTo>
                  <a:cubicBezTo>
                    <a:pt x="4086" y="5739"/>
                    <a:pt x="5277" y="3988"/>
                    <a:pt x="6911" y="2680"/>
                  </a:cubicBezTo>
                  <a:cubicBezTo>
                    <a:pt x="7542" y="2260"/>
                    <a:pt x="8219" y="1886"/>
                    <a:pt x="8873" y="1559"/>
                  </a:cubicBezTo>
                  <a:cubicBezTo>
                    <a:pt x="9906" y="1161"/>
                    <a:pt x="11006" y="988"/>
                    <a:pt x="12116" y="988"/>
                  </a:cubicBezTo>
                  <a:close/>
                  <a:moveTo>
                    <a:pt x="12464" y="1770"/>
                  </a:moveTo>
                  <a:cubicBezTo>
                    <a:pt x="13526" y="1770"/>
                    <a:pt x="14600" y="1963"/>
                    <a:pt x="15644" y="2260"/>
                  </a:cubicBezTo>
                  <a:cubicBezTo>
                    <a:pt x="15163" y="2192"/>
                    <a:pt x="14681" y="2159"/>
                    <a:pt x="14199" y="2159"/>
                  </a:cubicBezTo>
                  <a:cubicBezTo>
                    <a:pt x="13181" y="2159"/>
                    <a:pt x="12166" y="2309"/>
                    <a:pt x="11184" y="2610"/>
                  </a:cubicBezTo>
                  <a:cubicBezTo>
                    <a:pt x="8686" y="3404"/>
                    <a:pt x="6771" y="5202"/>
                    <a:pt x="5394" y="7373"/>
                  </a:cubicBezTo>
                  <a:cubicBezTo>
                    <a:pt x="3970" y="9171"/>
                    <a:pt x="3129" y="11342"/>
                    <a:pt x="2966" y="13630"/>
                  </a:cubicBezTo>
                  <a:cubicBezTo>
                    <a:pt x="2919" y="13794"/>
                    <a:pt x="2896" y="13981"/>
                    <a:pt x="2849" y="14167"/>
                  </a:cubicBezTo>
                  <a:cubicBezTo>
                    <a:pt x="2896" y="9685"/>
                    <a:pt x="4974" y="4875"/>
                    <a:pt x="8989" y="2633"/>
                  </a:cubicBezTo>
                  <a:cubicBezTo>
                    <a:pt x="10090" y="2015"/>
                    <a:pt x="11269" y="1770"/>
                    <a:pt x="12464" y="1770"/>
                  </a:cubicBezTo>
                  <a:close/>
                  <a:moveTo>
                    <a:pt x="24469" y="9801"/>
                  </a:moveTo>
                  <a:cubicBezTo>
                    <a:pt x="24913" y="10549"/>
                    <a:pt x="25263" y="11342"/>
                    <a:pt x="25567" y="12136"/>
                  </a:cubicBezTo>
                  <a:cubicBezTo>
                    <a:pt x="25567" y="12183"/>
                    <a:pt x="25590" y="12206"/>
                    <a:pt x="25590" y="12253"/>
                  </a:cubicBezTo>
                  <a:cubicBezTo>
                    <a:pt x="25660" y="13023"/>
                    <a:pt x="25660" y="13817"/>
                    <a:pt x="25590" y="14611"/>
                  </a:cubicBezTo>
                  <a:cubicBezTo>
                    <a:pt x="25426" y="12977"/>
                    <a:pt x="25053" y="11366"/>
                    <a:pt x="24469" y="9825"/>
                  </a:cubicBezTo>
                  <a:lnTo>
                    <a:pt x="24469" y="9801"/>
                  </a:lnTo>
                  <a:close/>
                  <a:moveTo>
                    <a:pt x="20593" y="13841"/>
                  </a:moveTo>
                  <a:lnTo>
                    <a:pt x="20593" y="13841"/>
                  </a:lnTo>
                  <a:cubicBezTo>
                    <a:pt x="20967" y="14308"/>
                    <a:pt x="20570" y="14961"/>
                    <a:pt x="20103" y="15218"/>
                  </a:cubicBezTo>
                  <a:cubicBezTo>
                    <a:pt x="20056" y="15241"/>
                    <a:pt x="20033" y="15265"/>
                    <a:pt x="19986" y="15288"/>
                  </a:cubicBezTo>
                  <a:cubicBezTo>
                    <a:pt x="20243" y="14845"/>
                    <a:pt x="20453" y="14354"/>
                    <a:pt x="20593" y="13864"/>
                  </a:cubicBezTo>
                  <a:lnTo>
                    <a:pt x="20593" y="13841"/>
                  </a:lnTo>
                  <a:close/>
                  <a:moveTo>
                    <a:pt x="3736" y="11903"/>
                  </a:moveTo>
                  <a:cubicBezTo>
                    <a:pt x="3446" y="13421"/>
                    <a:pt x="3326" y="14981"/>
                    <a:pt x="3439" y="16523"/>
                  </a:cubicBezTo>
                  <a:lnTo>
                    <a:pt x="3439" y="16523"/>
                  </a:lnTo>
                  <a:cubicBezTo>
                    <a:pt x="3346" y="16006"/>
                    <a:pt x="3287" y="15474"/>
                    <a:pt x="3246" y="14961"/>
                  </a:cubicBezTo>
                  <a:cubicBezTo>
                    <a:pt x="3246" y="14611"/>
                    <a:pt x="3246" y="14238"/>
                    <a:pt x="3246" y="13887"/>
                  </a:cubicBezTo>
                  <a:cubicBezTo>
                    <a:pt x="3386" y="13234"/>
                    <a:pt x="3549" y="12556"/>
                    <a:pt x="3736" y="11903"/>
                  </a:cubicBezTo>
                  <a:close/>
                  <a:moveTo>
                    <a:pt x="14476" y="16199"/>
                  </a:moveTo>
                  <a:lnTo>
                    <a:pt x="14476" y="16199"/>
                  </a:lnTo>
                  <a:cubicBezTo>
                    <a:pt x="14289" y="16292"/>
                    <a:pt x="14103" y="16339"/>
                    <a:pt x="13939" y="16409"/>
                  </a:cubicBezTo>
                  <a:cubicBezTo>
                    <a:pt x="13169" y="16689"/>
                    <a:pt x="12025" y="17086"/>
                    <a:pt x="11137" y="17646"/>
                  </a:cubicBezTo>
                  <a:lnTo>
                    <a:pt x="11067" y="17576"/>
                  </a:lnTo>
                  <a:cubicBezTo>
                    <a:pt x="11955" y="16806"/>
                    <a:pt x="13192" y="16409"/>
                    <a:pt x="14476" y="16199"/>
                  </a:cubicBezTo>
                  <a:close/>
                  <a:moveTo>
                    <a:pt x="17942" y="15992"/>
                  </a:moveTo>
                  <a:cubicBezTo>
                    <a:pt x="18164" y="15992"/>
                    <a:pt x="18386" y="15999"/>
                    <a:pt x="18609" y="16012"/>
                  </a:cubicBezTo>
                  <a:lnTo>
                    <a:pt x="18749" y="16012"/>
                  </a:lnTo>
                  <a:cubicBezTo>
                    <a:pt x="18726" y="16152"/>
                    <a:pt x="18655" y="16292"/>
                    <a:pt x="18609" y="16432"/>
                  </a:cubicBezTo>
                  <a:lnTo>
                    <a:pt x="18632" y="16432"/>
                  </a:lnTo>
                  <a:cubicBezTo>
                    <a:pt x="17607" y="17357"/>
                    <a:pt x="16306" y="17849"/>
                    <a:pt x="14950" y="17849"/>
                  </a:cubicBezTo>
                  <a:cubicBezTo>
                    <a:pt x="14731" y="17849"/>
                    <a:pt x="14511" y="17836"/>
                    <a:pt x="14289" y="17810"/>
                  </a:cubicBezTo>
                  <a:cubicBezTo>
                    <a:pt x="13612" y="17716"/>
                    <a:pt x="12865" y="17483"/>
                    <a:pt x="12141" y="17483"/>
                  </a:cubicBezTo>
                  <a:cubicBezTo>
                    <a:pt x="12842" y="17156"/>
                    <a:pt x="13542" y="16923"/>
                    <a:pt x="14033" y="16736"/>
                  </a:cubicBezTo>
                  <a:cubicBezTo>
                    <a:pt x="15274" y="16235"/>
                    <a:pt x="16602" y="15992"/>
                    <a:pt x="17942" y="15992"/>
                  </a:cubicBezTo>
                  <a:close/>
                  <a:moveTo>
                    <a:pt x="7402" y="1910"/>
                  </a:moveTo>
                  <a:lnTo>
                    <a:pt x="7402" y="1910"/>
                  </a:lnTo>
                  <a:cubicBezTo>
                    <a:pt x="7238" y="2003"/>
                    <a:pt x="7075" y="2096"/>
                    <a:pt x="6935" y="2213"/>
                  </a:cubicBezTo>
                  <a:cubicBezTo>
                    <a:pt x="6608" y="2447"/>
                    <a:pt x="6281" y="2704"/>
                    <a:pt x="6001" y="2984"/>
                  </a:cubicBezTo>
                  <a:cubicBezTo>
                    <a:pt x="5114" y="3544"/>
                    <a:pt x="4320" y="4268"/>
                    <a:pt x="3643" y="5085"/>
                  </a:cubicBezTo>
                  <a:cubicBezTo>
                    <a:pt x="2008" y="7140"/>
                    <a:pt x="1822" y="10082"/>
                    <a:pt x="1728" y="12603"/>
                  </a:cubicBezTo>
                  <a:cubicBezTo>
                    <a:pt x="1635" y="15475"/>
                    <a:pt x="1938" y="18347"/>
                    <a:pt x="2662" y="21125"/>
                  </a:cubicBezTo>
                  <a:cubicBezTo>
                    <a:pt x="2522" y="20775"/>
                    <a:pt x="2382" y="20401"/>
                    <a:pt x="2242" y="20028"/>
                  </a:cubicBezTo>
                  <a:cubicBezTo>
                    <a:pt x="818" y="15732"/>
                    <a:pt x="537" y="10502"/>
                    <a:pt x="2639" y="6369"/>
                  </a:cubicBezTo>
                  <a:cubicBezTo>
                    <a:pt x="3643" y="4385"/>
                    <a:pt x="5324" y="2797"/>
                    <a:pt x="7402" y="1910"/>
                  </a:cubicBezTo>
                  <a:close/>
                  <a:moveTo>
                    <a:pt x="26010" y="13514"/>
                  </a:moveTo>
                  <a:cubicBezTo>
                    <a:pt x="26197" y="14144"/>
                    <a:pt x="26360" y="14798"/>
                    <a:pt x="26477" y="15452"/>
                  </a:cubicBezTo>
                  <a:lnTo>
                    <a:pt x="26477" y="15755"/>
                  </a:lnTo>
                  <a:cubicBezTo>
                    <a:pt x="26314" y="17646"/>
                    <a:pt x="25870" y="19514"/>
                    <a:pt x="25170" y="21265"/>
                  </a:cubicBezTo>
                  <a:cubicBezTo>
                    <a:pt x="25333" y="20542"/>
                    <a:pt x="25473" y="19794"/>
                    <a:pt x="25567" y="19024"/>
                  </a:cubicBezTo>
                  <a:cubicBezTo>
                    <a:pt x="25660" y="18300"/>
                    <a:pt x="25707" y="17553"/>
                    <a:pt x="25707" y="16829"/>
                  </a:cubicBezTo>
                  <a:cubicBezTo>
                    <a:pt x="25893" y="15732"/>
                    <a:pt x="26010" y="14634"/>
                    <a:pt x="26010" y="13514"/>
                  </a:cubicBezTo>
                  <a:close/>
                  <a:moveTo>
                    <a:pt x="3059" y="18744"/>
                  </a:moveTo>
                  <a:cubicBezTo>
                    <a:pt x="3386" y="20215"/>
                    <a:pt x="3876" y="21662"/>
                    <a:pt x="4483" y="23063"/>
                  </a:cubicBezTo>
                  <a:lnTo>
                    <a:pt x="4530" y="23203"/>
                  </a:lnTo>
                  <a:cubicBezTo>
                    <a:pt x="4296" y="22783"/>
                    <a:pt x="4063" y="22363"/>
                    <a:pt x="3876" y="21919"/>
                  </a:cubicBezTo>
                  <a:cubicBezTo>
                    <a:pt x="3549" y="20892"/>
                    <a:pt x="3269" y="19818"/>
                    <a:pt x="3059" y="18744"/>
                  </a:cubicBezTo>
                  <a:close/>
                  <a:moveTo>
                    <a:pt x="26150" y="20145"/>
                  </a:moveTo>
                  <a:lnTo>
                    <a:pt x="26150" y="20145"/>
                  </a:lnTo>
                  <a:cubicBezTo>
                    <a:pt x="25893" y="21102"/>
                    <a:pt x="25567" y="22036"/>
                    <a:pt x="25146" y="22923"/>
                  </a:cubicBezTo>
                  <a:cubicBezTo>
                    <a:pt x="24983" y="23180"/>
                    <a:pt x="24819" y="23437"/>
                    <a:pt x="24633" y="23694"/>
                  </a:cubicBezTo>
                  <a:cubicBezTo>
                    <a:pt x="24446" y="23927"/>
                    <a:pt x="24282" y="24137"/>
                    <a:pt x="24096" y="24371"/>
                  </a:cubicBezTo>
                  <a:cubicBezTo>
                    <a:pt x="24096" y="24324"/>
                    <a:pt x="24119" y="24277"/>
                    <a:pt x="24142" y="24231"/>
                  </a:cubicBezTo>
                  <a:cubicBezTo>
                    <a:pt x="24983" y="23040"/>
                    <a:pt x="25637" y="21709"/>
                    <a:pt x="26104" y="20308"/>
                  </a:cubicBezTo>
                  <a:cubicBezTo>
                    <a:pt x="26104" y="20261"/>
                    <a:pt x="26127" y="20215"/>
                    <a:pt x="26150" y="20145"/>
                  </a:cubicBezTo>
                  <a:close/>
                  <a:moveTo>
                    <a:pt x="4833" y="4291"/>
                  </a:moveTo>
                  <a:lnTo>
                    <a:pt x="4833" y="4291"/>
                  </a:lnTo>
                  <a:cubicBezTo>
                    <a:pt x="4063" y="5295"/>
                    <a:pt x="3479" y="6416"/>
                    <a:pt x="3082" y="7607"/>
                  </a:cubicBezTo>
                  <a:cubicBezTo>
                    <a:pt x="1775" y="11366"/>
                    <a:pt x="1915" y="15755"/>
                    <a:pt x="2849" y="19771"/>
                  </a:cubicBezTo>
                  <a:cubicBezTo>
                    <a:pt x="2942" y="20238"/>
                    <a:pt x="3059" y="20705"/>
                    <a:pt x="3222" y="21172"/>
                  </a:cubicBezTo>
                  <a:cubicBezTo>
                    <a:pt x="3526" y="22199"/>
                    <a:pt x="3876" y="23203"/>
                    <a:pt x="4296" y="24184"/>
                  </a:cubicBezTo>
                  <a:cubicBezTo>
                    <a:pt x="4437" y="24511"/>
                    <a:pt x="4577" y="24814"/>
                    <a:pt x="4740" y="25141"/>
                  </a:cubicBezTo>
                  <a:cubicBezTo>
                    <a:pt x="4390" y="24581"/>
                    <a:pt x="4016" y="23997"/>
                    <a:pt x="3713" y="23390"/>
                  </a:cubicBezTo>
                  <a:cubicBezTo>
                    <a:pt x="3386" y="22526"/>
                    <a:pt x="3152" y="21592"/>
                    <a:pt x="2919" y="20705"/>
                  </a:cubicBezTo>
                  <a:cubicBezTo>
                    <a:pt x="2288" y="18113"/>
                    <a:pt x="2008" y="15452"/>
                    <a:pt x="2078" y="12790"/>
                  </a:cubicBezTo>
                  <a:cubicBezTo>
                    <a:pt x="2148" y="10385"/>
                    <a:pt x="2312" y="7537"/>
                    <a:pt x="3759" y="5505"/>
                  </a:cubicBezTo>
                  <a:cubicBezTo>
                    <a:pt x="4063" y="5062"/>
                    <a:pt x="4437" y="4665"/>
                    <a:pt x="4833" y="4291"/>
                  </a:cubicBezTo>
                  <a:close/>
                  <a:moveTo>
                    <a:pt x="25193" y="19211"/>
                  </a:moveTo>
                  <a:cubicBezTo>
                    <a:pt x="24983" y="20798"/>
                    <a:pt x="24563" y="22339"/>
                    <a:pt x="23932" y="23810"/>
                  </a:cubicBezTo>
                  <a:cubicBezTo>
                    <a:pt x="23699" y="24207"/>
                    <a:pt x="23465" y="24581"/>
                    <a:pt x="23208" y="24954"/>
                  </a:cubicBezTo>
                  <a:lnTo>
                    <a:pt x="23045" y="25141"/>
                  </a:lnTo>
                  <a:cubicBezTo>
                    <a:pt x="23862" y="23647"/>
                    <a:pt x="24376" y="21989"/>
                    <a:pt x="24866" y="20378"/>
                  </a:cubicBezTo>
                  <a:cubicBezTo>
                    <a:pt x="24983" y="19981"/>
                    <a:pt x="25076" y="19584"/>
                    <a:pt x="25193" y="19211"/>
                  </a:cubicBezTo>
                  <a:close/>
                  <a:moveTo>
                    <a:pt x="18842" y="16666"/>
                  </a:moveTo>
                  <a:cubicBezTo>
                    <a:pt x="18842" y="16759"/>
                    <a:pt x="18842" y="16876"/>
                    <a:pt x="18819" y="16969"/>
                  </a:cubicBezTo>
                  <a:lnTo>
                    <a:pt x="18819" y="16946"/>
                  </a:lnTo>
                  <a:cubicBezTo>
                    <a:pt x="18189" y="19771"/>
                    <a:pt x="17885" y="22666"/>
                    <a:pt x="17955" y="25561"/>
                  </a:cubicBezTo>
                  <a:cubicBezTo>
                    <a:pt x="17722" y="23600"/>
                    <a:pt x="17768" y="21616"/>
                    <a:pt x="18095" y="19678"/>
                  </a:cubicBezTo>
                  <a:cubicBezTo>
                    <a:pt x="18282" y="18674"/>
                    <a:pt x="18539" y="17646"/>
                    <a:pt x="18842" y="16666"/>
                  </a:cubicBezTo>
                  <a:close/>
                  <a:moveTo>
                    <a:pt x="2989" y="15568"/>
                  </a:moveTo>
                  <a:cubicBezTo>
                    <a:pt x="3106" y="16642"/>
                    <a:pt x="3339" y="17693"/>
                    <a:pt x="3713" y="18697"/>
                  </a:cubicBezTo>
                  <a:cubicBezTo>
                    <a:pt x="4156" y="21242"/>
                    <a:pt x="5160" y="23647"/>
                    <a:pt x="6655" y="25748"/>
                  </a:cubicBezTo>
                  <a:cubicBezTo>
                    <a:pt x="6468" y="25561"/>
                    <a:pt x="6258" y="25375"/>
                    <a:pt x="6048" y="25165"/>
                  </a:cubicBezTo>
                  <a:lnTo>
                    <a:pt x="6048" y="25165"/>
                  </a:lnTo>
                  <a:lnTo>
                    <a:pt x="5884" y="25001"/>
                  </a:lnTo>
                  <a:cubicBezTo>
                    <a:pt x="5534" y="24417"/>
                    <a:pt x="5207" y="23834"/>
                    <a:pt x="4927" y="23203"/>
                  </a:cubicBezTo>
                  <a:cubicBezTo>
                    <a:pt x="3900" y="20938"/>
                    <a:pt x="3222" y="18534"/>
                    <a:pt x="2966" y="16082"/>
                  </a:cubicBezTo>
                  <a:cubicBezTo>
                    <a:pt x="2966" y="15919"/>
                    <a:pt x="2989" y="15755"/>
                    <a:pt x="2989" y="15568"/>
                  </a:cubicBezTo>
                  <a:close/>
                  <a:moveTo>
                    <a:pt x="22294" y="26639"/>
                  </a:moveTo>
                  <a:lnTo>
                    <a:pt x="22294" y="26639"/>
                  </a:lnTo>
                  <a:cubicBezTo>
                    <a:pt x="22217" y="26748"/>
                    <a:pt x="22141" y="26848"/>
                    <a:pt x="22064" y="26962"/>
                  </a:cubicBezTo>
                  <a:cubicBezTo>
                    <a:pt x="21971" y="27079"/>
                    <a:pt x="21761" y="27196"/>
                    <a:pt x="21621" y="27289"/>
                  </a:cubicBezTo>
                  <a:cubicBezTo>
                    <a:pt x="21851" y="27080"/>
                    <a:pt x="22081" y="26852"/>
                    <a:pt x="22294" y="26639"/>
                  </a:cubicBezTo>
                  <a:close/>
                  <a:moveTo>
                    <a:pt x="26781" y="19538"/>
                  </a:moveTo>
                  <a:cubicBezTo>
                    <a:pt x="26687" y="21779"/>
                    <a:pt x="26057" y="23950"/>
                    <a:pt x="24563" y="25561"/>
                  </a:cubicBezTo>
                  <a:lnTo>
                    <a:pt x="24539" y="25585"/>
                  </a:lnTo>
                  <a:cubicBezTo>
                    <a:pt x="23792" y="26355"/>
                    <a:pt x="22952" y="27032"/>
                    <a:pt x="21994" y="27569"/>
                  </a:cubicBezTo>
                  <a:cubicBezTo>
                    <a:pt x="22111" y="27453"/>
                    <a:pt x="22228" y="27336"/>
                    <a:pt x="22321" y="27196"/>
                  </a:cubicBezTo>
                  <a:cubicBezTo>
                    <a:pt x="23675" y="26028"/>
                    <a:pt x="24773" y="24581"/>
                    <a:pt x="25520" y="22946"/>
                  </a:cubicBezTo>
                  <a:cubicBezTo>
                    <a:pt x="26127" y="21896"/>
                    <a:pt x="26547" y="20728"/>
                    <a:pt x="26781" y="19538"/>
                  </a:cubicBezTo>
                  <a:close/>
                  <a:moveTo>
                    <a:pt x="18842" y="23904"/>
                  </a:moveTo>
                  <a:cubicBezTo>
                    <a:pt x="18982" y="25188"/>
                    <a:pt x="19193" y="26425"/>
                    <a:pt x="19473" y="27663"/>
                  </a:cubicBezTo>
                  <a:lnTo>
                    <a:pt x="19449" y="27686"/>
                  </a:lnTo>
                  <a:cubicBezTo>
                    <a:pt x="19076" y="27289"/>
                    <a:pt x="18982" y="26262"/>
                    <a:pt x="18936" y="25795"/>
                  </a:cubicBezTo>
                  <a:cubicBezTo>
                    <a:pt x="18866" y="25211"/>
                    <a:pt x="18842" y="24627"/>
                    <a:pt x="18842" y="24044"/>
                  </a:cubicBezTo>
                  <a:lnTo>
                    <a:pt x="18842" y="23904"/>
                  </a:lnTo>
                  <a:close/>
                  <a:moveTo>
                    <a:pt x="18655" y="19678"/>
                  </a:moveTo>
                  <a:lnTo>
                    <a:pt x="18655" y="19818"/>
                  </a:lnTo>
                  <a:cubicBezTo>
                    <a:pt x="18609" y="20261"/>
                    <a:pt x="18585" y="20705"/>
                    <a:pt x="18562" y="21149"/>
                  </a:cubicBezTo>
                  <a:cubicBezTo>
                    <a:pt x="18492" y="22596"/>
                    <a:pt x="18492" y="24044"/>
                    <a:pt x="18609" y="25515"/>
                  </a:cubicBezTo>
                  <a:lnTo>
                    <a:pt x="18609" y="25491"/>
                  </a:lnTo>
                  <a:cubicBezTo>
                    <a:pt x="18655" y="26168"/>
                    <a:pt x="18702" y="27219"/>
                    <a:pt x="19193" y="27779"/>
                  </a:cubicBezTo>
                  <a:lnTo>
                    <a:pt x="18819" y="27920"/>
                  </a:lnTo>
                  <a:lnTo>
                    <a:pt x="18469" y="28036"/>
                  </a:lnTo>
                  <a:cubicBezTo>
                    <a:pt x="18142" y="25258"/>
                    <a:pt x="18212" y="22456"/>
                    <a:pt x="18655" y="19678"/>
                  </a:cubicBezTo>
                  <a:close/>
                  <a:moveTo>
                    <a:pt x="19403" y="28083"/>
                  </a:moveTo>
                  <a:lnTo>
                    <a:pt x="19426" y="28106"/>
                  </a:lnTo>
                  <a:lnTo>
                    <a:pt x="19146" y="28246"/>
                  </a:lnTo>
                  <a:lnTo>
                    <a:pt x="19099" y="28223"/>
                  </a:lnTo>
                  <a:cubicBezTo>
                    <a:pt x="19099" y="28223"/>
                    <a:pt x="19076" y="28200"/>
                    <a:pt x="19076" y="28200"/>
                  </a:cubicBezTo>
                  <a:lnTo>
                    <a:pt x="19403" y="28083"/>
                  </a:lnTo>
                  <a:close/>
                  <a:moveTo>
                    <a:pt x="7098" y="26565"/>
                  </a:moveTo>
                  <a:cubicBezTo>
                    <a:pt x="7308" y="26752"/>
                    <a:pt x="7542" y="26916"/>
                    <a:pt x="7799" y="27056"/>
                  </a:cubicBezTo>
                  <a:cubicBezTo>
                    <a:pt x="8244" y="27524"/>
                    <a:pt x="8754" y="27949"/>
                    <a:pt x="9307" y="28332"/>
                  </a:cubicBezTo>
                  <a:lnTo>
                    <a:pt x="9307" y="28332"/>
                  </a:lnTo>
                  <a:cubicBezTo>
                    <a:pt x="9240" y="28290"/>
                    <a:pt x="9173" y="28257"/>
                    <a:pt x="9106" y="28223"/>
                  </a:cubicBezTo>
                  <a:cubicBezTo>
                    <a:pt x="8336" y="27756"/>
                    <a:pt x="7659" y="27196"/>
                    <a:pt x="7075" y="26565"/>
                  </a:cubicBezTo>
                  <a:close/>
                  <a:moveTo>
                    <a:pt x="4974" y="26168"/>
                  </a:moveTo>
                  <a:lnTo>
                    <a:pt x="4974" y="26168"/>
                  </a:lnTo>
                  <a:cubicBezTo>
                    <a:pt x="5557" y="26986"/>
                    <a:pt x="6211" y="27756"/>
                    <a:pt x="6911" y="28457"/>
                  </a:cubicBezTo>
                  <a:cubicBezTo>
                    <a:pt x="6421" y="28060"/>
                    <a:pt x="5954" y="27593"/>
                    <a:pt x="5581" y="27079"/>
                  </a:cubicBezTo>
                  <a:cubicBezTo>
                    <a:pt x="5370" y="26776"/>
                    <a:pt x="5160" y="26472"/>
                    <a:pt x="4974" y="26168"/>
                  </a:cubicBezTo>
                  <a:close/>
                  <a:moveTo>
                    <a:pt x="18936" y="28246"/>
                  </a:moveTo>
                  <a:lnTo>
                    <a:pt x="18936" y="28246"/>
                  </a:lnTo>
                  <a:cubicBezTo>
                    <a:pt x="18915" y="28287"/>
                    <a:pt x="18913" y="28310"/>
                    <a:pt x="18928" y="28346"/>
                  </a:cubicBezTo>
                  <a:lnTo>
                    <a:pt x="18928" y="28346"/>
                  </a:lnTo>
                  <a:cubicBezTo>
                    <a:pt x="18836" y="28413"/>
                    <a:pt x="18722" y="28458"/>
                    <a:pt x="18609" y="28503"/>
                  </a:cubicBezTo>
                  <a:lnTo>
                    <a:pt x="18539" y="28527"/>
                  </a:lnTo>
                  <a:cubicBezTo>
                    <a:pt x="18539" y="28480"/>
                    <a:pt x="18539" y="28433"/>
                    <a:pt x="18515" y="28387"/>
                  </a:cubicBezTo>
                  <a:cubicBezTo>
                    <a:pt x="18655" y="28340"/>
                    <a:pt x="18796" y="28293"/>
                    <a:pt x="18936" y="28246"/>
                  </a:cubicBezTo>
                  <a:close/>
                  <a:moveTo>
                    <a:pt x="4647" y="24020"/>
                  </a:moveTo>
                  <a:lnTo>
                    <a:pt x="4647" y="24020"/>
                  </a:lnTo>
                  <a:cubicBezTo>
                    <a:pt x="4950" y="24417"/>
                    <a:pt x="5254" y="24814"/>
                    <a:pt x="5604" y="25188"/>
                  </a:cubicBezTo>
                  <a:cubicBezTo>
                    <a:pt x="6351" y="26425"/>
                    <a:pt x="7378" y="27499"/>
                    <a:pt x="8592" y="28316"/>
                  </a:cubicBezTo>
                  <a:cubicBezTo>
                    <a:pt x="8709" y="28410"/>
                    <a:pt x="8826" y="28480"/>
                    <a:pt x="8966" y="28550"/>
                  </a:cubicBezTo>
                  <a:lnTo>
                    <a:pt x="8943" y="28550"/>
                  </a:lnTo>
                  <a:cubicBezTo>
                    <a:pt x="6771" y="27779"/>
                    <a:pt x="5511" y="26005"/>
                    <a:pt x="4647" y="24020"/>
                  </a:cubicBezTo>
                  <a:close/>
                  <a:moveTo>
                    <a:pt x="14756" y="26589"/>
                  </a:moveTo>
                  <a:cubicBezTo>
                    <a:pt x="14780" y="26869"/>
                    <a:pt x="14826" y="27149"/>
                    <a:pt x="14826" y="27429"/>
                  </a:cubicBezTo>
                  <a:cubicBezTo>
                    <a:pt x="14826" y="27560"/>
                    <a:pt x="14704" y="28306"/>
                    <a:pt x="14707" y="28611"/>
                  </a:cubicBezTo>
                  <a:lnTo>
                    <a:pt x="14707" y="28611"/>
                  </a:lnTo>
                  <a:cubicBezTo>
                    <a:pt x="14695" y="28377"/>
                    <a:pt x="14780" y="27821"/>
                    <a:pt x="14780" y="27709"/>
                  </a:cubicBezTo>
                  <a:cubicBezTo>
                    <a:pt x="14780" y="27336"/>
                    <a:pt x="14780" y="26962"/>
                    <a:pt x="14756" y="26589"/>
                  </a:cubicBezTo>
                  <a:close/>
                  <a:moveTo>
                    <a:pt x="14053" y="3277"/>
                  </a:moveTo>
                  <a:cubicBezTo>
                    <a:pt x="14712" y="3277"/>
                    <a:pt x="15384" y="3341"/>
                    <a:pt x="16064" y="3474"/>
                  </a:cubicBezTo>
                  <a:cubicBezTo>
                    <a:pt x="18819" y="4034"/>
                    <a:pt x="21294" y="5552"/>
                    <a:pt x="23068" y="7747"/>
                  </a:cubicBezTo>
                  <a:cubicBezTo>
                    <a:pt x="24563" y="10502"/>
                    <a:pt x="25356" y="13584"/>
                    <a:pt x="25356" y="16736"/>
                  </a:cubicBezTo>
                  <a:cubicBezTo>
                    <a:pt x="25146" y="17927"/>
                    <a:pt x="24866" y="19117"/>
                    <a:pt x="24516" y="20261"/>
                  </a:cubicBezTo>
                  <a:cubicBezTo>
                    <a:pt x="23909" y="22316"/>
                    <a:pt x="23232" y="24464"/>
                    <a:pt x="21924" y="26192"/>
                  </a:cubicBezTo>
                  <a:cubicBezTo>
                    <a:pt x="21854" y="26309"/>
                    <a:pt x="21784" y="26402"/>
                    <a:pt x="21691" y="26495"/>
                  </a:cubicBezTo>
                  <a:cubicBezTo>
                    <a:pt x="21060" y="26916"/>
                    <a:pt x="20360" y="27289"/>
                    <a:pt x="19659" y="27593"/>
                  </a:cubicBezTo>
                  <a:lnTo>
                    <a:pt x="19636" y="27616"/>
                  </a:lnTo>
                  <a:cubicBezTo>
                    <a:pt x="19122" y="25118"/>
                    <a:pt x="18866" y="22573"/>
                    <a:pt x="18912" y="20028"/>
                  </a:cubicBezTo>
                  <a:cubicBezTo>
                    <a:pt x="19006" y="18697"/>
                    <a:pt x="19193" y="17390"/>
                    <a:pt x="19426" y="16082"/>
                  </a:cubicBezTo>
                  <a:lnTo>
                    <a:pt x="19449" y="16059"/>
                  </a:lnTo>
                  <a:cubicBezTo>
                    <a:pt x="20150" y="16035"/>
                    <a:pt x="20827" y="15872"/>
                    <a:pt x="21317" y="15288"/>
                  </a:cubicBezTo>
                  <a:cubicBezTo>
                    <a:pt x="21807" y="14704"/>
                    <a:pt x="21948" y="14027"/>
                    <a:pt x="21504" y="13420"/>
                  </a:cubicBezTo>
                  <a:cubicBezTo>
                    <a:pt x="21468" y="13370"/>
                    <a:pt x="21416" y="13348"/>
                    <a:pt x="21365" y="13348"/>
                  </a:cubicBezTo>
                  <a:cubicBezTo>
                    <a:pt x="21252" y="13348"/>
                    <a:pt x="21143" y="13455"/>
                    <a:pt x="21224" y="13584"/>
                  </a:cubicBezTo>
                  <a:cubicBezTo>
                    <a:pt x="21714" y="14448"/>
                    <a:pt x="21084" y="15171"/>
                    <a:pt x="20313" y="15498"/>
                  </a:cubicBezTo>
                  <a:cubicBezTo>
                    <a:pt x="20477" y="15405"/>
                    <a:pt x="20640" y="15265"/>
                    <a:pt x="20757" y="15125"/>
                  </a:cubicBezTo>
                  <a:cubicBezTo>
                    <a:pt x="21224" y="14611"/>
                    <a:pt x="21130" y="13817"/>
                    <a:pt x="20570" y="13420"/>
                  </a:cubicBezTo>
                  <a:cubicBezTo>
                    <a:pt x="20545" y="13408"/>
                    <a:pt x="20518" y="13402"/>
                    <a:pt x="20492" y="13402"/>
                  </a:cubicBezTo>
                  <a:cubicBezTo>
                    <a:pt x="20421" y="13402"/>
                    <a:pt x="20354" y="13445"/>
                    <a:pt x="20337" y="13514"/>
                  </a:cubicBezTo>
                  <a:cubicBezTo>
                    <a:pt x="20196" y="14167"/>
                    <a:pt x="19940" y="14775"/>
                    <a:pt x="19566" y="15312"/>
                  </a:cubicBezTo>
                  <a:cubicBezTo>
                    <a:pt x="19776" y="14401"/>
                    <a:pt x="19986" y="13490"/>
                    <a:pt x="20243" y="12580"/>
                  </a:cubicBezTo>
                  <a:cubicBezTo>
                    <a:pt x="20262" y="12488"/>
                    <a:pt x="20193" y="12395"/>
                    <a:pt x="20105" y="12395"/>
                  </a:cubicBezTo>
                  <a:cubicBezTo>
                    <a:pt x="20082" y="12395"/>
                    <a:pt x="20057" y="12402"/>
                    <a:pt x="20033" y="12416"/>
                  </a:cubicBezTo>
                  <a:cubicBezTo>
                    <a:pt x="20080" y="12113"/>
                    <a:pt x="20150" y="11833"/>
                    <a:pt x="20196" y="11529"/>
                  </a:cubicBezTo>
                  <a:cubicBezTo>
                    <a:pt x="20210" y="11419"/>
                    <a:pt x="20126" y="11349"/>
                    <a:pt x="20041" y="11349"/>
                  </a:cubicBezTo>
                  <a:cubicBezTo>
                    <a:pt x="19982" y="11349"/>
                    <a:pt x="19922" y="11383"/>
                    <a:pt x="19893" y="11459"/>
                  </a:cubicBezTo>
                  <a:cubicBezTo>
                    <a:pt x="19589" y="12510"/>
                    <a:pt x="19333" y="13560"/>
                    <a:pt x="19146" y="14634"/>
                  </a:cubicBezTo>
                  <a:cubicBezTo>
                    <a:pt x="19052" y="14915"/>
                    <a:pt x="18959" y="15218"/>
                    <a:pt x="18889" y="15498"/>
                  </a:cubicBezTo>
                  <a:lnTo>
                    <a:pt x="18702" y="15522"/>
                  </a:lnTo>
                  <a:cubicBezTo>
                    <a:pt x="18422" y="15568"/>
                    <a:pt x="18142" y="15568"/>
                    <a:pt x="17862" y="15592"/>
                  </a:cubicBezTo>
                  <a:lnTo>
                    <a:pt x="17792" y="15592"/>
                  </a:lnTo>
                  <a:cubicBezTo>
                    <a:pt x="17395" y="15592"/>
                    <a:pt x="16998" y="15615"/>
                    <a:pt x="16601" y="15662"/>
                  </a:cubicBezTo>
                  <a:cubicBezTo>
                    <a:pt x="15363" y="15732"/>
                    <a:pt x="14103" y="15802"/>
                    <a:pt x="12935" y="16222"/>
                  </a:cubicBezTo>
                  <a:cubicBezTo>
                    <a:pt x="12188" y="16479"/>
                    <a:pt x="11511" y="16899"/>
                    <a:pt x="10927" y="17413"/>
                  </a:cubicBezTo>
                  <a:cubicBezTo>
                    <a:pt x="10460" y="16829"/>
                    <a:pt x="9947" y="16316"/>
                    <a:pt x="9386" y="15872"/>
                  </a:cubicBezTo>
                  <a:lnTo>
                    <a:pt x="9340" y="15825"/>
                  </a:lnTo>
                  <a:lnTo>
                    <a:pt x="9293" y="15825"/>
                  </a:lnTo>
                  <a:cubicBezTo>
                    <a:pt x="9129" y="15685"/>
                    <a:pt x="8943" y="15545"/>
                    <a:pt x="8756" y="15428"/>
                  </a:cubicBezTo>
                  <a:cubicBezTo>
                    <a:pt x="8729" y="15411"/>
                    <a:pt x="8704" y="15403"/>
                    <a:pt x="8680" y="15403"/>
                  </a:cubicBezTo>
                  <a:cubicBezTo>
                    <a:pt x="8579" y="15403"/>
                    <a:pt x="8517" y="15544"/>
                    <a:pt x="8592" y="15638"/>
                  </a:cubicBezTo>
                  <a:cubicBezTo>
                    <a:pt x="9200" y="16339"/>
                    <a:pt x="9853" y="17086"/>
                    <a:pt x="10507" y="17880"/>
                  </a:cubicBezTo>
                  <a:cubicBezTo>
                    <a:pt x="10017" y="18440"/>
                    <a:pt x="9713" y="19141"/>
                    <a:pt x="9620" y="19888"/>
                  </a:cubicBezTo>
                  <a:cubicBezTo>
                    <a:pt x="9620" y="19940"/>
                    <a:pt x="9672" y="19967"/>
                    <a:pt x="9718" y="19967"/>
                  </a:cubicBezTo>
                  <a:cubicBezTo>
                    <a:pt x="9734" y="19967"/>
                    <a:pt x="9748" y="19964"/>
                    <a:pt x="9760" y="19958"/>
                  </a:cubicBezTo>
                  <a:cubicBezTo>
                    <a:pt x="9760" y="20005"/>
                    <a:pt x="9760" y="20075"/>
                    <a:pt x="9783" y="20121"/>
                  </a:cubicBezTo>
                  <a:cubicBezTo>
                    <a:pt x="9807" y="20203"/>
                    <a:pt x="9877" y="20244"/>
                    <a:pt x="9947" y="20244"/>
                  </a:cubicBezTo>
                  <a:cubicBezTo>
                    <a:pt x="10017" y="20244"/>
                    <a:pt x="10087" y="20203"/>
                    <a:pt x="10110" y="20121"/>
                  </a:cubicBezTo>
                  <a:cubicBezTo>
                    <a:pt x="10227" y="19491"/>
                    <a:pt x="10390" y="18767"/>
                    <a:pt x="10834" y="18300"/>
                  </a:cubicBezTo>
                  <a:cubicBezTo>
                    <a:pt x="11114" y="18650"/>
                    <a:pt x="11394" y="19024"/>
                    <a:pt x="11651" y="19374"/>
                  </a:cubicBezTo>
                  <a:cubicBezTo>
                    <a:pt x="12772" y="21242"/>
                    <a:pt x="13589" y="23273"/>
                    <a:pt x="14056" y="25398"/>
                  </a:cubicBezTo>
                  <a:cubicBezTo>
                    <a:pt x="14196" y="26028"/>
                    <a:pt x="14313" y="26682"/>
                    <a:pt x="14383" y="27313"/>
                  </a:cubicBezTo>
                  <a:cubicBezTo>
                    <a:pt x="14313" y="27779"/>
                    <a:pt x="14219" y="28223"/>
                    <a:pt x="14079" y="28643"/>
                  </a:cubicBezTo>
                  <a:cubicBezTo>
                    <a:pt x="11955" y="28597"/>
                    <a:pt x="9853" y="27943"/>
                    <a:pt x="8055" y="26799"/>
                  </a:cubicBezTo>
                  <a:cubicBezTo>
                    <a:pt x="7005" y="25795"/>
                    <a:pt x="6164" y="24604"/>
                    <a:pt x="5534" y="23297"/>
                  </a:cubicBezTo>
                  <a:cubicBezTo>
                    <a:pt x="5044" y="22316"/>
                    <a:pt x="4647" y="21265"/>
                    <a:pt x="4343" y="20191"/>
                  </a:cubicBezTo>
                  <a:lnTo>
                    <a:pt x="4343" y="20191"/>
                  </a:lnTo>
                  <a:cubicBezTo>
                    <a:pt x="5417" y="22269"/>
                    <a:pt x="7075" y="23997"/>
                    <a:pt x="9083" y="25164"/>
                  </a:cubicBezTo>
                  <a:cubicBezTo>
                    <a:pt x="9104" y="25175"/>
                    <a:pt x="9125" y="25180"/>
                    <a:pt x="9144" y="25180"/>
                  </a:cubicBezTo>
                  <a:cubicBezTo>
                    <a:pt x="9252" y="25180"/>
                    <a:pt x="9318" y="25034"/>
                    <a:pt x="9200" y="24954"/>
                  </a:cubicBezTo>
                  <a:cubicBezTo>
                    <a:pt x="6818" y="23530"/>
                    <a:pt x="5020" y="21335"/>
                    <a:pt x="4040" y="18720"/>
                  </a:cubicBezTo>
                  <a:cubicBezTo>
                    <a:pt x="3409" y="15475"/>
                    <a:pt x="3619" y="12019"/>
                    <a:pt x="5020" y="9124"/>
                  </a:cubicBezTo>
                  <a:cubicBezTo>
                    <a:pt x="6776" y="5493"/>
                    <a:pt x="10185" y="3277"/>
                    <a:pt x="14053" y="3277"/>
                  </a:cubicBezTo>
                  <a:close/>
                  <a:moveTo>
                    <a:pt x="18445" y="16993"/>
                  </a:moveTo>
                  <a:lnTo>
                    <a:pt x="18445" y="16993"/>
                  </a:lnTo>
                  <a:cubicBezTo>
                    <a:pt x="18118" y="18067"/>
                    <a:pt x="17885" y="19187"/>
                    <a:pt x="17698" y="20285"/>
                  </a:cubicBezTo>
                  <a:cubicBezTo>
                    <a:pt x="17348" y="22923"/>
                    <a:pt x="17488" y="25585"/>
                    <a:pt x="18095" y="28153"/>
                  </a:cubicBezTo>
                  <a:cubicBezTo>
                    <a:pt x="17115" y="28433"/>
                    <a:pt x="16087" y="28597"/>
                    <a:pt x="15037" y="28643"/>
                  </a:cubicBezTo>
                  <a:cubicBezTo>
                    <a:pt x="15270" y="27966"/>
                    <a:pt x="15037" y="26869"/>
                    <a:pt x="14967" y="26402"/>
                  </a:cubicBezTo>
                  <a:cubicBezTo>
                    <a:pt x="14873" y="25935"/>
                    <a:pt x="14780" y="25491"/>
                    <a:pt x="14640" y="25048"/>
                  </a:cubicBezTo>
                  <a:cubicBezTo>
                    <a:pt x="14500" y="24207"/>
                    <a:pt x="14266" y="23390"/>
                    <a:pt x="13916" y="22643"/>
                  </a:cubicBezTo>
                  <a:cubicBezTo>
                    <a:pt x="13332" y="20938"/>
                    <a:pt x="12468" y="19374"/>
                    <a:pt x="11371" y="17973"/>
                  </a:cubicBezTo>
                  <a:lnTo>
                    <a:pt x="11464" y="17927"/>
                  </a:lnTo>
                  <a:cubicBezTo>
                    <a:pt x="11683" y="17846"/>
                    <a:pt x="11910" y="17816"/>
                    <a:pt x="12141" y="17816"/>
                  </a:cubicBezTo>
                  <a:cubicBezTo>
                    <a:pt x="12651" y="17816"/>
                    <a:pt x="13177" y="17963"/>
                    <a:pt x="13659" y="18043"/>
                  </a:cubicBezTo>
                  <a:cubicBezTo>
                    <a:pt x="14067" y="18136"/>
                    <a:pt x="14481" y="18181"/>
                    <a:pt x="14896" y="18181"/>
                  </a:cubicBezTo>
                  <a:cubicBezTo>
                    <a:pt x="15527" y="18181"/>
                    <a:pt x="16159" y="18077"/>
                    <a:pt x="16764" y="17880"/>
                  </a:cubicBezTo>
                  <a:cubicBezTo>
                    <a:pt x="17371" y="17670"/>
                    <a:pt x="17955" y="17366"/>
                    <a:pt x="18445" y="16993"/>
                  </a:cubicBezTo>
                  <a:close/>
                  <a:moveTo>
                    <a:pt x="18189" y="28480"/>
                  </a:moveTo>
                  <a:cubicBezTo>
                    <a:pt x="18189" y="28527"/>
                    <a:pt x="18212" y="28573"/>
                    <a:pt x="18235" y="28620"/>
                  </a:cubicBezTo>
                  <a:cubicBezTo>
                    <a:pt x="17395" y="28830"/>
                    <a:pt x="16531" y="28970"/>
                    <a:pt x="15667" y="28994"/>
                  </a:cubicBezTo>
                  <a:lnTo>
                    <a:pt x="14803" y="29040"/>
                  </a:lnTo>
                  <a:cubicBezTo>
                    <a:pt x="14803" y="29040"/>
                    <a:pt x="14826" y="29017"/>
                    <a:pt x="14826" y="29017"/>
                  </a:cubicBezTo>
                  <a:lnTo>
                    <a:pt x="14850" y="28994"/>
                  </a:lnTo>
                  <a:cubicBezTo>
                    <a:pt x="15970" y="28970"/>
                    <a:pt x="17091" y="28807"/>
                    <a:pt x="18189" y="28480"/>
                  </a:cubicBezTo>
                  <a:close/>
                  <a:moveTo>
                    <a:pt x="9550" y="27990"/>
                  </a:moveTo>
                  <a:cubicBezTo>
                    <a:pt x="10951" y="28597"/>
                    <a:pt x="12468" y="28947"/>
                    <a:pt x="14009" y="28994"/>
                  </a:cubicBezTo>
                  <a:lnTo>
                    <a:pt x="13963" y="29087"/>
                  </a:lnTo>
                  <a:cubicBezTo>
                    <a:pt x="13663" y="29097"/>
                    <a:pt x="13359" y="29102"/>
                    <a:pt x="13054" y="29102"/>
                  </a:cubicBezTo>
                  <a:cubicBezTo>
                    <a:pt x="12624" y="29102"/>
                    <a:pt x="12192" y="29091"/>
                    <a:pt x="11768" y="29064"/>
                  </a:cubicBezTo>
                  <a:cubicBezTo>
                    <a:pt x="10974" y="28807"/>
                    <a:pt x="10227" y="28457"/>
                    <a:pt x="9550" y="28013"/>
                  </a:cubicBezTo>
                  <a:lnTo>
                    <a:pt x="9550" y="27990"/>
                  </a:lnTo>
                  <a:close/>
                  <a:moveTo>
                    <a:pt x="15597" y="29414"/>
                  </a:moveTo>
                  <a:lnTo>
                    <a:pt x="15597" y="29414"/>
                  </a:lnTo>
                  <a:cubicBezTo>
                    <a:pt x="15177" y="29484"/>
                    <a:pt x="14733" y="29507"/>
                    <a:pt x="14313" y="29507"/>
                  </a:cubicBezTo>
                  <a:cubicBezTo>
                    <a:pt x="14733" y="29461"/>
                    <a:pt x="15177" y="29437"/>
                    <a:pt x="15597" y="29414"/>
                  </a:cubicBezTo>
                  <a:close/>
                  <a:moveTo>
                    <a:pt x="6818" y="27756"/>
                  </a:moveTo>
                  <a:lnTo>
                    <a:pt x="6818" y="27756"/>
                  </a:lnTo>
                  <a:cubicBezTo>
                    <a:pt x="7425" y="28246"/>
                    <a:pt x="8102" y="28643"/>
                    <a:pt x="8826" y="28877"/>
                  </a:cubicBezTo>
                  <a:cubicBezTo>
                    <a:pt x="9433" y="29087"/>
                    <a:pt x="10040" y="29250"/>
                    <a:pt x="10647" y="29344"/>
                  </a:cubicBezTo>
                  <a:cubicBezTo>
                    <a:pt x="11894" y="29783"/>
                    <a:pt x="13206" y="29997"/>
                    <a:pt x="14525" y="29997"/>
                  </a:cubicBezTo>
                  <a:cubicBezTo>
                    <a:pt x="14960" y="29997"/>
                    <a:pt x="15396" y="29974"/>
                    <a:pt x="15830" y="29928"/>
                  </a:cubicBezTo>
                  <a:lnTo>
                    <a:pt x="15830" y="29928"/>
                  </a:lnTo>
                  <a:cubicBezTo>
                    <a:pt x="15192" y="30048"/>
                    <a:pt x="14529" y="30118"/>
                    <a:pt x="13868" y="30118"/>
                  </a:cubicBezTo>
                  <a:cubicBezTo>
                    <a:pt x="13634" y="30118"/>
                    <a:pt x="13401" y="30109"/>
                    <a:pt x="13169" y="30091"/>
                  </a:cubicBezTo>
                  <a:cubicBezTo>
                    <a:pt x="13161" y="30090"/>
                    <a:pt x="13153" y="30090"/>
                    <a:pt x="13146" y="30090"/>
                  </a:cubicBezTo>
                  <a:cubicBezTo>
                    <a:pt x="12912" y="30090"/>
                    <a:pt x="12920" y="30442"/>
                    <a:pt x="13169" y="30465"/>
                  </a:cubicBezTo>
                  <a:cubicBezTo>
                    <a:pt x="13413" y="30481"/>
                    <a:pt x="13658" y="30490"/>
                    <a:pt x="13903" y="30490"/>
                  </a:cubicBezTo>
                  <a:cubicBezTo>
                    <a:pt x="15017" y="30490"/>
                    <a:pt x="16136" y="30314"/>
                    <a:pt x="17208" y="29951"/>
                  </a:cubicBezTo>
                  <a:lnTo>
                    <a:pt x="17208" y="29951"/>
                  </a:lnTo>
                  <a:cubicBezTo>
                    <a:pt x="16531" y="30231"/>
                    <a:pt x="15830" y="30465"/>
                    <a:pt x="15107" y="30651"/>
                  </a:cubicBezTo>
                  <a:cubicBezTo>
                    <a:pt x="14692" y="30695"/>
                    <a:pt x="14275" y="30716"/>
                    <a:pt x="13855" y="30716"/>
                  </a:cubicBezTo>
                  <a:cubicBezTo>
                    <a:pt x="13163" y="30716"/>
                    <a:pt x="12465" y="30660"/>
                    <a:pt x="11768" y="30558"/>
                  </a:cubicBezTo>
                  <a:cubicBezTo>
                    <a:pt x="11861" y="30465"/>
                    <a:pt x="11955" y="30371"/>
                    <a:pt x="12071" y="30278"/>
                  </a:cubicBezTo>
                  <a:cubicBezTo>
                    <a:pt x="12130" y="30239"/>
                    <a:pt x="12090" y="30150"/>
                    <a:pt x="12035" y="30150"/>
                  </a:cubicBezTo>
                  <a:cubicBezTo>
                    <a:pt x="12024" y="30150"/>
                    <a:pt x="12013" y="30153"/>
                    <a:pt x="12001" y="30161"/>
                  </a:cubicBezTo>
                  <a:cubicBezTo>
                    <a:pt x="11838" y="30254"/>
                    <a:pt x="11698" y="30371"/>
                    <a:pt x="11581" y="30511"/>
                  </a:cubicBezTo>
                  <a:lnTo>
                    <a:pt x="11371" y="30488"/>
                  </a:lnTo>
                  <a:cubicBezTo>
                    <a:pt x="11301" y="30324"/>
                    <a:pt x="11231" y="30161"/>
                    <a:pt x="11184" y="29998"/>
                  </a:cubicBezTo>
                  <a:cubicBezTo>
                    <a:pt x="11175" y="29960"/>
                    <a:pt x="11150" y="29945"/>
                    <a:pt x="11125" y="29945"/>
                  </a:cubicBezTo>
                  <a:cubicBezTo>
                    <a:pt x="11086" y="29945"/>
                    <a:pt x="11044" y="29979"/>
                    <a:pt x="11044" y="30021"/>
                  </a:cubicBezTo>
                  <a:cubicBezTo>
                    <a:pt x="11091" y="30161"/>
                    <a:pt x="11137" y="30301"/>
                    <a:pt x="11184" y="30441"/>
                  </a:cubicBezTo>
                  <a:cubicBezTo>
                    <a:pt x="10554" y="30301"/>
                    <a:pt x="9947" y="30114"/>
                    <a:pt x="9340" y="29881"/>
                  </a:cubicBezTo>
                  <a:cubicBezTo>
                    <a:pt x="8406" y="29297"/>
                    <a:pt x="7565" y="28573"/>
                    <a:pt x="6818" y="27756"/>
                  </a:cubicBezTo>
                  <a:close/>
                  <a:moveTo>
                    <a:pt x="11114" y="31025"/>
                  </a:moveTo>
                  <a:lnTo>
                    <a:pt x="11348" y="31095"/>
                  </a:lnTo>
                  <a:cubicBezTo>
                    <a:pt x="11305" y="31285"/>
                    <a:pt x="11282" y="31476"/>
                    <a:pt x="11295" y="31666"/>
                  </a:cubicBezTo>
                  <a:lnTo>
                    <a:pt x="11295" y="31666"/>
                  </a:lnTo>
                  <a:cubicBezTo>
                    <a:pt x="11196" y="31452"/>
                    <a:pt x="11135" y="31239"/>
                    <a:pt x="11114" y="31025"/>
                  </a:cubicBezTo>
                  <a:close/>
                  <a:moveTo>
                    <a:pt x="19730" y="29507"/>
                  </a:moveTo>
                  <a:cubicBezTo>
                    <a:pt x="19753" y="29601"/>
                    <a:pt x="19800" y="29671"/>
                    <a:pt x="19823" y="29764"/>
                  </a:cubicBezTo>
                  <a:cubicBezTo>
                    <a:pt x="19333" y="31025"/>
                    <a:pt x="17395" y="32146"/>
                    <a:pt x="16321" y="32449"/>
                  </a:cubicBezTo>
                  <a:cubicBezTo>
                    <a:pt x="15875" y="32579"/>
                    <a:pt x="15419" y="32643"/>
                    <a:pt x="14971" y="32643"/>
                  </a:cubicBezTo>
                  <a:cubicBezTo>
                    <a:pt x="13730" y="32643"/>
                    <a:pt x="12546" y="32149"/>
                    <a:pt x="11791" y="31188"/>
                  </a:cubicBezTo>
                  <a:lnTo>
                    <a:pt x="11791" y="31188"/>
                  </a:lnTo>
                  <a:cubicBezTo>
                    <a:pt x="12048" y="31235"/>
                    <a:pt x="12305" y="31258"/>
                    <a:pt x="12562" y="31258"/>
                  </a:cubicBezTo>
                  <a:cubicBezTo>
                    <a:pt x="12710" y="31266"/>
                    <a:pt x="12857" y="31270"/>
                    <a:pt x="13004" y="31270"/>
                  </a:cubicBezTo>
                  <a:cubicBezTo>
                    <a:pt x="13714" y="31270"/>
                    <a:pt x="14410" y="31180"/>
                    <a:pt x="15107" y="31025"/>
                  </a:cubicBezTo>
                  <a:cubicBezTo>
                    <a:pt x="16578" y="30885"/>
                    <a:pt x="18002" y="30465"/>
                    <a:pt x="19309" y="29764"/>
                  </a:cubicBezTo>
                  <a:lnTo>
                    <a:pt x="19286" y="29764"/>
                  </a:lnTo>
                  <a:cubicBezTo>
                    <a:pt x="19426" y="29671"/>
                    <a:pt x="19589" y="29601"/>
                    <a:pt x="19730" y="29507"/>
                  </a:cubicBezTo>
                  <a:close/>
                  <a:moveTo>
                    <a:pt x="19356" y="31959"/>
                  </a:moveTo>
                  <a:lnTo>
                    <a:pt x="19309" y="32029"/>
                  </a:lnTo>
                  <a:cubicBezTo>
                    <a:pt x="19006" y="32356"/>
                    <a:pt x="18655" y="32613"/>
                    <a:pt x="18259" y="32776"/>
                  </a:cubicBezTo>
                  <a:cubicBezTo>
                    <a:pt x="18655" y="32566"/>
                    <a:pt x="19029" y="32286"/>
                    <a:pt x="19356" y="31959"/>
                  </a:cubicBezTo>
                  <a:close/>
                  <a:moveTo>
                    <a:pt x="19893" y="30278"/>
                  </a:moveTo>
                  <a:cubicBezTo>
                    <a:pt x="19893" y="30511"/>
                    <a:pt x="19846" y="30721"/>
                    <a:pt x="19753" y="30931"/>
                  </a:cubicBezTo>
                  <a:cubicBezTo>
                    <a:pt x="19659" y="30931"/>
                    <a:pt x="19566" y="30955"/>
                    <a:pt x="19496" y="31025"/>
                  </a:cubicBezTo>
                  <a:cubicBezTo>
                    <a:pt x="19426" y="31048"/>
                    <a:pt x="19403" y="31142"/>
                    <a:pt x="19449" y="31188"/>
                  </a:cubicBezTo>
                  <a:lnTo>
                    <a:pt x="19473" y="31235"/>
                  </a:lnTo>
                  <a:cubicBezTo>
                    <a:pt x="19496" y="31258"/>
                    <a:pt x="19496" y="31282"/>
                    <a:pt x="19519" y="31282"/>
                  </a:cubicBezTo>
                  <a:cubicBezTo>
                    <a:pt x="19426" y="31422"/>
                    <a:pt x="19309" y="31562"/>
                    <a:pt x="19169" y="31679"/>
                  </a:cubicBezTo>
                  <a:cubicBezTo>
                    <a:pt x="18422" y="32402"/>
                    <a:pt x="17511" y="32916"/>
                    <a:pt x="16507" y="33150"/>
                  </a:cubicBezTo>
                  <a:cubicBezTo>
                    <a:pt x="16104" y="33246"/>
                    <a:pt x="15594" y="33303"/>
                    <a:pt x="15050" y="33303"/>
                  </a:cubicBezTo>
                  <a:cubicBezTo>
                    <a:pt x="14147" y="33303"/>
                    <a:pt x="13147" y="33146"/>
                    <a:pt x="12375" y="32753"/>
                  </a:cubicBezTo>
                  <a:cubicBezTo>
                    <a:pt x="12375" y="32706"/>
                    <a:pt x="12398" y="32683"/>
                    <a:pt x="12398" y="32659"/>
                  </a:cubicBezTo>
                  <a:cubicBezTo>
                    <a:pt x="12429" y="32597"/>
                    <a:pt x="12377" y="32555"/>
                    <a:pt x="12326" y="32555"/>
                  </a:cubicBezTo>
                  <a:cubicBezTo>
                    <a:pt x="12300" y="32555"/>
                    <a:pt x="12274" y="32566"/>
                    <a:pt x="12258" y="32589"/>
                  </a:cubicBezTo>
                  <a:lnTo>
                    <a:pt x="12235" y="32659"/>
                  </a:lnTo>
                  <a:cubicBezTo>
                    <a:pt x="12095" y="32589"/>
                    <a:pt x="11955" y="32496"/>
                    <a:pt x="11838" y="32402"/>
                  </a:cubicBezTo>
                  <a:cubicBezTo>
                    <a:pt x="11558" y="32052"/>
                    <a:pt x="11441" y="31585"/>
                    <a:pt x="11488" y="31142"/>
                  </a:cubicBezTo>
                  <a:lnTo>
                    <a:pt x="11534" y="31142"/>
                  </a:lnTo>
                  <a:cubicBezTo>
                    <a:pt x="12291" y="32339"/>
                    <a:pt x="13643" y="32909"/>
                    <a:pt x="15052" y="32909"/>
                  </a:cubicBezTo>
                  <a:cubicBezTo>
                    <a:pt x="15731" y="32909"/>
                    <a:pt x="16423" y="32777"/>
                    <a:pt x="17068" y="32519"/>
                  </a:cubicBezTo>
                  <a:cubicBezTo>
                    <a:pt x="18142" y="32076"/>
                    <a:pt x="19333" y="31305"/>
                    <a:pt x="19893" y="30278"/>
                  </a:cubicBezTo>
                  <a:close/>
                  <a:moveTo>
                    <a:pt x="19916" y="31679"/>
                  </a:moveTo>
                  <a:cubicBezTo>
                    <a:pt x="19963" y="31795"/>
                    <a:pt x="19986" y="31935"/>
                    <a:pt x="20033" y="32052"/>
                  </a:cubicBezTo>
                  <a:lnTo>
                    <a:pt x="20010" y="32099"/>
                  </a:lnTo>
                  <a:cubicBezTo>
                    <a:pt x="19986" y="32472"/>
                    <a:pt x="19823" y="32846"/>
                    <a:pt x="19543" y="33103"/>
                  </a:cubicBezTo>
                  <a:cubicBezTo>
                    <a:pt x="19286" y="33406"/>
                    <a:pt x="18982" y="33640"/>
                    <a:pt x="18655" y="33850"/>
                  </a:cubicBezTo>
                  <a:cubicBezTo>
                    <a:pt x="17955" y="34410"/>
                    <a:pt x="17185" y="34877"/>
                    <a:pt x="16344" y="35228"/>
                  </a:cubicBezTo>
                  <a:cubicBezTo>
                    <a:pt x="15877" y="35438"/>
                    <a:pt x="15387" y="35554"/>
                    <a:pt x="14873" y="35578"/>
                  </a:cubicBezTo>
                  <a:cubicBezTo>
                    <a:pt x="14266" y="35484"/>
                    <a:pt x="13682" y="35274"/>
                    <a:pt x="13169" y="34971"/>
                  </a:cubicBezTo>
                  <a:lnTo>
                    <a:pt x="13099" y="34901"/>
                  </a:lnTo>
                  <a:cubicBezTo>
                    <a:pt x="13169" y="34831"/>
                    <a:pt x="13262" y="34784"/>
                    <a:pt x="13355" y="34737"/>
                  </a:cubicBezTo>
                  <a:cubicBezTo>
                    <a:pt x="13419" y="34695"/>
                    <a:pt x="13367" y="34594"/>
                    <a:pt x="13304" y="34594"/>
                  </a:cubicBezTo>
                  <a:cubicBezTo>
                    <a:pt x="13298" y="34594"/>
                    <a:pt x="13292" y="34595"/>
                    <a:pt x="13285" y="34597"/>
                  </a:cubicBezTo>
                  <a:cubicBezTo>
                    <a:pt x="13169" y="34644"/>
                    <a:pt x="13052" y="34714"/>
                    <a:pt x="12959" y="34807"/>
                  </a:cubicBezTo>
                  <a:cubicBezTo>
                    <a:pt x="12795" y="34667"/>
                    <a:pt x="12632" y="34504"/>
                    <a:pt x="12492" y="34340"/>
                  </a:cubicBezTo>
                  <a:cubicBezTo>
                    <a:pt x="12328" y="34013"/>
                    <a:pt x="12235" y="33640"/>
                    <a:pt x="12281" y="33243"/>
                  </a:cubicBezTo>
                  <a:lnTo>
                    <a:pt x="12281" y="33243"/>
                  </a:lnTo>
                  <a:cubicBezTo>
                    <a:pt x="12863" y="33635"/>
                    <a:pt x="13609" y="33753"/>
                    <a:pt x="14359" y="33753"/>
                  </a:cubicBezTo>
                  <a:cubicBezTo>
                    <a:pt x="14995" y="33753"/>
                    <a:pt x="15634" y="33668"/>
                    <a:pt x="16181" y="33593"/>
                  </a:cubicBezTo>
                  <a:cubicBezTo>
                    <a:pt x="17558" y="33430"/>
                    <a:pt x="19239" y="33009"/>
                    <a:pt x="19916" y="31679"/>
                  </a:cubicBezTo>
                  <a:close/>
                  <a:moveTo>
                    <a:pt x="19986" y="33103"/>
                  </a:moveTo>
                  <a:lnTo>
                    <a:pt x="19986" y="33103"/>
                  </a:lnTo>
                  <a:cubicBezTo>
                    <a:pt x="19659" y="34340"/>
                    <a:pt x="18305" y="35251"/>
                    <a:pt x="16974" y="35554"/>
                  </a:cubicBezTo>
                  <a:cubicBezTo>
                    <a:pt x="16694" y="35601"/>
                    <a:pt x="16391" y="35648"/>
                    <a:pt x="16111" y="35648"/>
                  </a:cubicBezTo>
                  <a:cubicBezTo>
                    <a:pt x="16391" y="35554"/>
                    <a:pt x="16671" y="35438"/>
                    <a:pt x="16951" y="35321"/>
                  </a:cubicBezTo>
                  <a:cubicBezTo>
                    <a:pt x="17862" y="34854"/>
                    <a:pt x="19309" y="34107"/>
                    <a:pt x="19986" y="33103"/>
                  </a:cubicBezTo>
                  <a:close/>
                  <a:moveTo>
                    <a:pt x="19776" y="34224"/>
                  </a:moveTo>
                  <a:cubicBezTo>
                    <a:pt x="19776" y="34270"/>
                    <a:pt x="19776" y="34294"/>
                    <a:pt x="19800" y="34317"/>
                  </a:cubicBezTo>
                  <a:cubicBezTo>
                    <a:pt x="19193" y="35041"/>
                    <a:pt x="18352" y="35554"/>
                    <a:pt x="17441" y="35741"/>
                  </a:cubicBezTo>
                  <a:cubicBezTo>
                    <a:pt x="18329" y="35484"/>
                    <a:pt x="19146" y="34947"/>
                    <a:pt x="19776" y="34224"/>
                  </a:cubicBezTo>
                  <a:close/>
                  <a:moveTo>
                    <a:pt x="20360" y="34550"/>
                  </a:moveTo>
                  <a:cubicBezTo>
                    <a:pt x="20733" y="35321"/>
                    <a:pt x="20617" y="36232"/>
                    <a:pt x="20080" y="36885"/>
                  </a:cubicBezTo>
                  <a:cubicBezTo>
                    <a:pt x="20243" y="36418"/>
                    <a:pt x="20337" y="35905"/>
                    <a:pt x="20337" y="35414"/>
                  </a:cubicBezTo>
                  <a:lnTo>
                    <a:pt x="20313" y="35414"/>
                  </a:lnTo>
                  <a:cubicBezTo>
                    <a:pt x="20360" y="35134"/>
                    <a:pt x="20383" y="34831"/>
                    <a:pt x="20360" y="34550"/>
                  </a:cubicBezTo>
                  <a:close/>
                  <a:moveTo>
                    <a:pt x="19870" y="34714"/>
                  </a:moveTo>
                  <a:cubicBezTo>
                    <a:pt x="19893" y="34877"/>
                    <a:pt x="19916" y="35064"/>
                    <a:pt x="19916" y="35228"/>
                  </a:cubicBezTo>
                  <a:cubicBezTo>
                    <a:pt x="19753" y="36605"/>
                    <a:pt x="18889" y="37796"/>
                    <a:pt x="17301" y="38099"/>
                  </a:cubicBezTo>
                  <a:lnTo>
                    <a:pt x="17278" y="38123"/>
                  </a:lnTo>
                  <a:cubicBezTo>
                    <a:pt x="16980" y="38181"/>
                    <a:pt x="16677" y="38210"/>
                    <a:pt x="16374" y="38210"/>
                  </a:cubicBezTo>
                  <a:cubicBezTo>
                    <a:pt x="15704" y="38210"/>
                    <a:pt x="15033" y="38069"/>
                    <a:pt x="14406" y="37796"/>
                  </a:cubicBezTo>
                  <a:cubicBezTo>
                    <a:pt x="13869" y="37539"/>
                    <a:pt x="13426" y="37142"/>
                    <a:pt x="13075" y="36675"/>
                  </a:cubicBezTo>
                  <a:cubicBezTo>
                    <a:pt x="13075" y="36652"/>
                    <a:pt x="13052" y="36605"/>
                    <a:pt x="13052" y="36582"/>
                  </a:cubicBezTo>
                  <a:cubicBezTo>
                    <a:pt x="13075" y="36418"/>
                    <a:pt x="13122" y="36278"/>
                    <a:pt x="13192" y="36138"/>
                  </a:cubicBezTo>
                  <a:cubicBezTo>
                    <a:pt x="13223" y="36076"/>
                    <a:pt x="13182" y="36024"/>
                    <a:pt x="13137" y="36024"/>
                  </a:cubicBezTo>
                  <a:cubicBezTo>
                    <a:pt x="13114" y="36024"/>
                    <a:pt x="13091" y="36037"/>
                    <a:pt x="13075" y="36068"/>
                  </a:cubicBezTo>
                  <a:cubicBezTo>
                    <a:pt x="13029" y="36138"/>
                    <a:pt x="13005" y="36185"/>
                    <a:pt x="12982" y="36255"/>
                  </a:cubicBezTo>
                  <a:cubicBezTo>
                    <a:pt x="12959" y="36138"/>
                    <a:pt x="12935" y="36021"/>
                    <a:pt x="12935" y="35905"/>
                  </a:cubicBezTo>
                  <a:cubicBezTo>
                    <a:pt x="12935" y="35858"/>
                    <a:pt x="12894" y="35835"/>
                    <a:pt x="12853" y="35835"/>
                  </a:cubicBezTo>
                  <a:cubicBezTo>
                    <a:pt x="12813" y="35835"/>
                    <a:pt x="12772" y="35858"/>
                    <a:pt x="12772" y="35905"/>
                  </a:cubicBezTo>
                  <a:cubicBezTo>
                    <a:pt x="12772" y="35998"/>
                    <a:pt x="12772" y="36045"/>
                    <a:pt x="12772" y="36115"/>
                  </a:cubicBezTo>
                  <a:cubicBezTo>
                    <a:pt x="12655" y="35835"/>
                    <a:pt x="12678" y="35484"/>
                    <a:pt x="12818" y="35204"/>
                  </a:cubicBezTo>
                  <a:cubicBezTo>
                    <a:pt x="12842" y="35228"/>
                    <a:pt x="12865" y="35228"/>
                    <a:pt x="12889" y="35251"/>
                  </a:cubicBezTo>
                  <a:cubicBezTo>
                    <a:pt x="13332" y="35601"/>
                    <a:pt x="13869" y="35835"/>
                    <a:pt x="14453" y="35858"/>
                  </a:cubicBezTo>
                  <a:cubicBezTo>
                    <a:pt x="15082" y="36044"/>
                    <a:pt x="15738" y="36142"/>
                    <a:pt x="16392" y="36142"/>
                  </a:cubicBezTo>
                  <a:cubicBezTo>
                    <a:pt x="16807" y="36142"/>
                    <a:pt x="17221" y="36103"/>
                    <a:pt x="17628" y="36021"/>
                  </a:cubicBezTo>
                  <a:cubicBezTo>
                    <a:pt x="18492" y="35811"/>
                    <a:pt x="19263" y="35368"/>
                    <a:pt x="19870" y="34714"/>
                  </a:cubicBezTo>
                  <a:close/>
                  <a:moveTo>
                    <a:pt x="19706" y="36955"/>
                  </a:moveTo>
                  <a:cubicBezTo>
                    <a:pt x="19636" y="37142"/>
                    <a:pt x="19543" y="37329"/>
                    <a:pt x="19449" y="37492"/>
                  </a:cubicBezTo>
                  <a:lnTo>
                    <a:pt x="19449" y="37516"/>
                  </a:lnTo>
                  <a:cubicBezTo>
                    <a:pt x="18579" y="38179"/>
                    <a:pt x="17342" y="38580"/>
                    <a:pt x="16176" y="38580"/>
                  </a:cubicBezTo>
                  <a:cubicBezTo>
                    <a:pt x="15371" y="38580"/>
                    <a:pt x="14601" y="38389"/>
                    <a:pt x="14009" y="37959"/>
                  </a:cubicBezTo>
                  <a:lnTo>
                    <a:pt x="14009" y="37959"/>
                  </a:lnTo>
                  <a:cubicBezTo>
                    <a:pt x="14710" y="38310"/>
                    <a:pt x="15480" y="38496"/>
                    <a:pt x="16274" y="38520"/>
                  </a:cubicBezTo>
                  <a:cubicBezTo>
                    <a:pt x="16307" y="38520"/>
                    <a:pt x="16340" y="38521"/>
                    <a:pt x="16373" y="38521"/>
                  </a:cubicBezTo>
                  <a:cubicBezTo>
                    <a:pt x="17668" y="38521"/>
                    <a:pt x="18909" y="38072"/>
                    <a:pt x="19683" y="36979"/>
                  </a:cubicBezTo>
                  <a:cubicBezTo>
                    <a:pt x="19683" y="36979"/>
                    <a:pt x="19683" y="36955"/>
                    <a:pt x="19706" y="36955"/>
                  </a:cubicBezTo>
                  <a:close/>
                  <a:moveTo>
                    <a:pt x="13075" y="37189"/>
                  </a:moveTo>
                  <a:cubicBezTo>
                    <a:pt x="13099" y="37212"/>
                    <a:pt x="13122" y="37259"/>
                    <a:pt x="13145" y="37282"/>
                  </a:cubicBezTo>
                  <a:cubicBezTo>
                    <a:pt x="13760" y="38336"/>
                    <a:pt x="15062" y="38848"/>
                    <a:pt x="16356" y="38848"/>
                  </a:cubicBezTo>
                  <a:cubicBezTo>
                    <a:pt x="16781" y="38848"/>
                    <a:pt x="17206" y="38793"/>
                    <a:pt x="17605" y="38683"/>
                  </a:cubicBezTo>
                  <a:cubicBezTo>
                    <a:pt x="18118" y="38543"/>
                    <a:pt x="18609" y="38333"/>
                    <a:pt x="19052" y="38076"/>
                  </a:cubicBezTo>
                  <a:lnTo>
                    <a:pt x="19052" y="38076"/>
                  </a:lnTo>
                  <a:cubicBezTo>
                    <a:pt x="18702" y="38450"/>
                    <a:pt x="18282" y="38753"/>
                    <a:pt x="17815" y="38963"/>
                  </a:cubicBezTo>
                  <a:cubicBezTo>
                    <a:pt x="17302" y="39193"/>
                    <a:pt x="16759" y="39305"/>
                    <a:pt x="16215" y="39305"/>
                  </a:cubicBezTo>
                  <a:cubicBezTo>
                    <a:pt x="15818" y="39305"/>
                    <a:pt x="15421" y="39245"/>
                    <a:pt x="15037" y="39127"/>
                  </a:cubicBezTo>
                  <a:cubicBezTo>
                    <a:pt x="14149" y="38823"/>
                    <a:pt x="13239" y="38099"/>
                    <a:pt x="13075" y="37189"/>
                  </a:cubicBezTo>
                  <a:close/>
                  <a:moveTo>
                    <a:pt x="13235" y="1"/>
                  </a:moveTo>
                  <a:cubicBezTo>
                    <a:pt x="12098" y="1"/>
                    <a:pt x="10940" y="229"/>
                    <a:pt x="9783" y="742"/>
                  </a:cubicBezTo>
                  <a:lnTo>
                    <a:pt x="9410" y="906"/>
                  </a:lnTo>
                  <a:cubicBezTo>
                    <a:pt x="6094" y="1583"/>
                    <a:pt x="3316" y="3848"/>
                    <a:pt x="2008" y="6976"/>
                  </a:cubicBezTo>
                  <a:cubicBezTo>
                    <a:pt x="0" y="11646"/>
                    <a:pt x="607" y="17296"/>
                    <a:pt x="2592" y="21849"/>
                  </a:cubicBezTo>
                  <a:cubicBezTo>
                    <a:pt x="2825" y="22409"/>
                    <a:pt x="3082" y="22970"/>
                    <a:pt x="3386" y="23530"/>
                  </a:cubicBezTo>
                  <a:cubicBezTo>
                    <a:pt x="3876" y="25141"/>
                    <a:pt x="4693" y="26612"/>
                    <a:pt x="5767" y="27896"/>
                  </a:cubicBezTo>
                  <a:cubicBezTo>
                    <a:pt x="6725" y="28947"/>
                    <a:pt x="7915" y="29764"/>
                    <a:pt x="9223" y="30278"/>
                  </a:cubicBezTo>
                  <a:cubicBezTo>
                    <a:pt x="9760" y="30558"/>
                    <a:pt x="10344" y="30815"/>
                    <a:pt x="10927" y="30978"/>
                  </a:cubicBezTo>
                  <a:cubicBezTo>
                    <a:pt x="10904" y="31562"/>
                    <a:pt x="11137" y="32122"/>
                    <a:pt x="11581" y="32519"/>
                  </a:cubicBezTo>
                  <a:cubicBezTo>
                    <a:pt x="11651" y="32613"/>
                    <a:pt x="11698" y="32706"/>
                    <a:pt x="11791" y="32799"/>
                  </a:cubicBezTo>
                  <a:cubicBezTo>
                    <a:pt x="11885" y="32916"/>
                    <a:pt x="11978" y="33009"/>
                    <a:pt x="12095" y="33103"/>
                  </a:cubicBezTo>
                  <a:cubicBezTo>
                    <a:pt x="12071" y="33220"/>
                    <a:pt x="12071" y="33360"/>
                    <a:pt x="12071" y="33523"/>
                  </a:cubicBezTo>
                  <a:cubicBezTo>
                    <a:pt x="12071" y="33476"/>
                    <a:pt x="12048" y="33430"/>
                    <a:pt x="12025" y="33360"/>
                  </a:cubicBezTo>
                  <a:cubicBezTo>
                    <a:pt x="12025" y="33331"/>
                    <a:pt x="11998" y="33311"/>
                    <a:pt x="11972" y="33311"/>
                  </a:cubicBezTo>
                  <a:cubicBezTo>
                    <a:pt x="11956" y="33311"/>
                    <a:pt x="11940" y="33319"/>
                    <a:pt x="11931" y="33336"/>
                  </a:cubicBezTo>
                  <a:cubicBezTo>
                    <a:pt x="11861" y="33336"/>
                    <a:pt x="11815" y="33360"/>
                    <a:pt x="11838" y="33430"/>
                  </a:cubicBezTo>
                  <a:cubicBezTo>
                    <a:pt x="11885" y="33593"/>
                    <a:pt x="11931" y="33733"/>
                    <a:pt x="12001" y="33873"/>
                  </a:cubicBezTo>
                  <a:cubicBezTo>
                    <a:pt x="12071" y="34060"/>
                    <a:pt x="12165" y="34224"/>
                    <a:pt x="12281" y="34387"/>
                  </a:cubicBezTo>
                  <a:cubicBezTo>
                    <a:pt x="12398" y="34644"/>
                    <a:pt x="12538" y="34854"/>
                    <a:pt x="12725" y="35064"/>
                  </a:cubicBezTo>
                  <a:cubicBezTo>
                    <a:pt x="12468" y="35601"/>
                    <a:pt x="12492" y="36255"/>
                    <a:pt x="12818" y="36792"/>
                  </a:cubicBezTo>
                  <a:cubicBezTo>
                    <a:pt x="12592" y="38481"/>
                    <a:pt x="14892" y="39534"/>
                    <a:pt x="16543" y="39534"/>
                  </a:cubicBezTo>
                  <a:cubicBezTo>
                    <a:pt x="16763" y="39534"/>
                    <a:pt x="16972" y="39515"/>
                    <a:pt x="17161" y="39477"/>
                  </a:cubicBezTo>
                  <a:cubicBezTo>
                    <a:pt x="18282" y="39220"/>
                    <a:pt x="19216" y="38520"/>
                    <a:pt x="19776" y="37539"/>
                  </a:cubicBezTo>
                  <a:cubicBezTo>
                    <a:pt x="20850" y="36675"/>
                    <a:pt x="21504" y="35484"/>
                    <a:pt x="20500" y="34224"/>
                  </a:cubicBezTo>
                  <a:cubicBezTo>
                    <a:pt x="20477" y="34200"/>
                    <a:pt x="20447" y="34189"/>
                    <a:pt x="20421" y="34189"/>
                  </a:cubicBezTo>
                  <a:cubicBezTo>
                    <a:pt x="20395" y="34189"/>
                    <a:pt x="20372" y="34200"/>
                    <a:pt x="20360" y="34224"/>
                  </a:cubicBezTo>
                  <a:cubicBezTo>
                    <a:pt x="20360" y="34177"/>
                    <a:pt x="20337" y="34154"/>
                    <a:pt x="20337" y="34107"/>
                  </a:cubicBezTo>
                  <a:cubicBezTo>
                    <a:pt x="20897" y="33196"/>
                    <a:pt x="20990" y="32122"/>
                    <a:pt x="20173" y="31142"/>
                  </a:cubicBezTo>
                  <a:cubicBezTo>
                    <a:pt x="20150" y="31142"/>
                    <a:pt x="20150" y="31118"/>
                    <a:pt x="20126" y="31118"/>
                  </a:cubicBezTo>
                  <a:cubicBezTo>
                    <a:pt x="20196" y="30908"/>
                    <a:pt x="20220" y="30675"/>
                    <a:pt x="20220" y="30465"/>
                  </a:cubicBezTo>
                  <a:cubicBezTo>
                    <a:pt x="20243" y="30208"/>
                    <a:pt x="20220" y="29951"/>
                    <a:pt x="20150" y="29717"/>
                  </a:cubicBezTo>
                  <a:cubicBezTo>
                    <a:pt x="20196" y="29531"/>
                    <a:pt x="20220" y="29344"/>
                    <a:pt x="20220" y="29157"/>
                  </a:cubicBezTo>
                  <a:cubicBezTo>
                    <a:pt x="20570" y="28924"/>
                    <a:pt x="20897" y="28667"/>
                    <a:pt x="21200" y="28387"/>
                  </a:cubicBezTo>
                  <a:cubicBezTo>
                    <a:pt x="22975" y="27429"/>
                    <a:pt x="24703" y="26309"/>
                    <a:pt x="25777" y="24557"/>
                  </a:cubicBezTo>
                  <a:cubicBezTo>
                    <a:pt x="26967" y="22526"/>
                    <a:pt x="27201" y="20075"/>
                    <a:pt x="27061" y="17786"/>
                  </a:cubicBezTo>
                  <a:cubicBezTo>
                    <a:pt x="27084" y="17319"/>
                    <a:pt x="27108" y="16876"/>
                    <a:pt x="27108" y="16409"/>
                  </a:cubicBezTo>
                  <a:cubicBezTo>
                    <a:pt x="27084" y="15545"/>
                    <a:pt x="27037" y="14704"/>
                    <a:pt x="26897" y="13864"/>
                  </a:cubicBezTo>
                  <a:cubicBezTo>
                    <a:pt x="26874" y="11856"/>
                    <a:pt x="26337" y="9895"/>
                    <a:pt x="25380" y="8144"/>
                  </a:cubicBezTo>
                  <a:cubicBezTo>
                    <a:pt x="24446" y="6556"/>
                    <a:pt x="23185" y="5155"/>
                    <a:pt x="21691" y="4058"/>
                  </a:cubicBezTo>
                  <a:cubicBezTo>
                    <a:pt x="19374" y="1758"/>
                    <a:pt x="16388" y="1"/>
                    <a:pt x="1323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0" name="Google Shape;960;p45"/>
            <p:cNvSpPr/>
            <p:nvPr/>
          </p:nvSpPr>
          <p:spPr>
            <a:xfrm>
              <a:off x="4283875" y="2289925"/>
              <a:ext cx="109875" cy="139250"/>
            </a:xfrm>
            <a:custGeom>
              <a:rect b="b" l="l" r="r" t="t"/>
              <a:pathLst>
                <a:path extrusionOk="0" h="5570" w="4395">
                  <a:moveTo>
                    <a:pt x="3507" y="370"/>
                  </a:moveTo>
                  <a:cubicBezTo>
                    <a:pt x="3588" y="370"/>
                    <a:pt x="3583" y="433"/>
                    <a:pt x="3505" y="557"/>
                  </a:cubicBezTo>
                  <a:cubicBezTo>
                    <a:pt x="3575" y="814"/>
                    <a:pt x="3038" y="1631"/>
                    <a:pt x="2922" y="1911"/>
                  </a:cubicBezTo>
                  <a:cubicBezTo>
                    <a:pt x="2828" y="2122"/>
                    <a:pt x="2712" y="2332"/>
                    <a:pt x="2595" y="2542"/>
                  </a:cubicBezTo>
                  <a:lnTo>
                    <a:pt x="2478" y="2729"/>
                  </a:lnTo>
                  <a:cubicBezTo>
                    <a:pt x="2058" y="3289"/>
                    <a:pt x="1567" y="3803"/>
                    <a:pt x="1054" y="4270"/>
                  </a:cubicBezTo>
                  <a:cubicBezTo>
                    <a:pt x="1544" y="3382"/>
                    <a:pt x="2011" y="2472"/>
                    <a:pt x="2455" y="1561"/>
                  </a:cubicBezTo>
                  <a:lnTo>
                    <a:pt x="2758" y="1164"/>
                  </a:lnTo>
                  <a:cubicBezTo>
                    <a:pt x="2922" y="907"/>
                    <a:pt x="3108" y="651"/>
                    <a:pt x="3319" y="417"/>
                  </a:cubicBezTo>
                  <a:cubicBezTo>
                    <a:pt x="3404" y="386"/>
                    <a:pt x="3466" y="370"/>
                    <a:pt x="3507" y="370"/>
                  </a:cubicBezTo>
                  <a:close/>
                  <a:moveTo>
                    <a:pt x="3684" y="1"/>
                  </a:moveTo>
                  <a:cubicBezTo>
                    <a:pt x="3350" y="1"/>
                    <a:pt x="3096" y="230"/>
                    <a:pt x="2875" y="511"/>
                  </a:cubicBezTo>
                  <a:cubicBezTo>
                    <a:pt x="2848" y="456"/>
                    <a:pt x="2789" y="418"/>
                    <a:pt x="2731" y="418"/>
                  </a:cubicBezTo>
                  <a:cubicBezTo>
                    <a:pt x="2689" y="418"/>
                    <a:pt x="2648" y="438"/>
                    <a:pt x="2618" y="487"/>
                  </a:cubicBezTo>
                  <a:cubicBezTo>
                    <a:pt x="2338" y="1118"/>
                    <a:pt x="2011" y="1725"/>
                    <a:pt x="1638" y="2308"/>
                  </a:cubicBezTo>
                  <a:lnTo>
                    <a:pt x="727" y="3569"/>
                  </a:lnTo>
                  <a:cubicBezTo>
                    <a:pt x="610" y="3733"/>
                    <a:pt x="493" y="3896"/>
                    <a:pt x="353" y="4036"/>
                  </a:cubicBezTo>
                  <a:cubicBezTo>
                    <a:pt x="330" y="4059"/>
                    <a:pt x="330" y="4106"/>
                    <a:pt x="330" y="4130"/>
                  </a:cubicBezTo>
                  <a:lnTo>
                    <a:pt x="50" y="4526"/>
                  </a:lnTo>
                  <a:cubicBezTo>
                    <a:pt x="0" y="4592"/>
                    <a:pt x="68" y="4659"/>
                    <a:pt x="136" y="4659"/>
                  </a:cubicBezTo>
                  <a:cubicBezTo>
                    <a:pt x="164" y="4659"/>
                    <a:pt x="193" y="4647"/>
                    <a:pt x="213" y="4620"/>
                  </a:cubicBezTo>
                  <a:lnTo>
                    <a:pt x="564" y="4153"/>
                  </a:lnTo>
                  <a:cubicBezTo>
                    <a:pt x="750" y="3966"/>
                    <a:pt x="914" y="3779"/>
                    <a:pt x="1077" y="3569"/>
                  </a:cubicBezTo>
                  <a:lnTo>
                    <a:pt x="1077" y="3569"/>
                  </a:lnTo>
                  <a:cubicBezTo>
                    <a:pt x="844" y="4013"/>
                    <a:pt x="610" y="4456"/>
                    <a:pt x="377" y="4853"/>
                  </a:cubicBezTo>
                  <a:cubicBezTo>
                    <a:pt x="291" y="4973"/>
                    <a:pt x="381" y="5093"/>
                    <a:pt x="491" y="5093"/>
                  </a:cubicBezTo>
                  <a:cubicBezTo>
                    <a:pt x="531" y="5093"/>
                    <a:pt x="573" y="5077"/>
                    <a:pt x="610" y="5040"/>
                  </a:cubicBezTo>
                  <a:cubicBezTo>
                    <a:pt x="960" y="4760"/>
                    <a:pt x="1287" y="4433"/>
                    <a:pt x="1614" y="4130"/>
                  </a:cubicBezTo>
                  <a:lnTo>
                    <a:pt x="1614" y="4130"/>
                  </a:lnTo>
                  <a:lnTo>
                    <a:pt x="867" y="5367"/>
                  </a:lnTo>
                  <a:cubicBezTo>
                    <a:pt x="803" y="5479"/>
                    <a:pt x="893" y="5570"/>
                    <a:pt x="986" y="5570"/>
                  </a:cubicBezTo>
                  <a:cubicBezTo>
                    <a:pt x="1028" y="5570"/>
                    <a:pt x="1071" y="5551"/>
                    <a:pt x="1101" y="5507"/>
                  </a:cubicBezTo>
                  <a:cubicBezTo>
                    <a:pt x="1684" y="4690"/>
                    <a:pt x="2221" y="3826"/>
                    <a:pt x="2688" y="2939"/>
                  </a:cubicBezTo>
                  <a:lnTo>
                    <a:pt x="2688" y="2915"/>
                  </a:lnTo>
                  <a:cubicBezTo>
                    <a:pt x="3342" y="2075"/>
                    <a:pt x="3902" y="1188"/>
                    <a:pt x="4346" y="230"/>
                  </a:cubicBezTo>
                  <a:cubicBezTo>
                    <a:pt x="4394" y="118"/>
                    <a:pt x="4310" y="28"/>
                    <a:pt x="4222" y="28"/>
                  </a:cubicBezTo>
                  <a:cubicBezTo>
                    <a:pt x="4182" y="28"/>
                    <a:pt x="4142" y="46"/>
                    <a:pt x="4112" y="90"/>
                  </a:cubicBezTo>
                  <a:lnTo>
                    <a:pt x="3739" y="674"/>
                  </a:lnTo>
                  <a:cubicBezTo>
                    <a:pt x="3809" y="511"/>
                    <a:pt x="3879" y="347"/>
                    <a:pt x="3949" y="160"/>
                  </a:cubicBezTo>
                  <a:cubicBezTo>
                    <a:pt x="3972" y="90"/>
                    <a:pt x="3926" y="20"/>
                    <a:pt x="3856" y="20"/>
                  </a:cubicBezTo>
                  <a:cubicBezTo>
                    <a:pt x="3796" y="7"/>
                    <a:pt x="3739" y="1"/>
                    <a:pt x="368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1" name="Google Shape;961;p45"/>
            <p:cNvSpPr/>
            <p:nvPr/>
          </p:nvSpPr>
          <p:spPr>
            <a:xfrm>
              <a:off x="4024350" y="2081000"/>
              <a:ext cx="171850" cy="92900"/>
            </a:xfrm>
            <a:custGeom>
              <a:rect b="b" l="l" r="r" t="t"/>
              <a:pathLst>
                <a:path extrusionOk="0" h="3716" w="6874">
                  <a:moveTo>
                    <a:pt x="2376" y="2237"/>
                  </a:moveTo>
                  <a:lnTo>
                    <a:pt x="2376" y="2237"/>
                  </a:lnTo>
                  <a:cubicBezTo>
                    <a:pt x="1769" y="2517"/>
                    <a:pt x="1138" y="2774"/>
                    <a:pt x="508" y="3007"/>
                  </a:cubicBezTo>
                  <a:cubicBezTo>
                    <a:pt x="531" y="2960"/>
                    <a:pt x="578" y="2914"/>
                    <a:pt x="625" y="2890"/>
                  </a:cubicBezTo>
                  <a:lnTo>
                    <a:pt x="648" y="2890"/>
                  </a:lnTo>
                  <a:lnTo>
                    <a:pt x="1862" y="2377"/>
                  </a:lnTo>
                  <a:lnTo>
                    <a:pt x="2026" y="2330"/>
                  </a:lnTo>
                  <a:lnTo>
                    <a:pt x="2376" y="2237"/>
                  </a:lnTo>
                  <a:close/>
                  <a:moveTo>
                    <a:pt x="6294" y="1"/>
                  </a:moveTo>
                  <a:cubicBezTo>
                    <a:pt x="6265" y="1"/>
                    <a:pt x="6235" y="7"/>
                    <a:pt x="6205" y="19"/>
                  </a:cubicBezTo>
                  <a:lnTo>
                    <a:pt x="1605" y="2097"/>
                  </a:lnTo>
                  <a:cubicBezTo>
                    <a:pt x="928" y="2283"/>
                    <a:pt x="228" y="2517"/>
                    <a:pt x="41" y="3264"/>
                  </a:cubicBezTo>
                  <a:cubicBezTo>
                    <a:pt x="1" y="3345"/>
                    <a:pt x="82" y="3460"/>
                    <a:pt x="180" y="3460"/>
                  </a:cubicBezTo>
                  <a:cubicBezTo>
                    <a:pt x="196" y="3460"/>
                    <a:pt x="212" y="3457"/>
                    <a:pt x="228" y="3451"/>
                  </a:cubicBezTo>
                  <a:cubicBezTo>
                    <a:pt x="531" y="3357"/>
                    <a:pt x="811" y="3241"/>
                    <a:pt x="1115" y="3124"/>
                  </a:cubicBezTo>
                  <a:cubicBezTo>
                    <a:pt x="1132" y="3158"/>
                    <a:pt x="1174" y="3180"/>
                    <a:pt x="1223" y="3180"/>
                  </a:cubicBezTo>
                  <a:cubicBezTo>
                    <a:pt x="1241" y="3180"/>
                    <a:pt x="1260" y="3177"/>
                    <a:pt x="1278" y="3171"/>
                  </a:cubicBezTo>
                  <a:cubicBezTo>
                    <a:pt x="2889" y="2680"/>
                    <a:pt x="4407" y="1886"/>
                    <a:pt x="5738" y="859"/>
                  </a:cubicBezTo>
                  <a:lnTo>
                    <a:pt x="5761" y="836"/>
                  </a:lnTo>
                  <a:cubicBezTo>
                    <a:pt x="5808" y="812"/>
                    <a:pt x="5831" y="766"/>
                    <a:pt x="5831" y="719"/>
                  </a:cubicBezTo>
                  <a:lnTo>
                    <a:pt x="6228" y="556"/>
                  </a:lnTo>
                  <a:lnTo>
                    <a:pt x="6228" y="556"/>
                  </a:lnTo>
                  <a:cubicBezTo>
                    <a:pt x="5178" y="1770"/>
                    <a:pt x="3917" y="2774"/>
                    <a:pt x="2493" y="3544"/>
                  </a:cubicBezTo>
                  <a:cubicBezTo>
                    <a:pt x="2431" y="3585"/>
                    <a:pt x="2459" y="3716"/>
                    <a:pt x="2530" y="3716"/>
                  </a:cubicBezTo>
                  <a:cubicBezTo>
                    <a:pt x="2540" y="3716"/>
                    <a:pt x="2551" y="3713"/>
                    <a:pt x="2563" y="3708"/>
                  </a:cubicBezTo>
                  <a:lnTo>
                    <a:pt x="2703" y="3661"/>
                  </a:lnTo>
                  <a:cubicBezTo>
                    <a:pt x="2749" y="3661"/>
                    <a:pt x="2773" y="3614"/>
                    <a:pt x="2749" y="3568"/>
                  </a:cubicBezTo>
                  <a:lnTo>
                    <a:pt x="2749" y="3568"/>
                  </a:lnTo>
                  <a:cubicBezTo>
                    <a:pt x="2774" y="3574"/>
                    <a:pt x="2799" y="3577"/>
                    <a:pt x="2824" y="3577"/>
                  </a:cubicBezTo>
                  <a:cubicBezTo>
                    <a:pt x="2891" y="3577"/>
                    <a:pt x="2955" y="3555"/>
                    <a:pt x="3006" y="3521"/>
                  </a:cubicBezTo>
                  <a:cubicBezTo>
                    <a:pt x="3100" y="3474"/>
                    <a:pt x="3193" y="3427"/>
                    <a:pt x="3286" y="3381"/>
                  </a:cubicBezTo>
                  <a:cubicBezTo>
                    <a:pt x="3496" y="3241"/>
                    <a:pt x="3707" y="3124"/>
                    <a:pt x="3917" y="2984"/>
                  </a:cubicBezTo>
                  <a:cubicBezTo>
                    <a:pt x="4267" y="2750"/>
                    <a:pt x="4594" y="2517"/>
                    <a:pt x="4921" y="2260"/>
                  </a:cubicBezTo>
                  <a:cubicBezTo>
                    <a:pt x="5621" y="1676"/>
                    <a:pt x="6252" y="999"/>
                    <a:pt x="6812" y="275"/>
                  </a:cubicBezTo>
                  <a:cubicBezTo>
                    <a:pt x="6873" y="193"/>
                    <a:pt x="6791" y="57"/>
                    <a:pt x="6690" y="57"/>
                  </a:cubicBezTo>
                  <a:cubicBezTo>
                    <a:pt x="6677" y="57"/>
                    <a:pt x="6663" y="60"/>
                    <a:pt x="6648" y="65"/>
                  </a:cubicBezTo>
                  <a:lnTo>
                    <a:pt x="6462" y="135"/>
                  </a:lnTo>
                  <a:cubicBezTo>
                    <a:pt x="6444" y="49"/>
                    <a:pt x="6376" y="1"/>
                    <a:pt x="629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2" name="Google Shape;962;p45"/>
            <p:cNvSpPr/>
            <p:nvPr/>
          </p:nvSpPr>
          <p:spPr>
            <a:xfrm>
              <a:off x="3878850" y="1767150"/>
              <a:ext cx="210125" cy="74475"/>
            </a:xfrm>
            <a:custGeom>
              <a:rect b="b" l="l" r="r" t="t"/>
              <a:pathLst>
                <a:path extrusionOk="0" h="2979" w="8405">
                  <a:moveTo>
                    <a:pt x="7531" y="0"/>
                  </a:moveTo>
                  <a:cubicBezTo>
                    <a:pt x="7512" y="0"/>
                    <a:pt x="7492" y="4"/>
                    <a:pt x="7472" y="11"/>
                  </a:cubicBezTo>
                  <a:cubicBezTo>
                    <a:pt x="6468" y="245"/>
                    <a:pt x="5417" y="525"/>
                    <a:pt x="4343" y="782"/>
                  </a:cubicBezTo>
                  <a:cubicBezTo>
                    <a:pt x="3711" y="816"/>
                    <a:pt x="3066" y="838"/>
                    <a:pt x="2427" y="838"/>
                  </a:cubicBezTo>
                  <a:cubicBezTo>
                    <a:pt x="2193" y="838"/>
                    <a:pt x="1960" y="835"/>
                    <a:pt x="1728" y="828"/>
                  </a:cubicBezTo>
                  <a:cubicBezTo>
                    <a:pt x="1542" y="828"/>
                    <a:pt x="1495" y="1109"/>
                    <a:pt x="1682" y="1155"/>
                  </a:cubicBezTo>
                  <a:lnTo>
                    <a:pt x="1868" y="1155"/>
                  </a:lnTo>
                  <a:cubicBezTo>
                    <a:pt x="1588" y="1179"/>
                    <a:pt x="1314" y="1190"/>
                    <a:pt x="1042" y="1190"/>
                  </a:cubicBezTo>
                  <a:cubicBezTo>
                    <a:pt x="771" y="1190"/>
                    <a:pt x="503" y="1179"/>
                    <a:pt x="234" y="1155"/>
                  </a:cubicBezTo>
                  <a:cubicBezTo>
                    <a:pt x="227" y="1155"/>
                    <a:pt x="219" y="1154"/>
                    <a:pt x="212" y="1154"/>
                  </a:cubicBezTo>
                  <a:cubicBezTo>
                    <a:pt x="1" y="1154"/>
                    <a:pt x="8" y="1482"/>
                    <a:pt x="234" y="1482"/>
                  </a:cubicBezTo>
                  <a:cubicBezTo>
                    <a:pt x="939" y="1558"/>
                    <a:pt x="1644" y="1594"/>
                    <a:pt x="2349" y="1594"/>
                  </a:cubicBezTo>
                  <a:cubicBezTo>
                    <a:pt x="3161" y="1594"/>
                    <a:pt x="3974" y="1546"/>
                    <a:pt x="4787" y="1459"/>
                  </a:cubicBezTo>
                  <a:cubicBezTo>
                    <a:pt x="4834" y="1576"/>
                    <a:pt x="4880" y="1669"/>
                    <a:pt x="4974" y="1762"/>
                  </a:cubicBezTo>
                  <a:cubicBezTo>
                    <a:pt x="4997" y="1809"/>
                    <a:pt x="5020" y="1809"/>
                    <a:pt x="5067" y="1809"/>
                  </a:cubicBezTo>
                  <a:cubicBezTo>
                    <a:pt x="4180" y="2183"/>
                    <a:pt x="3293" y="2486"/>
                    <a:pt x="2405" y="2766"/>
                  </a:cubicBezTo>
                  <a:cubicBezTo>
                    <a:pt x="2274" y="2810"/>
                    <a:pt x="2307" y="2978"/>
                    <a:pt x="2429" y="2978"/>
                  </a:cubicBezTo>
                  <a:cubicBezTo>
                    <a:pt x="2436" y="2978"/>
                    <a:pt x="2444" y="2978"/>
                    <a:pt x="2452" y="2976"/>
                  </a:cubicBezTo>
                  <a:cubicBezTo>
                    <a:pt x="4273" y="2486"/>
                    <a:pt x="6024" y="1786"/>
                    <a:pt x="7682" y="875"/>
                  </a:cubicBezTo>
                  <a:cubicBezTo>
                    <a:pt x="7869" y="782"/>
                    <a:pt x="8056" y="688"/>
                    <a:pt x="8242" y="572"/>
                  </a:cubicBezTo>
                  <a:cubicBezTo>
                    <a:pt x="8405" y="511"/>
                    <a:pt x="8338" y="274"/>
                    <a:pt x="8195" y="274"/>
                  </a:cubicBezTo>
                  <a:cubicBezTo>
                    <a:pt x="8174" y="274"/>
                    <a:pt x="8150" y="279"/>
                    <a:pt x="8126" y="291"/>
                  </a:cubicBezTo>
                  <a:cubicBezTo>
                    <a:pt x="7822" y="338"/>
                    <a:pt x="7565" y="385"/>
                    <a:pt x="7285" y="432"/>
                  </a:cubicBezTo>
                  <a:lnTo>
                    <a:pt x="7612" y="291"/>
                  </a:lnTo>
                  <a:cubicBezTo>
                    <a:pt x="7758" y="229"/>
                    <a:pt x="7681" y="0"/>
                    <a:pt x="753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3" name="Google Shape;963;p45"/>
            <p:cNvSpPr/>
            <p:nvPr/>
          </p:nvSpPr>
          <p:spPr>
            <a:xfrm>
              <a:off x="4014825" y="1434550"/>
              <a:ext cx="137650" cy="128400"/>
            </a:xfrm>
            <a:custGeom>
              <a:rect b="b" l="l" r="r" t="t"/>
              <a:pathLst>
                <a:path extrusionOk="0" h="5136" w="5506">
                  <a:moveTo>
                    <a:pt x="788" y="0"/>
                  </a:moveTo>
                  <a:cubicBezTo>
                    <a:pt x="669" y="0"/>
                    <a:pt x="564" y="191"/>
                    <a:pt x="679" y="287"/>
                  </a:cubicBezTo>
                  <a:cubicBezTo>
                    <a:pt x="1216" y="754"/>
                    <a:pt x="1729" y="1221"/>
                    <a:pt x="2243" y="1688"/>
                  </a:cubicBezTo>
                  <a:cubicBezTo>
                    <a:pt x="1613" y="1268"/>
                    <a:pt x="959" y="871"/>
                    <a:pt x="329" y="497"/>
                  </a:cubicBezTo>
                  <a:cubicBezTo>
                    <a:pt x="302" y="482"/>
                    <a:pt x="276" y="476"/>
                    <a:pt x="250" y="476"/>
                  </a:cubicBezTo>
                  <a:cubicBezTo>
                    <a:pt x="114" y="476"/>
                    <a:pt x="1" y="656"/>
                    <a:pt x="118" y="754"/>
                  </a:cubicBezTo>
                  <a:cubicBezTo>
                    <a:pt x="1496" y="1968"/>
                    <a:pt x="2874" y="3229"/>
                    <a:pt x="4274" y="4420"/>
                  </a:cubicBezTo>
                  <a:cubicBezTo>
                    <a:pt x="3831" y="4209"/>
                    <a:pt x="3387" y="3953"/>
                    <a:pt x="2944" y="3696"/>
                  </a:cubicBezTo>
                  <a:cubicBezTo>
                    <a:pt x="2596" y="3488"/>
                    <a:pt x="712" y="2430"/>
                    <a:pt x="793" y="2003"/>
                  </a:cubicBezTo>
                  <a:lnTo>
                    <a:pt x="793" y="2003"/>
                  </a:lnTo>
                  <a:cubicBezTo>
                    <a:pt x="788" y="2043"/>
                    <a:pt x="828" y="2073"/>
                    <a:pt x="864" y="2073"/>
                  </a:cubicBezTo>
                  <a:cubicBezTo>
                    <a:pt x="885" y="2073"/>
                    <a:pt x="904" y="2063"/>
                    <a:pt x="912" y="2038"/>
                  </a:cubicBezTo>
                  <a:lnTo>
                    <a:pt x="959" y="1968"/>
                  </a:lnTo>
                  <a:cubicBezTo>
                    <a:pt x="982" y="1945"/>
                    <a:pt x="982" y="1898"/>
                    <a:pt x="959" y="1875"/>
                  </a:cubicBezTo>
                  <a:cubicBezTo>
                    <a:pt x="874" y="1818"/>
                    <a:pt x="849" y="1787"/>
                    <a:pt x="801" y="1787"/>
                  </a:cubicBezTo>
                  <a:cubicBezTo>
                    <a:pt x="770" y="1787"/>
                    <a:pt x="729" y="1800"/>
                    <a:pt x="655" y="1828"/>
                  </a:cubicBezTo>
                  <a:cubicBezTo>
                    <a:pt x="632" y="1828"/>
                    <a:pt x="585" y="1851"/>
                    <a:pt x="609" y="1898"/>
                  </a:cubicBezTo>
                  <a:cubicBezTo>
                    <a:pt x="632" y="2552"/>
                    <a:pt x="1566" y="3019"/>
                    <a:pt x="2056" y="3369"/>
                  </a:cubicBezTo>
                  <a:cubicBezTo>
                    <a:pt x="3014" y="4046"/>
                    <a:pt x="4018" y="4630"/>
                    <a:pt x="5092" y="5120"/>
                  </a:cubicBezTo>
                  <a:cubicBezTo>
                    <a:pt x="5113" y="5131"/>
                    <a:pt x="5134" y="5135"/>
                    <a:pt x="5155" y="5135"/>
                  </a:cubicBezTo>
                  <a:cubicBezTo>
                    <a:pt x="5274" y="5135"/>
                    <a:pt x="5374" y="4986"/>
                    <a:pt x="5255" y="4887"/>
                  </a:cubicBezTo>
                  <a:cubicBezTo>
                    <a:pt x="4111" y="3836"/>
                    <a:pt x="2944" y="2809"/>
                    <a:pt x="1776" y="1781"/>
                  </a:cubicBezTo>
                  <a:lnTo>
                    <a:pt x="1776" y="1781"/>
                  </a:lnTo>
                  <a:cubicBezTo>
                    <a:pt x="2477" y="2225"/>
                    <a:pt x="3154" y="2692"/>
                    <a:pt x="3807" y="3182"/>
                  </a:cubicBezTo>
                  <a:cubicBezTo>
                    <a:pt x="4204" y="3579"/>
                    <a:pt x="4601" y="3999"/>
                    <a:pt x="5022" y="4396"/>
                  </a:cubicBezTo>
                  <a:cubicBezTo>
                    <a:pt x="5051" y="4433"/>
                    <a:pt x="5088" y="4449"/>
                    <a:pt x="5124" y="4449"/>
                  </a:cubicBezTo>
                  <a:cubicBezTo>
                    <a:pt x="5202" y="4449"/>
                    <a:pt x="5278" y="4375"/>
                    <a:pt x="5278" y="4280"/>
                  </a:cubicBezTo>
                  <a:cubicBezTo>
                    <a:pt x="5287" y="4281"/>
                    <a:pt x="5295" y="4281"/>
                    <a:pt x="5303" y="4281"/>
                  </a:cubicBezTo>
                  <a:cubicBezTo>
                    <a:pt x="5449" y="4281"/>
                    <a:pt x="5506" y="4088"/>
                    <a:pt x="5395" y="3999"/>
                  </a:cubicBezTo>
                  <a:cubicBezTo>
                    <a:pt x="3994" y="2598"/>
                    <a:pt x="2500" y="1268"/>
                    <a:pt x="936" y="53"/>
                  </a:cubicBezTo>
                  <a:lnTo>
                    <a:pt x="912" y="53"/>
                  </a:lnTo>
                  <a:lnTo>
                    <a:pt x="866" y="30"/>
                  </a:lnTo>
                  <a:cubicBezTo>
                    <a:pt x="841" y="9"/>
                    <a:pt x="814" y="0"/>
                    <a:pt x="78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4" name="Google Shape;964;p45"/>
            <p:cNvSpPr/>
            <p:nvPr/>
          </p:nvSpPr>
          <p:spPr>
            <a:xfrm>
              <a:off x="4457875" y="1206600"/>
              <a:ext cx="28625" cy="181050"/>
            </a:xfrm>
            <a:custGeom>
              <a:rect b="b" l="l" r="r" t="t"/>
              <a:pathLst>
                <a:path extrusionOk="0" h="7242" w="1145">
                  <a:moveTo>
                    <a:pt x="673" y="1"/>
                  </a:moveTo>
                  <a:cubicBezTo>
                    <a:pt x="595" y="1"/>
                    <a:pt x="515" y="48"/>
                    <a:pt x="515" y="136"/>
                  </a:cubicBezTo>
                  <a:cubicBezTo>
                    <a:pt x="561" y="393"/>
                    <a:pt x="561" y="673"/>
                    <a:pt x="585" y="930"/>
                  </a:cubicBezTo>
                  <a:cubicBezTo>
                    <a:pt x="211" y="2657"/>
                    <a:pt x="1" y="4432"/>
                    <a:pt x="1" y="6206"/>
                  </a:cubicBezTo>
                  <a:cubicBezTo>
                    <a:pt x="1" y="6253"/>
                    <a:pt x="30" y="6276"/>
                    <a:pt x="59" y="6276"/>
                  </a:cubicBezTo>
                  <a:cubicBezTo>
                    <a:pt x="88" y="6276"/>
                    <a:pt x="118" y="6253"/>
                    <a:pt x="118" y="6206"/>
                  </a:cubicBezTo>
                  <a:cubicBezTo>
                    <a:pt x="188" y="4805"/>
                    <a:pt x="328" y="3381"/>
                    <a:pt x="608" y="2004"/>
                  </a:cubicBezTo>
                  <a:lnTo>
                    <a:pt x="608" y="2004"/>
                  </a:lnTo>
                  <a:cubicBezTo>
                    <a:pt x="561" y="3708"/>
                    <a:pt x="515" y="5389"/>
                    <a:pt x="468" y="7093"/>
                  </a:cubicBezTo>
                  <a:cubicBezTo>
                    <a:pt x="468" y="7187"/>
                    <a:pt x="551" y="7242"/>
                    <a:pt x="627" y="7242"/>
                  </a:cubicBezTo>
                  <a:cubicBezTo>
                    <a:pt x="685" y="7242"/>
                    <a:pt x="738" y="7210"/>
                    <a:pt x="748" y="7140"/>
                  </a:cubicBezTo>
                  <a:cubicBezTo>
                    <a:pt x="841" y="6697"/>
                    <a:pt x="888" y="6253"/>
                    <a:pt x="958" y="5786"/>
                  </a:cubicBezTo>
                  <a:cubicBezTo>
                    <a:pt x="982" y="5693"/>
                    <a:pt x="1028" y="5599"/>
                    <a:pt x="1075" y="5482"/>
                  </a:cubicBezTo>
                  <a:cubicBezTo>
                    <a:pt x="1098" y="5412"/>
                    <a:pt x="1052" y="5342"/>
                    <a:pt x="982" y="5342"/>
                  </a:cubicBezTo>
                  <a:cubicBezTo>
                    <a:pt x="1145" y="3591"/>
                    <a:pt x="1098" y="1840"/>
                    <a:pt x="818" y="112"/>
                  </a:cubicBezTo>
                  <a:cubicBezTo>
                    <a:pt x="807" y="36"/>
                    <a:pt x="741" y="1"/>
                    <a:pt x="673"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5" name="Google Shape;965;p45"/>
            <p:cNvSpPr/>
            <p:nvPr/>
          </p:nvSpPr>
          <p:spPr>
            <a:xfrm>
              <a:off x="4818625" y="1328750"/>
              <a:ext cx="101425" cy="159400"/>
            </a:xfrm>
            <a:custGeom>
              <a:rect b="b" l="l" r="r" t="t"/>
              <a:pathLst>
                <a:path extrusionOk="0" h="6376" w="4057">
                  <a:moveTo>
                    <a:pt x="3848" y="0"/>
                  </a:moveTo>
                  <a:cubicBezTo>
                    <a:pt x="3799" y="0"/>
                    <a:pt x="3749" y="25"/>
                    <a:pt x="3712" y="83"/>
                  </a:cubicBezTo>
                  <a:lnTo>
                    <a:pt x="3456" y="480"/>
                  </a:lnTo>
                  <a:cubicBezTo>
                    <a:pt x="2662" y="1460"/>
                    <a:pt x="1915" y="2441"/>
                    <a:pt x="1214" y="3468"/>
                  </a:cubicBezTo>
                  <a:cubicBezTo>
                    <a:pt x="607" y="4356"/>
                    <a:pt x="0" y="5173"/>
                    <a:pt x="47" y="6270"/>
                  </a:cubicBezTo>
                  <a:cubicBezTo>
                    <a:pt x="47" y="6340"/>
                    <a:pt x="93" y="6375"/>
                    <a:pt x="140" y="6375"/>
                  </a:cubicBezTo>
                  <a:cubicBezTo>
                    <a:pt x="187" y="6375"/>
                    <a:pt x="233" y="6340"/>
                    <a:pt x="233" y="6270"/>
                  </a:cubicBezTo>
                  <a:cubicBezTo>
                    <a:pt x="210" y="5476"/>
                    <a:pt x="584" y="4799"/>
                    <a:pt x="1004" y="4145"/>
                  </a:cubicBezTo>
                  <a:cubicBezTo>
                    <a:pt x="1027" y="4169"/>
                    <a:pt x="1027" y="4192"/>
                    <a:pt x="1051" y="4239"/>
                  </a:cubicBezTo>
                  <a:cubicBezTo>
                    <a:pt x="1051" y="4262"/>
                    <a:pt x="1074" y="4262"/>
                    <a:pt x="1097" y="4285"/>
                  </a:cubicBezTo>
                  <a:lnTo>
                    <a:pt x="514" y="5219"/>
                  </a:lnTo>
                  <a:cubicBezTo>
                    <a:pt x="449" y="5348"/>
                    <a:pt x="552" y="5455"/>
                    <a:pt x="660" y="5455"/>
                  </a:cubicBezTo>
                  <a:cubicBezTo>
                    <a:pt x="708" y="5455"/>
                    <a:pt x="758" y="5433"/>
                    <a:pt x="794" y="5383"/>
                  </a:cubicBezTo>
                  <a:cubicBezTo>
                    <a:pt x="1938" y="3725"/>
                    <a:pt x="3012" y="1997"/>
                    <a:pt x="3993" y="246"/>
                  </a:cubicBezTo>
                  <a:cubicBezTo>
                    <a:pt x="4057" y="118"/>
                    <a:pt x="3955" y="0"/>
                    <a:pt x="384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6" name="Google Shape;966;p45"/>
            <p:cNvSpPr/>
            <p:nvPr/>
          </p:nvSpPr>
          <p:spPr>
            <a:xfrm>
              <a:off x="4947625" y="1682150"/>
              <a:ext cx="152200" cy="51575"/>
            </a:xfrm>
            <a:custGeom>
              <a:rect b="b" l="l" r="r" t="t"/>
              <a:pathLst>
                <a:path extrusionOk="0" h="2063" w="6088">
                  <a:moveTo>
                    <a:pt x="5904" y="1"/>
                  </a:moveTo>
                  <a:cubicBezTo>
                    <a:pt x="5898" y="1"/>
                    <a:pt x="5891" y="1"/>
                    <a:pt x="5884" y="2"/>
                  </a:cubicBezTo>
                  <a:cubicBezTo>
                    <a:pt x="4880" y="72"/>
                    <a:pt x="3899" y="353"/>
                    <a:pt x="3012" y="773"/>
                  </a:cubicBezTo>
                  <a:cubicBezTo>
                    <a:pt x="2883" y="837"/>
                    <a:pt x="2951" y="1059"/>
                    <a:pt x="3090" y="1059"/>
                  </a:cubicBezTo>
                  <a:cubicBezTo>
                    <a:pt x="3102" y="1059"/>
                    <a:pt x="3115" y="1057"/>
                    <a:pt x="3129" y="1053"/>
                  </a:cubicBezTo>
                  <a:cubicBezTo>
                    <a:pt x="3666" y="843"/>
                    <a:pt x="4203" y="656"/>
                    <a:pt x="4763" y="516"/>
                  </a:cubicBezTo>
                  <a:lnTo>
                    <a:pt x="4763" y="516"/>
                  </a:lnTo>
                  <a:cubicBezTo>
                    <a:pt x="3292" y="1100"/>
                    <a:pt x="1751" y="1473"/>
                    <a:pt x="187" y="1660"/>
                  </a:cubicBezTo>
                  <a:cubicBezTo>
                    <a:pt x="7" y="1683"/>
                    <a:pt x="0" y="1942"/>
                    <a:pt x="165" y="1942"/>
                  </a:cubicBezTo>
                  <a:cubicBezTo>
                    <a:pt x="172" y="1942"/>
                    <a:pt x="179" y="1941"/>
                    <a:pt x="187" y="1940"/>
                  </a:cubicBezTo>
                  <a:cubicBezTo>
                    <a:pt x="397" y="1917"/>
                    <a:pt x="677" y="1917"/>
                    <a:pt x="911" y="1894"/>
                  </a:cubicBezTo>
                  <a:cubicBezTo>
                    <a:pt x="911" y="1917"/>
                    <a:pt x="934" y="1940"/>
                    <a:pt x="934" y="1964"/>
                  </a:cubicBezTo>
                  <a:cubicBezTo>
                    <a:pt x="1020" y="2035"/>
                    <a:pt x="1053" y="2063"/>
                    <a:pt x="1103" y="2063"/>
                  </a:cubicBezTo>
                  <a:cubicBezTo>
                    <a:pt x="1135" y="2063"/>
                    <a:pt x="1174" y="2052"/>
                    <a:pt x="1237" y="2034"/>
                  </a:cubicBezTo>
                  <a:cubicBezTo>
                    <a:pt x="1284" y="2034"/>
                    <a:pt x="1307" y="1964"/>
                    <a:pt x="1307" y="1917"/>
                  </a:cubicBezTo>
                  <a:lnTo>
                    <a:pt x="1307" y="1870"/>
                  </a:lnTo>
                  <a:cubicBezTo>
                    <a:pt x="2078" y="1777"/>
                    <a:pt x="2825" y="1613"/>
                    <a:pt x="3549" y="1357"/>
                  </a:cubicBezTo>
                  <a:lnTo>
                    <a:pt x="3642" y="1357"/>
                  </a:lnTo>
                  <a:cubicBezTo>
                    <a:pt x="4366" y="1123"/>
                    <a:pt x="5066" y="820"/>
                    <a:pt x="5744" y="446"/>
                  </a:cubicBezTo>
                  <a:cubicBezTo>
                    <a:pt x="5767" y="423"/>
                    <a:pt x="5790" y="399"/>
                    <a:pt x="5790" y="376"/>
                  </a:cubicBezTo>
                  <a:lnTo>
                    <a:pt x="5954" y="283"/>
                  </a:lnTo>
                  <a:cubicBezTo>
                    <a:pt x="6088" y="238"/>
                    <a:pt x="6051" y="1"/>
                    <a:pt x="590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7" name="Google Shape;967;p45"/>
            <p:cNvSpPr/>
            <p:nvPr/>
          </p:nvSpPr>
          <p:spPr>
            <a:xfrm>
              <a:off x="4939650" y="2053300"/>
              <a:ext cx="146325" cy="33425"/>
            </a:xfrm>
            <a:custGeom>
              <a:rect b="b" l="l" r="r" t="t"/>
              <a:pathLst>
                <a:path extrusionOk="0" h="1337" w="5853">
                  <a:moveTo>
                    <a:pt x="2026" y="0"/>
                  </a:moveTo>
                  <a:cubicBezTo>
                    <a:pt x="1866" y="0"/>
                    <a:pt x="1778" y="226"/>
                    <a:pt x="1907" y="333"/>
                  </a:cubicBezTo>
                  <a:lnTo>
                    <a:pt x="1860" y="333"/>
                  </a:lnTo>
                  <a:cubicBezTo>
                    <a:pt x="1486" y="286"/>
                    <a:pt x="1113" y="263"/>
                    <a:pt x="739" y="263"/>
                  </a:cubicBezTo>
                  <a:cubicBezTo>
                    <a:pt x="730" y="260"/>
                    <a:pt x="720" y="258"/>
                    <a:pt x="711" y="258"/>
                  </a:cubicBezTo>
                  <a:cubicBezTo>
                    <a:pt x="651" y="258"/>
                    <a:pt x="596" y="319"/>
                    <a:pt x="576" y="379"/>
                  </a:cubicBezTo>
                  <a:lnTo>
                    <a:pt x="179" y="309"/>
                  </a:lnTo>
                  <a:cubicBezTo>
                    <a:pt x="171" y="308"/>
                    <a:pt x="163" y="307"/>
                    <a:pt x="155" y="307"/>
                  </a:cubicBezTo>
                  <a:cubicBezTo>
                    <a:pt x="34" y="307"/>
                    <a:pt x="0" y="474"/>
                    <a:pt x="132" y="496"/>
                  </a:cubicBezTo>
                  <a:cubicBezTo>
                    <a:pt x="1930" y="916"/>
                    <a:pt x="3798" y="1197"/>
                    <a:pt x="5642" y="1337"/>
                  </a:cubicBezTo>
                  <a:cubicBezTo>
                    <a:pt x="5829" y="1337"/>
                    <a:pt x="5852" y="1057"/>
                    <a:pt x="5689" y="1010"/>
                  </a:cubicBezTo>
                  <a:lnTo>
                    <a:pt x="5666" y="1010"/>
                  </a:lnTo>
                  <a:cubicBezTo>
                    <a:pt x="5759" y="916"/>
                    <a:pt x="5712" y="753"/>
                    <a:pt x="5596" y="730"/>
                  </a:cubicBezTo>
                  <a:cubicBezTo>
                    <a:pt x="5292" y="660"/>
                    <a:pt x="5012" y="590"/>
                    <a:pt x="4732" y="520"/>
                  </a:cubicBezTo>
                  <a:cubicBezTo>
                    <a:pt x="4685" y="520"/>
                    <a:pt x="4638" y="543"/>
                    <a:pt x="4615" y="566"/>
                  </a:cubicBezTo>
                  <a:cubicBezTo>
                    <a:pt x="3751" y="426"/>
                    <a:pt x="2887" y="239"/>
                    <a:pt x="2070" y="6"/>
                  </a:cubicBezTo>
                  <a:cubicBezTo>
                    <a:pt x="2055" y="2"/>
                    <a:pt x="2040" y="0"/>
                    <a:pt x="202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8" name="Google Shape;968;p45"/>
            <p:cNvSpPr/>
            <p:nvPr/>
          </p:nvSpPr>
          <p:spPr>
            <a:xfrm>
              <a:off x="4845675" y="2199300"/>
              <a:ext cx="129225" cy="90725"/>
            </a:xfrm>
            <a:custGeom>
              <a:rect b="b" l="l" r="r" t="t"/>
              <a:pathLst>
                <a:path extrusionOk="0" h="3629" w="5169">
                  <a:moveTo>
                    <a:pt x="248" y="1"/>
                  </a:moveTo>
                  <a:cubicBezTo>
                    <a:pt x="117" y="1"/>
                    <a:pt x="0" y="173"/>
                    <a:pt x="132" y="283"/>
                  </a:cubicBezTo>
                  <a:lnTo>
                    <a:pt x="576" y="657"/>
                  </a:lnTo>
                  <a:lnTo>
                    <a:pt x="389" y="657"/>
                  </a:lnTo>
                  <a:cubicBezTo>
                    <a:pt x="342" y="657"/>
                    <a:pt x="319" y="703"/>
                    <a:pt x="319" y="750"/>
                  </a:cubicBezTo>
                  <a:cubicBezTo>
                    <a:pt x="319" y="890"/>
                    <a:pt x="319" y="890"/>
                    <a:pt x="436" y="960"/>
                  </a:cubicBezTo>
                  <a:cubicBezTo>
                    <a:pt x="459" y="972"/>
                    <a:pt x="476" y="978"/>
                    <a:pt x="494" y="978"/>
                  </a:cubicBezTo>
                  <a:cubicBezTo>
                    <a:pt x="512" y="978"/>
                    <a:pt x="529" y="972"/>
                    <a:pt x="552" y="960"/>
                  </a:cubicBezTo>
                  <a:lnTo>
                    <a:pt x="576" y="913"/>
                  </a:lnTo>
                  <a:cubicBezTo>
                    <a:pt x="599" y="890"/>
                    <a:pt x="599" y="867"/>
                    <a:pt x="599" y="843"/>
                  </a:cubicBezTo>
                  <a:cubicBezTo>
                    <a:pt x="1089" y="1147"/>
                    <a:pt x="1556" y="1474"/>
                    <a:pt x="2000" y="1824"/>
                  </a:cubicBezTo>
                  <a:cubicBezTo>
                    <a:pt x="2747" y="2431"/>
                    <a:pt x="3518" y="3015"/>
                    <a:pt x="4288" y="3599"/>
                  </a:cubicBezTo>
                  <a:cubicBezTo>
                    <a:pt x="4313" y="3619"/>
                    <a:pt x="4338" y="3628"/>
                    <a:pt x="4361" y="3628"/>
                  </a:cubicBezTo>
                  <a:cubicBezTo>
                    <a:pt x="4469" y="3628"/>
                    <a:pt x="4543" y="3438"/>
                    <a:pt x="4428" y="3342"/>
                  </a:cubicBezTo>
                  <a:cubicBezTo>
                    <a:pt x="3237" y="2431"/>
                    <a:pt x="2070" y="1497"/>
                    <a:pt x="903" y="517"/>
                  </a:cubicBezTo>
                  <a:lnTo>
                    <a:pt x="903" y="517"/>
                  </a:lnTo>
                  <a:cubicBezTo>
                    <a:pt x="1556" y="703"/>
                    <a:pt x="2163" y="937"/>
                    <a:pt x="2770" y="1240"/>
                  </a:cubicBezTo>
                  <a:cubicBezTo>
                    <a:pt x="3424" y="1824"/>
                    <a:pt x="4148" y="2361"/>
                    <a:pt x="4942" y="2781"/>
                  </a:cubicBezTo>
                  <a:cubicBezTo>
                    <a:pt x="4952" y="2783"/>
                    <a:pt x="4962" y="2784"/>
                    <a:pt x="4972" y="2784"/>
                  </a:cubicBezTo>
                  <a:cubicBezTo>
                    <a:pt x="5095" y="2784"/>
                    <a:pt x="5168" y="2656"/>
                    <a:pt x="5082" y="2548"/>
                  </a:cubicBezTo>
                  <a:lnTo>
                    <a:pt x="4872" y="2408"/>
                  </a:lnTo>
                  <a:cubicBezTo>
                    <a:pt x="4942" y="2338"/>
                    <a:pt x="4965" y="2221"/>
                    <a:pt x="4895" y="2128"/>
                  </a:cubicBezTo>
                  <a:cubicBezTo>
                    <a:pt x="4031" y="1310"/>
                    <a:pt x="3097" y="633"/>
                    <a:pt x="2047" y="73"/>
                  </a:cubicBezTo>
                  <a:cubicBezTo>
                    <a:pt x="2011" y="46"/>
                    <a:pt x="1975" y="35"/>
                    <a:pt x="1941" y="35"/>
                  </a:cubicBezTo>
                  <a:cubicBezTo>
                    <a:pt x="1794" y="35"/>
                    <a:pt x="1685" y="244"/>
                    <a:pt x="1837" y="376"/>
                  </a:cubicBezTo>
                  <a:lnTo>
                    <a:pt x="2023" y="540"/>
                  </a:lnTo>
                  <a:cubicBezTo>
                    <a:pt x="1440" y="330"/>
                    <a:pt x="879" y="143"/>
                    <a:pt x="272" y="3"/>
                  </a:cubicBezTo>
                  <a:cubicBezTo>
                    <a:pt x="264" y="2"/>
                    <a:pt x="256" y="1"/>
                    <a:pt x="24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9" name="Google Shape;969;p45"/>
            <p:cNvSpPr/>
            <p:nvPr/>
          </p:nvSpPr>
          <p:spPr>
            <a:xfrm>
              <a:off x="4711225" y="1383875"/>
              <a:ext cx="6425" cy="4200"/>
            </a:xfrm>
            <a:custGeom>
              <a:rect b="b" l="l" r="r" t="t"/>
              <a:pathLst>
                <a:path extrusionOk="0" h="168" w="257">
                  <a:moveTo>
                    <a:pt x="159" y="0"/>
                  </a:moveTo>
                  <a:cubicBezTo>
                    <a:pt x="153" y="0"/>
                    <a:pt x="147" y="1"/>
                    <a:pt x="140" y="2"/>
                  </a:cubicBezTo>
                  <a:cubicBezTo>
                    <a:pt x="8" y="2"/>
                    <a:pt x="0" y="168"/>
                    <a:pt x="117" y="168"/>
                  </a:cubicBezTo>
                  <a:cubicBezTo>
                    <a:pt x="124" y="168"/>
                    <a:pt x="132" y="167"/>
                    <a:pt x="140" y="166"/>
                  </a:cubicBezTo>
                  <a:cubicBezTo>
                    <a:pt x="250" y="166"/>
                    <a:pt x="256" y="0"/>
                    <a:pt x="15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4" name="Shape 1894"/>
        <p:cNvGrpSpPr/>
        <p:nvPr/>
      </p:nvGrpSpPr>
      <p:grpSpPr>
        <a:xfrm>
          <a:off x="0" y="0"/>
          <a:ext cx="0" cy="0"/>
          <a:chOff x="0" y="0"/>
          <a:chExt cx="0" cy="0"/>
        </a:xfrm>
      </p:grpSpPr>
      <p:pic>
        <p:nvPicPr>
          <p:cNvPr descr="A screenshot of a computer screen&#10;&#10;Description automatically generated" id="1895" name="Google Shape;1895;p72"/>
          <p:cNvPicPr preferRelativeResize="0"/>
          <p:nvPr/>
        </p:nvPicPr>
        <p:blipFill rotWithShape="1">
          <a:blip r:embed="rId3">
            <a:alphaModFix/>
          </a:blip>
          <a:srcRect b="0" l="0" r="0" t="0"/>
          <a:stretch/>
        </p:blipFill>
        <p:spPr>
          <a:xfrm>
            <a:off x="452942" y="1695719"/>
            <a:ext cx="10905066" cy="5229812"/>
          </a:xfrm>
          <a:prstGeom prst="rect">
            <a:avLst/>
          </a:prstGeom>
          <a:noFill/>
          <a:ln>
            <a:noFill/>
          </a:ln>
        </p:spPr>
      </p:pic>
      <p:pic>
        <p:nvPicPr>
          <p:cNvPr id="1896" name="Google Shape;1896;p72"/>
          <p:cNvPicPr preferRelativeResize="0"/>
          <p:nvPr/>
        </p:nvPicPr>
        <p:blipFill>
          <a:blip r:embed="rId4">
            <a:alphaModFix/>
          </a:blip>
          <a:stretch>
            <a:fillRect/>
          </a:stretch>
        </p:blipFill>
        <p:spPr>
          <a:xfrm rot="5">
            <a:off x="7965325" y="-384297"/>
            <a:ext cx="4345499" cy="3161168"/>
          </a:xfrm>
          <a:prstGeom prst="rect">
            <a:avLst/>
          </a:prstGeom>
          <a:noFill/>
          <a:ln>
            <a:noFill/>
          </a:ln>
        </p:spPr>
      </p:pic>
      <p:sp>
        <p:nvSpPr>
          <p:cNvPr id="1897" name="Google Shape;1897;p72"/>
          <p:cNvSpPr/>
          <p:nvPr/>
        </p:nvSpPr>
        <p:spPr>
          <a:xfrm rot="9925823">
            <a:off x="1489879" y="2704403"/>
            <a:ext cx="1156800" cy="313975"/>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72"/>
          <p:cNvSpPr txBox="1"/>
          <p:nvPr>
            <p:ph idx="1" type="subTitle"/>
          </p:nvPr>
        </p:nvSpPr>
        <p:spPr>
          <a:xfrm flipH="1">
            <a:off x="8191075" y="691075"/>
            <a:ext cx="3906300" cy="1620900"/>
          </a:xfrm>
          <a:prstGeom prst="rect">
            <a:avLst/>
          </a:prstGeom>
        </p:spPr>
        <p:txBody>
          <a:bodyPr anchorCtr="0" anchor="t" bIns="121900" lIns="121900" spcFirstLastPara="1" rIns="121900" wrap="square" tIns="121900">
            <a:noAutofit/>
          </a:bodyPr>
          <a:lstStyle/>
          <a:p>
            <a:pPr indent="-381000" lvl="0" marL="457200" rtl="0" algn="l">
              <a:spcBef>
                <a:spcPts val="0"/>
              </a:spcBef>
              <a:spcAft>
                <a:spcPts val="0"/>
              </a:spcAft>
              <a:buClr>
                <a:srgbClr val="000000"/>
              </a:buClr>
              <a:buSzPts val="2400"/>
              <a:buChar char="●"/>
            </a:pPr>
            <a:r>
              <a:rPr lang="en-US">
                <a:solidFill>
                  <a:srgbClr val="000000"/>
                </a:solidFill>
              </a:rPr>
              <a:t>Essential Graphics panel </a:t>
            </a:r>
            <a:endParaRPr>
              <a:solidFill>
                <a:srgbClr val="000000"/>
              </a:solidFill>
            </a:endParaRPr>
          </a:p>
          <a:p>
            <a:pPr indent="-381000" lvl="0" marL="457200" rtl="0" algn="l">
              <a:spcBef>
                <a:spcPts val="0"/>
              </a:spcBef>
              <a:spcAft>
                <a:spcPts val="0"/>
              </a:spcAft>
              <a:buClr>
                <a:srgbClr val="000000"/>
              </a:buClr>
              <a:buSzPts val="2400"/>
              <a:buChar char="●"/>
            </a:pPr>
            <a:r>
              <a:rPr lang="en-US">
                <a:solidFill>
                  <a:srgbClr val="000000"/>
                </a:solidFill>
              </a:rPr>
              <a:t>Allows you to quickly move the location of text </a:t>
            </a:r>
            <a:endParaRPr>
              <a:solidFill>
                <a:srgbClr val="000000"/>
              </a:solidFill>
            </a:endParaRPr>
          </a:p>
          <a:p>
            <a:pPr indent="0" lvl="0" marL="0" rtl="0" algn="l">
              <a:spcBef>
                <a:spcPts val="0"/>
              </a:spcBef>
              <a:spcAft>
                <a:spcPts val="0"/>
              </a:spcAft>
              <a:buNone/>
            </a:pPr>
            <a:r>
              <a:rPr lang="en-US">
                <a:solidFill>
                  <a:srgbClr val="000000"/>
                </a:solidFill>
              </a:rPr>
              <a:t>NEEDED FOR CERT EXAM</a:t>
            </a:r>
            <a:endParaRPr sz="2300"/>
          </a:p>
        </p:txBody>
      </p:sp>
      <p:sp>
        <p:nvSpPr>
          <p:cNvPr id="1899" name="Google Shape;1899;p72"/>
          <p:cNvSpPr txBox="1"/>
          <p:nvPr>
            <p:ph idx="15" type="title"/>
          </p:nvPr>
        </p:nvSpPr>
        <p:spPr>
          <a:xfrm>
            <a:off x="867200" y="639100"/>
            <a:ext cx="75828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3500"/>
              <a:t>Align &amp; Transform buttons</a:t>
            </a:r>
            <a:endParaRPr sz="35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3" name="Shape 1903"/>
        <p:cNvGrpSpPr/>
        <p:nvPr/>
      </p:nvGrpSpPr>
      <p:grpSpPr>
        <a:xfrm>
          <a:off x="0" y="0"/>
          <a:ext cx="0" cy="0"/>
          <a:chOff x="0" y="0"/>
          <a:chExt cx="0" cy="0"/>
        </a:xfrm>
      </p:grpSpPr>
      <p:pic>
        <p:nvPicPr>
          <p:cNvPr id="1904" name="Google Shape;1904;p73"/>
          <p:cNvPicPr preferRelativeResize="0"/>
          <p:nvPr>
            <p:ph idx="4294967295" type="body"/>
          </p:nvPr>
        </p:nvPicPr>
        <p:blipFill rotWithShape="1">
          <a:blip r:embed="rId3">
            <a:alphaModFix/>
          </a:blip>
          <a:srcRect b="0" l="0" r="0" t="0"/>
          <a:stretch/>
        </p:blipFill>
        <p:spPr>
          <a:xfrm>
            <a:off x="3412893" y="1435500"/>
            <a:ext cx="8672100" cy="5067600"/>
          </a:xfrm>
          <a:prstGeom prst="rect">
            <a:avLst/>
          </a:prstGeom>
          <a:noFill/>
          <a:ln>
            <a:noFill/>
          </a:ln>
        </p:spPr>
      </p:pic>
      <p:sp>
        <p:nvSpPr>
          <p:cNvPr id="1905" name="Google Shape;1905;p73"/>
          <p:cNvSpPr/>
          <p:nvPr/>
        </p:nvSpPr>
        <p:spPr>
          <a:xfrm rot="-1125744">
            <a:off x="415397" y="275374"/>
            <a:ext cx="3797255" cy="4062119"/>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lt2"/>
          </a:solidFill>
          <a:ln>
            <a:noFill/>
          </a:ln>
          <a:effectLst>
            <a:outerShdw blurRad="57150" rotWithShape="0" algn="bl" dir="5400000" dist="19050">
              <a:srgbClr val="783F04">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6" name="Google Shape;1906;p73"/>
          <p:cNvSpPr txBox="1"/>
          <p:nvPr>
            <p:ph type="title"/>
          </p:nvPr>
        </p:nvSpPr>
        <p:spPr>
          <a:xfrm>
            <a:off x="3139675" y="659225"/>
            <a:ext cx="78585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Creating Shapes</a:t>
            </a:r>
            <a:endParaRPr/>
          </a:p>
        </p:txBody>
      </p:sp>
      <p:grpSp>
        <p:nvGrpSpPr>
          <p:cNvPr id="1907" name="Google Shape;1907;p73"/>
          <p:cNvGrpSpPr/>
          <p:nvPr/>
        </p:nvGrpSpPr>
        <p:grpSpPr>
          <a:xfrm>
            <a:off x="-136939" y="-321092"/>
            <a:ext cx="4223532" cy="2017152"/>
            <a:chOff x="1268927" y="845052"/>
            <a:chExt cx="3167728" cy="1512902"/>
          </a:xfrm>
        </p:grpSpPr>
        <p:sp>
          <p:nvSpPr>
            <p:cNvPr id="1908" name="Google Shape;1908;p73"/>
            <p:cNvSpPr/>
            <p:nvPr/>
          </p:nvSpPr>
          <p:spPr>
            <a:xfrm rot="3725233">
              <a:off x="3467214" y="977737"/>
              <a:ext cx="810479" cy="847607"/>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9" name="Google Shape;1909;p73"/>
            <p:cNvSpPr/>
            <p:nvPr/>
          </p:nvSpPr>
          <p:spPr>
            <a:xfrm rot="588637">
              <a:off x="1335213" y="1447512"/>
              <a:ext cx="810464" cy="847591"/>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10" name="Google Shape;1910;p73"/>
          <p:cNvSpPr txBox="1"/>
          <p:nvPr>
            <p:ph idx="4294967295" type="subTitle"/>
          </p:nvPr>
        </p:nvSpPr>
        <p:spPr>
          <a:xfrm flipH="1" rot="-722236">
            <a:off x="588368" y="679307"/>
            <a:ext cx="3425111" cy="3187987"/>
          </a:xfrm>
          <a:prstGeom prst="rect">
            <a:avLst/>
          </a:prstGeom>
        </p:spPr>
        <p:txBody>
          <a:bodyPr anchorCtr="0" anchor="t" bIns="121900" lIns="121900" spcFirstLastPara="1" rIns="121900" wrap="square" tIns="121900">
            <a:noAutofit/>
          </a:bodyPr>
          <a:lstStyle/>
          <a:p>
            <a:pPr indent="-374650" lvl="0" marL="457200" rtl="0" algn="l">
              <a:lnSpc>
                <a:spcPct val="100000"/>
              </a:lnSpc>
              <a:spcBef>
                <a:spcPts val="0"/>
              </a:spcBef>
              <a:spcAft>
                <a:spcPts val="0"/>
              </a:spcAft>
              <a:buClr>
                <a:srgbClr val="000000"/>
              </a:buClr>
              <a:buSzPts val="2300"/>
              <a:buChar char="●"/>
            </a:pPr>
            <a:r>
              <a:rPr lang="en-US" sz="2300">
                <a:solidFill>
                  <a:srgbClr val="000000"/>
                </a:solidFill>
              </a:rPr>
              <a:t>C</a:t>
            </a:r>
            <a:r>
              <a:rPr lang="en-US" sz="2300">
                <a:solidFill>
                  <a:srgbClr val="000000"/>
                </a:solidFill>
              </a:rPr>
              <a:t>an be created with the new items button. </a:t>
            </a:r>
            <a:endParaRPr sz="2300">
              <a:solidFill>
                <a:srgbClr val="000000"/>
              </a:solidFill>
            </a:endParaRPr>
          </a:p>
          <a:p>
            <a:pPr indent="-374650" lvl="0" marL="457200" rtl="0" algn="l">
              <a:lnSpc>
                <a:spcPct val="100000"/>
              </a:lnSpc>
              <a:spcBef>
                <a:spcPts val="0"/>
              </a:spcBef>
              <a:spcAft>
                <a:spcPts val="0"/>
              </a:spcAft>
              <a:buClr>
                <a:srgbClr val="000000"/>
              </a:buClr>
              <a:buSzPts val="2300"/>
              <a:buChar char="●"/>
            </a:pPr>
            <a:r>
              <a:rPr lang="en-US" sz="2300">
                <a:solidFill>
                  <a:srgbClr val="000000"/>
                </a:solidFill>
              </a:rPr>
              <a:t>Looks like the page icon.</a:t>
            </a:r>
            <a:endParaRPr sz="2300">
              <a:solidFill>
                <a:srgbClr val="000000"/>
              </a:solidFill>
            </a:endParaRPr>
          </a:p>
          <a:p>
            <a:pPr indent="0" lvl="0" marL="457200" rtl="0" algn="l">
              <a:lnSpc>
                <a:spcPct val="100000"/>
              </a:lnSpc>
              <a:spcBef>
                <a:spcPts val="0"/>
              </a:spcBef>
              <a:spcAft>
                <a:spcPts val="0"/>
              </a:spcAft>
              <a:buNone/>
            </a:pPr>
            <a:r>
              <a:t/>
            </a:r>
            <a:endParaRPr sz="2300">
              <a:solidFill>
                <a:srgbClr val="000000"/>
              </a:solidFill>
            </a:endParaRPr>
          </a:p>
          <a:p>
            <a:pPr indent="-374650" lvl="0" marL="457200" rtl="0" algn="l">
              <a:lnSpc>
                <a:spcPct val="100000"/>
              </a:lnSpc>
              <a:spcBef>
                <a:spcPts val="0"/>
              </a:spcBef>
              <a:spcAft>
                <a:spcPts val="0"/>
              </a:spcAft>
              <a:buClr>
                <a:srgbClr val="000000"/>
              </a:buClr>
              <a:buSzPts val="2300"/>
              <a:buChar char="★"/>
            </a:pPr>
            <a:r>
              <a:rPr lang="en-US" sz="2300">
                <a:solidFill>
                  <a:srgbClr val="000000"/>
                </a:solidFill>
              </a:rPr>
              <a:t>Video reads top down, so make sure the layers are in the correct order</a:t>
            </a:r>
            <a:endParaRPr sz="230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4" name="Shape 1914"/>
        <p:cNvGrpSpPr/>
        <p:nvPr/>
      </p:nvGrpSpPr>
      <p:grpSpPr>
        <a:xfrm>
          <a:off x="0" y="0"/>
          <a:ext cx="0" cy="0"/>
          <a:chOff x="0" y="0"/>
          <a:chExt cx="0" cy="0"/>
        </a:xfrm>
      </p:grpSpPr>
      <p:pic>
        <p:nvPicPr>
          <p:cNvPr id="1915" name="Google Shape;1915;p74"/>
          <p:cNvPicPr preferRelativeResize="0"/>
          <p:nvPr/>
        </p:nvPicPr>
        <p:blipFill rotWithShape="1">
          <a:blip r:embed="rId3">
            <a:alphaModFix/>
          </a:blip>
          <a:srcRect b="0" l="8045" r="0" t="0"/>
          <a:stretch/>
        </p:blipFill>
        <p:spPr>
          <a:xfrm>
            <a:off x="0" y="0"/>
            <a:ext cx="10317451" cy="6543675"/>
          </a:xfrm>
          <a:prstGeom prst="rect">
            <a:avLst/>
          </a:prstGeom>
          <a:noFill/>
          <a:ln>
            <a:noFill/>
          </a:ln>
        </p:spPr>
      </p:pic>
      <p:pic>
        <p:nvPicPr>
          <p:cNvPr id="1916" name="Google Shape;1916;p74"/>
          <p:cNvPicPr preferRelativeResize="0"/>
          <p:nvPr/>
        </p:nvPicPr>
        <p:blipFill rotWithShape="1">
          <a:blip r:embed="rId4">
            <a:alphaModFix/>
          </a:blip>
          <a:srcRect b="0" l="5793" r="0" t="49202"/>
          <a:stretch/>
        </p:blipFill>
        <p:spPr>
          <a:xfrm>
            <a:off x="9033350" y="3635569"/>
            <a:ext cx="3158650" cy="3222424"/>
          </a:xfrm>
          <a:prstGeom prst="rect">
            <a:avLst/>
          </a:prstGeom>
          <a:noFill/>
          <a:ln>
            <a:noFill/>
          </a:ln>
        </p:spPr>
      </p:pic>
      <p:sp>
        <p:nvSpPr>
          <p:cNvPr id="1917" name="Google Shape;1917;p74"/>
          <p:cNvSpPr/>
          <p:nvPr/>
        </p:nvSpPr>
        <p:spPr>
          <a:xfrm rot="7181052">
            <a:off x="7404792" y="3848468"/>
            <a:ext cx="421632" cy="31401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74"/>
          <p:cNvSpPr/>
          <p:nvPr/>
        </p:nvSpPr>
        <p:spPr>
          <a:xfrm rot="8098644">
            <a:off x="9478658" y="4374501"/>
            <a:ext cx="537755" cy="313955"/>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74"/>
          <p:cNvSpPr/>
          <p:nvPr/>
        </p:nvSpPr>
        <p:spPr>
          <a:xfrm rot="7911413">
            <a:off x="864319" y="5299279"/>
            <a:ext cx="1156799" cy="31399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74"/>
          <p:cNvSpPr/>
          <p:nvPr/>
        </p:nvSpPr>
        <p:spPr>
          <a:xfrm>
            <a:off x="9209625" y="821675"/>
            <a:ext cx="602100" cy="522000"/>
          </a:xfrm>
          <a:prstGeom prst="noSmoking">
            <a:avLst>
              <a:gd fmla="val 18750"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74"/>
          <p:cNvSpPr/>
          <p:nvPr/>
        </p:nvSpPr>
        <p:spPr>
          <a:xfrm>
            <a:off x="203307" y="3461600"/>
            <a:ext cx="2716907" cy="1167332"/>
          </a:xfrm>
          <a:custGeom>
            <a:rect b="b" l="l" r="r" t="t"/>
            <a:pathLst>
              <a:path extrusionOk="0" h="39387" w="34650">
                <a:moveTo>
                  <a:pt x="1" y="0"/>
                </a:moveTo>
                <a:lnTo>
                  <a:pt x="1" y="39387"/>
                </a:lnTo>
                <a:lnTo>
                  <a:pt x="34649" y="39387"/>
                </a:lnTo>
                <a:lnTo>
                  <a:pt x="34649" y="0"/>
                </a:lnTo>
                <a:close/>
              </a:path>
            </a:pathLst>
          </a:custGeom>
          <a:solidFill>
            <a:schemeClr val="lt1"/>
          </a:solidFill>
          <a:ln>
            <a:noFill/>
          </a:ln>
          <a:effectLst>
            <a:outerShdw blurRad="57150" rotWithShape="0" algn="bl" dir="5400000" dist="19050">
              <a:srgbClr val="783F04">
                <a:alpha val="34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2" name="Google Shape;1922;p74"/>
          <p:cNvSpPr/>
          <p:nvPr/>
        </p:nvSpPr>
        <p:spPr>
          <a:xfrm>
            <a:off x="695440" y="3410050"/>
            <a:ext cx="1885145" cy="211699"/>
          </a:xfrm>
          <a:custGeom>
            <a:rect b="b" l="l" r="r" t="t"/>
            <a:pathLst>
              <a:path extrusionOk="0" h="4975" w="18746">
                <a:moveTo>
                  <a:pt x="268" y="0"/>
                </a:moveTo>
                <a:lnTo>
                  <a:pt x="268" y="142"/>
                </a:lnTo>
                <a:cubicBezTo>
                  <a:pt x="363" y="221"/>
                  <a:pt x="458" y="316"/>
                  <a:pt x="537" y="411"/>
                </a:cubicBezTo>
                <a:cubicBezTo>
                  <a:pt x="711" y="663"/>
                  <a:pt x="569" y="695"/>
                  <a:pt x="426" y="884"/>
                </a:cubicBezTo>
                <a:cubicBezTo>
                  <a:pt x="0" y="1421"/>
                  <a:pt x="632" y="1548"/>
                  <a:pt x="837" y="1706"/>
                </a:cubicBezTo>
                <a:cubicBezTo>
                  <a:pt x="316" y="2401"/>
                  <a:pt x="837" y="2780"/>
                  <a:pt x="1011" y="3064"/>
                </a:cubicBezTo>
                <a:cubicBezTo>
                  <a:pt x="521" y="3174"/>
                  <a:pt x="284" y="3143"/>
                  <a:pt x="679" y="3711"/>
                </a:cubicBezTo>
                <a:cubicBezTo>
                  <a:pt x="742" y="3806"/>
                  <a:pt x="900" y="3869"/>
                  <a:pt x="869" y="3980"/>
                </a:cubicBezTo>
                <a:cubicBezTo>
                  <a:pt x="853" y="4106"/>
                  <a:pt x="600" y="4185"/>
                  <a:pt x="537" y="4311"/>
                </a:cubicBezTo>
                <a:cubicBezTo>
                  <a:pt x="632" y="4406"/>
                  <a:pt x="726" y="4469"/>
                  <a:pt x="837" y="4533"/>
                </a:cubicBezTo>
                <a:cubicBezTo>
                  <a:pt x="711" y="4706"/>
                  <a:pt x="553" y="4848"/>
                  <a:pt x="363" y="4975"/>
                </a:cubicBezTo>
                <a:lnTo>
                  <a:pt x="18509" y="4975"/>
                </a:lnTo>
                <a:cubicBezTo>
                  <a:pt x="18493" y="4943"/>
                  <a:pt x="18477" y="4927"/>
                  <a:pt x="18461" y="4912"/>
                </a:cubicBezTo>
                <a:cubicBezTo>
                  <a:pt x="18683" y="4785"/>
                  <a:pt x="18193" y="4580"/>
                  <a:pt x="18177" y="4438"/>
                </a:cubicBezTo>
                <a:cubicBezTo>
                  <a:pt x="18177" y="4264"/>
                  <a:pt x="18493" y="4201"/>
                  <a:pt x="18604" y="4106"/>
                </a:cubicBezTo>
                <a:cubicBezTo>
                  <a:pt x="18588" y="3980"/>
                  <a:pt x="18477" y="3948"/>
                  <a:pt x="18414" y="3853"/>
                </a:cubicBezTo>
                <a:cubicBezTo>
                  <a:pt x="18335" y="3759"/>
                  <a:pt x="18383" y="3743"/>
                  <a:pt x="18398" y="3632"/>
                </a:cubicBezTo>
                <a:cubicBezTo>
                  <a:pt x="18414" y="3538"/>
                  <a:pt x="18461" y="3601"/>
                  <a:pt x="18430" y="3490"/>
                </a:cubicBezTo>
                <a:cubicBezTo>
                  <a:pt x="18398" y="3411"/>
                  <a:pt x="18319" y="3348"/>
                  <a:pt x="18225" y="3348"/>
                </a:cubicBezTo>
                <a:cubicBezTo>
                  <a:pt x="18304" y="3159"/>
                  <a:pt x="18604" y="3143"/>
                  <a:pt x="18635" y="3001"/>
                </a:cubicBezTo>
                <a:cubicBezTo>
                  <a:pt x="18683" y="2843"/>
                  <a:pt x="18477" y="2780"/>
                  <a:pt x="18446" y="2669"/>
                </a:cubicBezTo>
                <a:cubicBezTo>
                  <a:pt x="18383" y="2495"/>
                  <a:pt x="18604" y="2464"/>
                  <a:pt x="18588" y="2337"/>
                </a:cubicBezTo>
                <a:cubicBezTo>
                  <a:pt x="18588" y="2258"/>
                  <a:pt x="18351" y="2179"/>
                  <a:pt x="18288" y="2132"/>
                </a:cubicBezTo>
                <a:cubicBezTo>
                  <a:pt x="18461" y="1895"/>
                  <a:pt x="18746" y="1816"/>
                  <a:pt x="18588" y="1516"/>
                </a:cubicBezTo>
                <a:cubicBezTo>
                  <a:pt x="18540" y="1390"/>
                  <a:pt x="18461" y="1311"/>
                  <a:pt x="18477" y="1169"/>
                </a:cubicBezTo>
                <a:cubicBezTo>
                  <a:pt x="18493" y="1074"/>
                  <a:pt x="18588" y="1042"/>
                  <a:pt x="18619" y="963"/>
                </a:cubicBezTo>
                <a:cubicBezTo>
                  <a:pt x="18683" y="774"/>
                  <a:pt x="18383" y="648"/>
                  <a:pt x="18414" y="458"/>
                </a:cubicBezTo>
                <a:cubicBezTo>
                  <a:pt x="18461" y="253"/>
                  <a:pt x="18619" y="142"/>
                  <a:pt x="18746" y="0"/>
                </a:cubicBezTo>
                <a:close/>
              </a:path>
            </a:pathLst>
          </a:custGeom>
          <a:solidFill>
            <a:srgbClr val="FFFFFF">
              <a:alpha val="41900"/>
            </a:srgbClr>
          </a:solidFill>
          <a:ln>
            <a:noFill/>
          </a:ln>
          <a:effectLst>
            <a:outerShdw blurRad="57150" rotWithShape="0" algn="bl" dir="5400000" dist="19050">
              <a:srgbClr val="783F04">
                <a:alpha val="27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3" name="Google Shape;1923;p74"/>
          <p:cNvSpPr txBox="1"/>
          <p:nvPr>
            <p:ph idx="4294967295" type="subTitle"/>
          </p:nvPr>
        </p:nvSpPr>
        <p:spPr>
          <a:xfrm flipH="1">
            <a:off x="179358" y="3799128"/>
            <a:ext cx="2764800" cy="1167300"/>
          </a:xfrm>
          <a:prstGeom prst="rect">
            <a:avLst/>
          </a:prstGeom>
        </p:spPr>
        <p:txBody>
          <a:bodyPr anchorCtr="0" anchor="t" bIns="121900" lIns="121900" spcFirstLastPara="1" rIns="121900" wrap="square" tIns="121900">
            <a:noAutofit/>
          </a:bodyPr>
          <a:lstStyle/>
          <a:p>
            <a:pPr indent="0" lvl="0" marL="0" rtl="0" algn="ctr">
              <a:lnSpc>
                <a:spcPct val="100000"/>
              </a:lnSpc>
              <a:spcBef>
                <a:spcPts val="0"/>
              </a:spcBef>
              <a:spcAft>
                <a:spcPts val="2100"/>
              </a:spcAft>
              <a:buNone/>
            </a:pPr>
            <a:r>
              <a:rPr lang="en-US" sz="1900"/>
              <a:t>Select the graphic on the timeline</a:t>
            </a:r>
            <a:endParaRPr sz="1900"/>
          </a:p>
        </p:txBody>
      </p:sp>
      <p:sp>
        <p:nvSpPr>
          <p:cNvPr id="1924" name="Google Shape;1924;p74"/>
          <p:cNvSpPr txBox="1"/>
          <p:nvPr>
            <p:ph idx="4294967295" type="ctrTitle"/>
          </p:nvPr>
        </p:nvSpPr>
        <p:spPr>
          <a:xfrm flipH="1">
            <a:off x="103175" y="3410050"/>
            <a:ext cx="602100" cy="6576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0" lang="en-US" sz="3500">
                <a:latin typeface="Chelsea Market"/>
                <a:ea typeface="Chelsea Market"/>
                <a:cs typeface="Chelsea Market"/>
                <a:sym typeface="Chelsea Market"/>
              </a:rPr>
              <a:t>1</a:t>
            </a:r>
            <a:endParaRPr b="0" sz="3500">
              <a:latin typeface="Chelsea Market"/>
              <a:ea typeface="Chelsea Market"/>
              <a:cs typeface="Chelsea Market"/>
              <a:sym typeface="Chelsea Market"/>
            </a:endParaRPr>
          </a:p>
        </p:txBody>
      </p:sp>
      <p:sp>
        <p:nvSpPr>
          <p:cNvPr id="1925" name="Google Shape;1925;p74"/>
          <p:cNvSpPr txBox="1"/>
          <p:nvPr>
            <p:ph idx="4294967295" type="ctrTitle"/>
          </p:nvPr>
        </p:nvSpPr>
        <p:spPr>
          <a:xfrm flipH="1">
            <a:off x="3937200" y="2825150"/>
            <a:ext cx="602100" cy="6576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0" lang="en-US" sz="3500"/>
              <a:t>2</a:t>
            </a:r>
            <a:endParaRPr b="0" sz="3500">
              <a:latin typeface="Chelsea Market"/>
              <a:ea typeface="Chelsea Market"/>
              <a:cs typeface="Chelsea Market"/>
              <a:sym typeface="Chelsea Market"/>
            </a:endParaRPr>
          </a:p>
        </p:txBody>
      </p:sp>
      <p:sp>
        <p:nvSpPr>
          <p:cNvPr id="1926" name="Google Shape;1926;p74"/>
          <p:cNvSpPr/>
          <p:nvPr/>
        </p:nvSpPr>
        <p:spPr>
          <a:xfrm>
            <a:off x="9223500" y="1557675"/>
            <a:ext cx="2716907" cy="1651989"/>
          </a:xfrm>
          <a:custGeom>
            <a:rect b="b" l="l" r="r" t="t"/>
            <a:pathLst>
              <a:path extrusionOk="0" h="39387" w="34650">
                <a:moveTo>
                  <a:pt x="1" y="0"/>
                </a:moveTo>
                <a:lnTo>
                  <a:pt x="1" y="39387"/>
                </a:lnTo>
                <a:lnTo>
                  <a:pt x="34649" y="39387"/>
                </a:lnTo>
                <a:lnTo>
                  <a:pt x="34649" y="0"/>
                </a:lnTo>
                <a:close/>
              </a:path>
            </a:pathLst>
          </a:custGeom>
          <a:solidFill>
            <a:schemeClr val="lt1"/>
          </a:solidFill>
          <a:ln>
            <a:noFill/>
          </a:ln>
          <a:effectLst>
            <a:outerShdw blurRad="57150" rotWithShape="0" algn="bl" dir="5400000" dist="19050">
              <a:srgbClr val="783F04">
                <a:alpha val="34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7" name="Google Shape;1927;p74"/>
          <p:cNvSpPr/>
          <p:nvPr/>
        </p:nvSpPr>
        <p:spPr>
          <a:xfrm>
            <a:off x="9715628" y="1506125"/>
            <a:ext cx="1885145" cy="211699"/>
          </a:xfrm>
          <a:custGeom>
            <a:rect b="b" l="l" r="r" t="t"/>
            <a:pathLst>
              <a:path extrusionOk="0" h="4975" w="18746">
                <a:moveTo>
                  <a:pt x="268" y="0"/>
                </a:moveTo>
                <a:lnTo>
                  <a:pt x="268" y="142"/>
                </a:lnTo>
                <a:cubicBezTo>
                  <a:pt x="363" y="221"/>
                  <a:pt x="458" y="316"/>
                  <a:pt x="537" y="411"/>
                </a:cubicBezTo>
                <a:cubicBezTo>
                  <a:pt x="711" y="663"/>
                  <a:pt x="569" y="695"/>
                  <a:pt x="426" y="884"/>
                </a:cubicBezTo>
                <a:cubicBezTo>
                  <a:pt x="0" y="1421"/>
                  <a:pt x="632" y="1548"/>
                  <a:pt x="837" y="1706"/>
                </a:cubicBezTo>
                <a:cubicBezTo>
                  <a:pt x="316" y="2401"/>
                  <a:pt x="837" y="2780"/>
                  <a:pt x="1011" y="3064"/>
                </a:cubicBezTo>
                <a:cubicBezTo>
                  <a:pt x="521" y="3174"/>
                  <a:pt x="284" y="3143"/>
                  <a:pt x="679" y="3711"/>
                </a:cubicBezTo>
                <a:cubicBezTo>
                  <a:pt x="742" y="3806"/>
                  <a:pt x="900" y="3869"/>
                  <a:pt x="869" y="3980"/>
                </a:cubicBezTo>
                <a:cubicBezTo>
                  <a:pt x="853" y="4106"/>
                  <a:pt x="600" y="4185"/>
                  <a:pt x="537" y="4311"/>
                </a:cubicBezTo>
                <a:cubicBezTo>
                  <a:pt x="632" y="4406"/>
                  <a:pt x="726" y="4469"/>
                  <a:pt x="837" y="4533"/>
                </a:cubicBezTo>
                <a:cubicBezTo>
                  <a:pt x="711" y="4706"/>
                  <a:pt x="553" y="4848"/>
                  <a:pt x="363" y="4975"/>
                </a:cubicBezTo>
                <a:lnTo>
                  <a:pt x="18509" y="4975"/>
                </a:lnTo>
                <a:cubicBezTo>
                  <a:pt x="18493" y="4943"/>
                  <a:pt x="18477" y="4927"/>
                  <a:pt x="18461" y="4912"/>
                </a:cubicBezTo>
                <a:cubicBezTo>
                  <a:pt x="18683" y="4785"/>
                  <a:pt x="18193" y="4580"/>
                  <a:pt x="18177" y="4438"/>
                </a:cubicBezTo>
                <a:cubicBezTo>
                  <a:pt x="18177" y="4264"/>
                  <a:pt x="18493" y="4201"/>
                  <a:pt x="18604" y="4106"/>
                </a:cubicBezTo>
                <a:cubicBezTo>
                  <a:pt x="18588" y="3980"/>
                  <a:pt x="18477" y="3948"/>
                  <a:pt x="18414" y="3853"/>
                </a:cubicBezTo>
                <a:cubicBezTo>
                  <a:pt x="18335" y="3759"/>
                  <a:pt x="18383" y="3743"/>
                  <a:pt x="18398" y="3632"/>
                </a:cubicBezTo>
                <a:cubicBezTo>
                  <a:pt x="18414" y="3538"/>
                  <a:pt x="18461" y="3601"/>
                  <a:pt x="18430" y="3490"/>
                </a:cubicBezTo>
                <a:cubicBezTo>
                  <a:pt x="18398" y="3411"/>
                  <a:pt x="18319" y="3348"/>
                  <a:pt x="18225" y="3348"/>
                </a:cubicBezTo>
                <a:cubicBezTo>
                  <a:pt x="18304" y="3159"/>
                  <a:pt x="18604" y="3143"/>
                  <a:pt x="18635" y="3001"/>
                </a:cubicBezTo>
                <a:cubicBezTo>
                  <a:pt x="18683" y="2843"/>
                  <a:pt x="18477" y="2780"/>
                  <a:pt x="18446" y="2669"/>
                </a:cubicBezTo>
                <a:cubicBezTo>
                  <a:pt x="18383" y="2495"/>
                  <a:pt x="18604" y="2464"/>
                  <a:pt x="18588" y="2337"/>
                </a:cubicBezTo>
                <a:cubicBezTo>
                  <a:pt x="18588" y="2258"/>
                  <a:pt x="18351" y="2179"/>
                  <a:pt x="18288" y="2132"/>
                </a:cubicBezTo>
                <a:cubicBezTo>
                  <a:pt x="18461" y="1895"/>
                  <a:pt x="18746" y="1816"/>
                  <a:pt x="18588" y="1516"/>
                </a:cubicBezTo>
                <a:cubicBezTo>
                  <a:pt x="18540" y="1390"/>
                  <a:pt x="18461" y="1311"/>
                  <a:pt x="18477" y="1169"/>
                </a:cubicBezTo>
                <a:cubicBezTo>
                  <a:pt x="18493" y="1074"/>
                  <a:pt x="18588" y="1042"/>
                  <a:pt x="18619" y="963"/>
                </a:cubicBezTo>
                <a:cubicBezTo>
                  <a:pt x="18683" y="774"/>
                  <a:pt x="18383" y="648"/>
                  <a:pt x="18414" y="458"/>
                </a:cubicBezTo>
                <a:cubicBezTo>
                  <a:pt x="18461" y="253"/>
                  <a:pt x="18619" y="142"/>
                  <a:pt x="18746" y="0"/>
                </a:cubicBezTo>
                <a:close/>
              </a:path>
            </a:pathLst>
          </a:custGeom>
          <a:solidFill>
            <a:srgbClr val="FFFFFF">
              <a:alpha val="41900"/>
            </a:srgbClr>
          </a:solidFill>
          <a:ln>
            <a:noFill/>
          </a:ln>
          <a:effectLst>
            <a:outerShdw blurRad="57150" rotWithShape="0" algn="bl" dir="5400000" dist="19050">
              <a:srgbClr val="783F04">
                <a:alpha val="27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8" name="Google Shape;1928;p74"/>
          <p:cNvSpPr txBox="1"/>
          <p:nvPr>
            <p:ph idx="4294967295" type="subTitle"/>
          </p:nvPr>
        </p:nvSpPr>
        <p:spPr>
          <a:xfrm flipH="1">
            <a:off x="9329500" y="2365100"/>
            <a:ext cx="2610900" cy="1167300"/>
          </a:xfrm>
          <a:prstGeom prst="rect">
            <a:avLst/>
          </a:prstGeom>
        </p:spPr>
        <p:txBody>
          <a:bodyPr anchorCtr="0" anchor="b" bIns="121900" lIns="121900" spcFirstLastPara="1" rIns="121900" wrap="square" tIns="121900">
            <a:noAutofit/>
          </a:bodyPr>
          <a:lstStyle/>
          <a:p>
            <a:pPr indent="0" lvl="0" marL="0" rtl="0" algn="ctr">
              <a:lnSpc>
                <a:spcPct val="100000"/>
              </a:lnSpc>
              <a:spcBef>
                <a:spcPts val="0"/>
              </a:spcBef>
              <a:spcAft>
                <a:spcPts val="2100"/>
              </a:spcAft>
              <a:buNone/>
            </a:pPr>
            <a:r>
              <a:rPr lang="en-US" sz="1900"/>
              <a:t>Do not select the title in the Essential Graphics Panel, that will hide the checkbox</a:t>
            </a:r>
            <a:endParaRPr sz="1900"/>
          </a:p>
        </p:txBody>
      </p:sp>
      <p:sp>
        <p:nvSpPr>
          <p:cNvPr id="1929" name="Google Shape;1929;p74"/>
          <p:cNvSpPr txBox="1"/>
          <p:nvPr>
            <p:ph idx="4294967295" type="ctrTitle"/>
          </p:nvPr>
        </p:nvSpPr>
        <p:spPr>
          <a:xfrm flipH="1">
            <a:off x="9139475" y="1557675"/>
            <a:ext cx="602100" cy="6576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0" lang="en-US" sz="3500"/>
              <a:t>3</a:t>
            </a:r>
            <a:endParaRPr b="0" sz="3500">
              <a:latin typeface="Chelsea Market"/>
              <a:ea typeface="Chelsea Market"/>
              <a:cs typeface="Chelsea Market"/>
              <a:sym typeface="Chelsea Market"/>
            </a:endParaRPr>
          </a:p>
        </p:txBody>
      </p:sp>
      <p:sp>
        <p:nvSpPr>
          <p:cNvPr id="1930" name="Google Shape;1930;p74"/>
          <p:cNvSpPr/>
          <p:nvPr/>
        </p:nvSpPr>
        <p:spPr>
          <a:xfrm>
            <a:off x="4021220" y="2825150"/>
            <a:ext cx="2716906" cy="1167332"/>
          </a:xfrm>
          <a:custGeom>
            <a:rect b="b" l="l" r="r" t="t"/>
            <a:pathLst>
              <a:path extrusionOk="0" h="39387" w="34650">
                <a:moveTo>
                  <a:pt x="1" y="0"/>
                </a:moveTo>
                <a:lnTo>
                  <a:pt x="1" y="39387"/>
                </a:lnTo>
                <a:lnTo>
                  <a:pt x="34649" y="39387"/>
                </a:lnTo>
                <a:lnTo>
                  <a:pt x="34649" y="0"/>
                </a:lnTo>
                <a:close/>
              </a:path>
            </a:pathLst>
          </a:custGeom>
          <a:solidFill>
            <a:schemeClr val="lt1"/>
          </a:solidFill>
          <a:ln>
            <a:noFill/>
          </a:ln>
          <a:effectLst>
            <a:outerShdw blurRad="57150" rotWithShape="0" algn="bl" dir="5400000" dist="19050">
              <a:srgbClr val="783F04">
                <a:alpha val="34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1" name="Google Shape;1931;p74"/>
          <p:cNvSpPr/>
          <p:nvPr/>
        </p:nvSpPr>
        <p:spPr>
          <a:xfrm flipH="1" rot="5400000">
            <a:off x="3109113" y="3098413"/>
            <a:ext cx="470747" cy="1527777"/>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2" name="Google Shape;1932;p74"/>
          <p:cNvSpPr txBox="1"/>
          <p:nvPr>
            <p:ph idx="4294967295" type="subTitle"/>
          </p:nvPr>
        </p:nvSpPr>
        <p:spPr>
          <a:xfrm flipH="1">
            <a:off x="4219320" y="3099176"/>
            <a:ext cx="2473200" cy="1167300"/>
          </a:xfrm>
          <a:prstGeom prst="rect">
            <a:avLst/>
          </a:prstGeom>
        </p:spPr>
        <p:txBody>
          <a:bodyPr anchorCtr="0" anchor="b" bIns="121900" lIns="121900" spcFirstLastPara="1" rIns="121900" wrap="square" tIns="121900">
            <a:noAutofit/>
          </a:bodyPr>
          <a:lstStyle/>
          <a:p>
            <a:pPr indent="0" lvl="0" marL="0" rtl="0" algn="ctr">
              <a:lnSpc>
                <a:spcPct val="100000"/>
              </a:lnSpc>
              <a:spcBef>
                <a:spcPts val="0"/>
              </a:spcBef>
              <a:spcAft>
                <a:spcPts val="2100"/>
              </a:spcAft>
              <a:buNone/>
            </a:pPr>
            <a:r>
              <a:rPr lang="en-US" sz="1900"/>
              <a:t>Inside the Essential Graphics panel, click the box that says Roll</a:t>
            </a:r>
            <a:endParaRPr sz="1900"/>
          </a:p>
        </p:txBody>
      </p:sp>
      <p:grpSp>
        <p:nvGrpSpPr>
          <p:cNvPr id="1933" name="Google Shape;1933;p74"/>
          <p:cNvGrpSpPr/>
          <p:nvPr/>
        </p:nvGrpSpPr>
        <p:grpSpPr>
          <a:xfrm rot="212026">
            <a:off x="510142" y="311511"/>
            <a:ext cx="5699752" cy="1568550"/>
            <a:chOff x="2016900" y="1269271"/>
            <a:chExt cx="6591257" cy="1596841"/>
          </a:xfrm>
        </p:grpSpPr>
        <p:sp>
          <p:nvSpPr>
            <p:cNvPr id="1934" name="Google Shape;1934;p74"/>
            <p:cNvSpPr/>
            <p:nvPr/>
          </p:nvSpPr>
          <p:spPr>
            <a:xfrm>
              <a:off x="2028532" y="1277998"/>
              <a:ext cx="6579625" cy="1588113"/>
            </a:xfrm>
            <a:custGeom>
              <a:rect b="b" l="l" r="r" t="t"/>
              <a:pathLst>
                <a:path extrusionOk="0" h="116324" w="263185">
                  <a:moveTo>
                    <a:pt x="1" y="0"/>
                  </a:moveTo>
                  <a:lnTo>
                    <a:pt x="1" y="116324"/>
                  </a:lnTo>
                  <a:lnTo>
                    <a:pt x="263184" y="116324"/>
                  </a:lnTo>
                  <a:lnTo>
                    <a:pt x="263184" y="0"/>
                  </a:lnTo>
                  <a:close/>
                </a:path>
              </a:pathLst>
            </a:custGeom>
            <a:solidFill>
              <a:srgbClr val="FFFFFF"/>
            </a:solidFill>
            <a:ln>
              <a:noFill/>
            </a:ln>
            <a:effectLst>
              <a:outerShdw blurRad="100013"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5" name="Google Shape;1935;p74"/>
            <p:cNvSpPr/>
            <p:nvPr/>
          </p:nvSpPr>
          <p:spPr>
            <a:xfrm>
              <a:off x="2016900" y="1730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6" name="Google Shape;1936;p74"/>
            <p:cNvSpPr/>
            <p:nvPr/>
          </p:nvSpPr>
          <p:spPr>
            <a:xfrm>
              <a:off x="2016900" y="1875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7" name="Google Shape;1937;p74"/>
            <p:cNvSpPr/>
            <p:nvPr/>
          </p:nvSpPr>
          <p:spPr>
            <a:xfrm>
              <a:off x="2016900" y="21620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8" name="Google Shape;1938;p74"/>
            <p:cNvSpPr/>
            <p:nvPr/>
          </p:nvSpPr>
          <p:spPr>
            <a:xfrm>
              <a:off x="2016900" y="23074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9" name="Google Shape;1939;p74"/>
            <p:cNvSpPr/>
            <p:nvPr/>
          </p:nvSpPr>
          <p:spPr>
            <a:xfrm>
              <a:off x="2016900" y="2595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0" name="Google Shape;1940;p74"/>
            <p:cNvSpPr/>
            <p:nvPr/>
          </p:nvSpPr>
          <p:spPr>
            <a:xfrm>
              <a:off x="2016900" y="27407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1" name="Google Shape;1941;p74"/>
            <p:cNvSpPr/>
            <p:nvPr/>
          </p:nvSpPr>
          <p:spPr>
            <a:xfrm flipH="1">
              <a:off x="2893809" y="1269267"/>
              <a:ext cx="8737" cy="1579761"/>
            </a:xfrm>
            <a:custGeom>
              <a:rect b="b" l="l" r="r" t="t"/>
              <a:pathLst>
                <a:path extrusionOk="0" fill="none" h="116673" w="1">
                  <a:moveTo>
                    <a:pt x="0" y="0"/>
                  </a:moveTo>
                  <a:lnTo>
                    <a:pt x="0" y="116673"/>
                  </a:lnTo>
                </a:path>
              </a:pathLst>
            </a:custGeom>
            <a:solidFill>
              <a:srgbClr val="E72D53"/>
            </a:solidFill>
            <a:ln cap="flat" cmpd="sng" w="18900">
              <a:solidFill>
                <a:srgbClr val="E72D53"/>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42" name="Google Shape;1942;p74"/>
          <p:cNvSpPr txBox="1"/>
          <p:nvPr>
            <p:ph type="title"/>
          </p:nvPr>
        </p:nvSpPr>
        <p:spPr>
          <a:xfrm rot="293398">
            <a:off x="587028" y="659168"/>
            <a:ext cx="5785859" cy="846991"/>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Credit Roll</a:t>
            </a:r>
            <a:endParaRPr/>
          </a:p>
        </p:txBody>
      </p:sp>
      <p:sp>
        <p:nvSpPr>
          <p:cNvPr id="1943" name="Google Shape;1943;p74"/>
          <p:cNvSpPr/>
          <p:nvPr/>
        </p:nvSpPr>
        <p:spPr>
          <a:xfrm>
            <a:off x="4513353" y="2773600"/>
            <a:ext cx="1885145" cy="211699"/>
          </a:xfrm>
          <a:custGeom>
            <a:rect b="b" l="l" r="r" t="t"/>
            <a:pathLst>
              <a:path extrusionOk="0" h="4975" w="18746">
                <a:moveTo>
                  <a:pt x="268" y="0"/>
                </a:moveTo>
                <a:lnTo>
                  <a:pt x="268" y="142"/>
                </a:lnTo>
                <a:cubicBezTo>
                  <a:pt x="363" y="221"/>
                  <a:pt x="458" y="316"/>
                  <a:pt x="537" y="411"/>
                </a:cubicBezTo>
                <a:cubicBezTo>
                  <a:pt x="711" y="663"/>
                  <a:pt x="569" y="695"/>
                  <a:pt x="426" y="884"/>
                </a:cubicBezTo>
                <a:cubicBezTo>
                  <a:pt x="0" y="1421"/>
                  <a:pt x="632" y="1548"/>
                  <a:pt x="837" y="1706"/>
                </a:cubicBezTo>
                <a:cubicBezTo>
                  <a:pt x="316" y="2401"/>
                  <a:pt x="837" y="2780"/>
                  <a:pt x="1011" y="3064"/>
                </a:cubicBezTo>
                <a:cubicBezTo>
                  <a:pt x="521" y="3174"/>
                  <a:pt x="284" y="3143"/>
                  <a:pt x="679" y="3711"/>
                </a:cubicBezTo>
                <a:cubicBezTo>
                  <a:pt x="742" y="3806"/>
                  <a:pt x="900" y="3869"/>
                  <a:pt x="869" y="3980"/>
                </a:cubicBezTo>
                <a:cubicBezTo>
                  <a:pt x="853" y="4106"/>
                  <a:pt x="600" y="4185"/>
                  <a:pt x="537" y="4311"/>
                </a:cubicBezTo>
                <a:cubicBezTo>
                  <a:pt x="632" y="4406"/>
                  <a:pt x="726" y="4469"/>
                  <a:pt x="837" y="4533"/>
                </a:cubicBezTo>
                <a:cubicBezTo>
                  <a:pt x="711" y="4706"/>
                  <a:pt x="553" y="4848"/>
                  <a:pt x="363" y="4975"/>
                </a:cubicBezTo>
                <a:lnTo>
                  <a:pt x="18509" y="4975"/>
                </a:lnTo>
                <a:cubicBezTo>
                  <a:pt x="18493" y="4943"/>
                  <a:pt x="18477" y="4927"/>
                  <a:pt x="18461" y="4912"/>
                </a:cubicBezTo>
                <a:cubicBezTo>
                  <a:pt x="18683" y="4785"/>
                  <a:pt x="18193" y="4580"/>
                  <a:pt x="18177" y="4438"/>
                </a:cubicBezTo>
                <a:cubicBezTo>
                  <a:pt x="18177" y="4264"/>
                  <a:pt x="18493" y="4201"/>
                  <a:pt x="18604" y="4106"/>
                </a:cubicBezTo>
                <a:cubicBezTo>
                  <a:pt x="18588" y="3980"/>
                  <a:pt x="18477" y="3948"/>
                  <a:pt x="18414" y="3853"/>
                </a:cubicBezTo>
                <a:cubicBezTo>
                  <a:pt x="18335" y="3759"/>
                  <a:pt x="18383" y="3743"/>
                  <a:pt x="18398" y="3632"/>
                </a:cubicBezTo>
                <a:cubicBezTo>
                  <a:pt x="18414" y="3538"/>
                  <a:pt x="18461" y="3601"/>
                  <a:pt x="18430" y="3490"/>
                </a:cubicBezTo>
                <a:cubicBezTo>
                  <a:pt x="18398" y="3411"/>
                  <a:pt x="18319" y="3348"/>
                  <a:pt x="18225" y="3348"/>
                </a:cubicBezTo>
                <a:cubicBezTo>
                  <a:pt x="18304" y="3159"/>
                  <a:pt x="18604" y="3143"/>
                  <a:pt x="18635" y="3001"/>
                </a:cubicBezTo>
                <a:cubicBezTo>
                  <a:pt x="18683" y="2843"/>
                  <a:pt x="18477" y="2780"/>
                  <a:pt x="18446" y="2669"/>
                </a:cubicBezTo>
                <a:cubicBezTo>
                  <a:pt x="18383" y="2495"/>
                  <a:pt x="18604" y="2464"/>
                  <a:pt x="18588" y="2337"/>
                </a:cubicBezTo>
                <a:cubicBezTo>
                  <a:pt x="18588" y="2258"/>
                  <a:pt x="18351" y="2179"/>
                  <a:pt x="18288" y="2132"/>
                </a:cubicBezTo>
                <a:cubicBezTo>
                  <a:pt x="18461" y="1895"/>
                  <a:pt x="18746" y="1816"/>
                  <a:pt x="18588" y="1516"/>
                </a:cubicBezTo>
                <a:cubicBezTo>
                  <a:pt x="18540" y="1390"/>
                  <a:pt x="18461" y="1311"/>
                  <a:pt x="18477" y="1169"/>
                </a:cubicBezTo>
                <a:cubicBezTo>
                  <a:pt x="18493" y="1074"/>
                  <a:pt x="18588" y="1042"/>
                  <a:pt x="18619" y="963"/>
                </a:cubicBezTo>
                <a:cubicBezTo>
                  <a:pt x="18683" y="774"/>
                  <a:pt x="18383" y="648"/>
                  <a:pt x="18414" y="458"/>
                </a:cubicBezTo>
                <a:cubicBezTo>
                  <a:pt x="18461" y="253"/>
                  <a:pt x="18619" y="142"/>
                  <a:pt x="18746" y="0"/>
                </a:cubicBezTo>
                <a:close/>
              </a:path>
            </a:pathLst>
          </a:custGeom>
          <a:solidFill>
            <a:srgbClr val="FFFFFF">
              <a:alpha val="41900"/>
            </a:srgbClr>
          </a:solidFill>
          <a:ln>
            <a:noFill/>
          </a:ln>
          <a:effectLst>
            <a:outerShdw blurRad="57150" rotWithShape="0" algn="bl" dir="5400000" dist="19050">
              <a:srgbClr val="783F04">
                <a:alpha val="27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4" name="Google Shape;1944;p74"/>
          <p:cNvSpPr/>
          <p:nvPr/>
        </p:nvSpPr>
        <p:spPr>
          <a:xfrm rot="4249540">
            <a:off x="7583472" y="858617"/>
            <a:ext cx="365551" cy="3050107"/>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5" name="Google Shape;1945;p74"/>
          <p:cNvSpPr/>
          <p:nvPr/>
        </p:nvSpPr>
        <p:spPr>
          <a:xfrm flipH="1" rot="5400000">
            <a:off x="8267438" y="4556063"/>
            <a:ext cx="470747" cy="1527777"/>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6" name="Google Shape;1946;p74"/>
          <p:cNvSpPr/>
          <p:nvPr/>
        </p:nvSpPr>
        <p:spPr>
          <a:xfrm rot="4249540">
            <a:off x="7583472" y="858617"/>
            <a:ext cx="365551" cy="3050107"/>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0" name="Shape 1950"/>
        <p:cNvGrpSpPr/>
        <p:nvPr/>
      </p:nvGrpSpPr>
      <p:grpSpPr>
        <a:xfrm>
          <a:off x="0" y="0"/>
          <a:ext cx="0" cy="0"/>
          <a:chOff x="0" y="0"/>
          <a:chExt cx="0" cy="0"/>
        </a:xfrm>
      </p:grpSpPr>
      <p:sp>
        <p:nvSpPr>
          <p:cNvPr id="1951" name="Google Shape;1951;p75"/>
          <p:cNvSpPr txBox="1"/>
          <p:nvPr>
            <p:ph idx="4294967295" type="ctrTitle"/>
          </p:nvPr>
        </p:nvSpPr>
        <p:spPr>
          <a:xfrm>
            <a:off x="3430363" y="993092"/>
            <a:ext cx="6358500" cy="4217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6000" u="sng"/>
              <a:t>Creative:</a:t>
            </a:r>
            <a:endParaRPr sz="6000" u="sng"/>
          </a:p>
          <a:p>
            <a:pPr indent="0" lvl="0" marL="0" rtl="0" algn="ctr">
              <a:spcBef>
                <a:spcPts val="0"/>
              </a:spcBef>
              <a:spcAft>
                <a:spcPts val="0"/>
              </a:spcAft>
              <a:buNone/>
            </a:pPr>
            <a:r>
              <a:rPr lang="en-US" sz="6000"/>
              <a:t>Effect Controls Panel &amp; Animating with Keyframes</a:t>
            </a:r>
            <a:endParaRPr sz="6000"/>
          </a:p>
        </p:txBody>
      </p:sp>
      <p:grpSp>
        <p:nvGrpSpPr>
          <p:cNvPr id="1952" name="Google Shape;1952;p75"/>
          <p:cNvGrpSpPr/>
          <p:nvPr/>
        </p:nvGrpSpPr>
        <p:grpSpPr>
          <a:xfrm>
            <a:off x="122349" y="-127093"/>
            <a:ext cx="3624823" cy="3412803"/>
            <a:chOff x="1218124" y="1121265"/>
            <a:chExt cx="2718685" cy="2559666"/>
          </a:xfrm>
        </p:grpSpPr>
        <p:grpSp>
          <p:nvGrpSpPr>
            <p:cNvPr id="1953" name="Google Shape;1953;p75"/>
            <p:cNvGrpSpPr/>
            <p:nvPr/>
          </p:nvGrpSpPr>
          <p:grpSpPr>
            <a:xfrm flipH="1" rot="-1013395">
              <a:off x="1643515" y="1372580"/>
              <a:ext cx="2037451" cy="2057037"/>
              <a:chOff x="1626000" y="605300"/>
              <a:chExt cx="4068375" cy="4132125"/>
            </a:xfrm>
          </p:grpSpPr>
          <p:sp>
            <p:nvSpPr>
              <p:cNvPr id="1954" name="Google Shape;1954;p75"/>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955" name="Google Shape;1955;p75"/>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FFC5CB"/>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1956" name="Google Shape;1956;p75"/>
            <p:cNvSpPr/>
            <p:nvPr/>
          </p:nvSpPr>
          <p:spPr>
            <a:xfrm rot="4642448">
              <a:off x="3025611" y="1176296"/>
              <a:ext cx="693464" cy="725188"/>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7" name="Google Shape;1957;p75"/>
            <p:cNvSpPr/>
            <p:nvPr/>
          </p:nvSpPr>
          <p:spPr>
            <a:xfrm rot="-2537103">
              <a:off x="1371902" y="2008619"/>
              <a:ext cx="693456" cy="725220"/>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58" name="Google Shape;1958;p75"/>
          <p:cNvSpPr txBox="1"/>
          <p:nvPr>
            <p:ph idx="4294967295" type="title"/>
          </p:nvPr>
        </p:nvSpPr>
        <p:spPr>
          <a:xfrm rot="-532019">
            <a:off x="1252989" y="965924"/>
            <a:ext cx="1590104" cy="1226694"/>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6400"/>
              <a:t>03</a:t>
            </a:r>
            <a:endParaRPr sz="64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2" name="Shape 1962"/>
        <p:cNvGrpSpPr/>
        <p:nvPr/>
      </p:nvGrpSpPr>
      <p:grpSpPr>
        <a:xfrm>
          <a:off x="0" y="0"/>
          <a:ext cx="0" cy="0"/>
          <a:chOff x="0" y="0"/>
          <a:chExt cx="0" cy="0"/>
        </a:xfrm>
      </p:grpSpPr>
      <p:sp>
        <p:nvSpPr>
          <p:cNvPr id="1963" name="Google Shape;1963;p76"/>
          <p:cNvSpPr txBox="1"/>
          <p:nvPr>
            <p:ph type="ctrTitle"/>
          </p:nvPr>
        </p:nvSpPr>
        <p:spPr>
          <a:xfrm rot="959">
            <a:off x="1917525" y="1984900"/>
            <a:ext cx="8606400" cy="1992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Keyframes allow us to animate our graphic/clip</a:t>
            </a:r>
            <a:endParaRPr/>
          </a:p>
        </p:txBody>
      </p:sp>
      <p:sp>
        <p:nvSpPr>
          <p:cNvPr id="1964" name="Google Shape;1964;p76"/>
          <p:cNvSpPr txBox="1"/>
          <p:nvPr>
            <p:ph idx="1" type="subTitle"/>
          </p:nvPr>
        </p:nvSpPr>
        <p:spPr>
          <a:xfrm rot="1244">
            <a:off x="4023067" y="3992650"/>
            <a:ext cx="4145700" cy="1108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This is achieved in the Effect Controls Panel</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8" name="Shape 1968"/>
        <p:cNvGrpSpPr/>
        <p:nvPr/>
      </p:nvGrpSpPr>
      <p:grpSpPr>
        <a:xfrm>
          <a:off x="0" y="0"/>
          <a:ext cx="0" cy="0"/>
          <a:chOff x="0" y="0"/>
          <a:chExt cx="0" cy="0"/>
        </a:xfrm>
      </p:grpSpPr>
      <p:pic>
        <p:nvPicPr>
          <p:cNvPr id="1969" name="Google Shape;1969;p77"/>
          <p:cNvPicPr preferRelativeResize="0"/>
          <p:nvPr>
            <p:ph idx="4294967295" type="body"/>
          </p:nvPr>
        </p:nvPicPr>
        <p:blipFill rotWithShape="1">
          <a:blip r:embed="rId3">
            <a:alphaModFix/>
          </a:blip>
          <a:srcRect b="0" l="0" r="0" t="0"/>
          <a:stretch/>
        </p:blipFill>
        <p:spPr>
          <a:xfrm>
            <a:off x="0" y="1621"/>
            <a:ext cx="12223500" cy="6245100"/>
          </a:xfrm>
          <a:prstGeom prst="rect">
            <a:avLst/>
          </a:prstGeom>
          <a:noFill/>
          <a:ln>
            <a:noFill/>
          </a:ln>
        </p:spPr>
      </p:pic>
      <p:sp>
        <p:nvSpPr>
          <p:cNvPr id="1970" name="Google Shape;1970;p77"/>
          <p:cNvSpPr/>
          <p:nvPr/>
        </p:nvSpPr>
        <p:spPr>
          <a:xfrm rot="7342491">
            <a:off x="499008" y="2200023"/>
            <a:ext cx="547384" cy="314095"/>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77"/>
          <p:cNvSpPr/>
          <p:nvPr/>
        </p:nvSpPr>
        <p:spPr>
          <a:xfrm rot="7342272">
            <a:off x="3368198" y="2328054"/>
            <a:ext cx="448261" cy="314095"/>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77"/>
          <p:cNvSpPr/>
          <p:nvPr/>
        </p:nvSpPr>
        <p:spPr>
          <a:xfrm rot="7343117">
            <a:off x="4394845" y="2269051"/>
            <a:ext cx="383675" cy="314095"/>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3" name="Google Shape;1973;p77"/>
          <p:cNvGrpSpPr/>
          <p:nvPr/>
        </p:nvGrpSpPr>
        <p:grpSpPr>
          <a:xfrm>
            <a:off x="118506" y="3325944"/>
            <a:ext cx="5333974" cy="3943389"/>
            <a:chOff x="-386518" y="337835"/>
            <a:chExt cx="4000581" cy="2957615"/>
          </a:xfrm>
        </p:grpSpPr>
        <p:grpSp>
          <p:nvGrpSpPr>
            <p:cNvPr id="1974" name="Google Shape;1974;p77"/>
            <p:cNvGrpSpPr/>
            <p:nvPr/>
          </p:nvGrpSpPr>
          <p:grpSpPr>
            <a:xfrm flipH="1" rot="99509">
              <a:off x="-346156" y="393963"/>
              <a:ext cx="3919857" cy="2845359"/>
              <a:chOff x="3527494" y="847821"/>
              <a:chExt cx="5301333" cy="3192465"/>
            </a:xfrm>
          </p:grpSpPr>
          <p:sp>
            <p:nvSpPr>
              <p:cNvPr id="1975" name="Google Shape;1975;p77"/>
              <p:cNvSpPr/>
              <p:nvPr/>
            </p:nvSpPr>
            <p:spPr>
              <a:xfrm flipH="1" rot="722727">
                <a:off x="6040857" y="1292178"/>
                <a:ext cx="2554181"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999999">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6" name="Google Shape;1976;p77"/>
              <p:cNvSpPr/>
              <p:nvPr/>
            </p:nvSpPr>
            <p:spPr>
              <a:xfrm flipH="1" rot="722727">
                <a:off x="3761282" y="1086692"/>
                <a:ext cx="2554181"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999999">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7" name="Google Shape;1977;p77"/>
              <p:cNvSpPr/>
              <p:nvPr/>
            </p:nvSpPr>
            <p:spPr>
              <a:xfrm flipH="1" rot="722721">
                <a:off x="3760586" y="1094991"/>
                <a:ext cx="2633322"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78" name="Google Shape;1978;p77"/>
            <p:cNvSpPr/>
            <p:nvPr/>
          </p:nvSpPr>
          <p:spPr>
            <a:xfrm rot="5214460">
              <a:off x="216812" y="705409"/>
              <a:ext cx="397420" cy="470145"/>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lt2"/>
            </a:solidFill>
            <a:ln>
              <a:noFill/>
            </a:ln>
            <a:effectLst>
              <a:outerShdw blurRad="28575" rotWithShape="0" algn="bl" dir="5400000" dist="9525">
                <a:srgbClr val="783F04">
                  <a:alpha val="2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79" name="Google Shape;1979;p77"/>
          <p:cNvSpPr txBox="1"/>
          <p:nvPr>
            <p:ph type="title"/>
          </p:nvPr>
        </p:nvSpPr>
        <p:spPr>
          <a:xfrm rot="-186009">
            <a:off x="770313" y="4158539"/>
            <a:ext cx="4116024" cy="2278223"/>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400">
                <a:solidFill>
                  <a:srgbClr val="000000"/>
                </a:solidFill>
                <a:latin typeface="Signika Negative Light"/>
                <a:ea typeface="Signika Negative Light"/>
                <a:cs typeface="Signika Negative Light"/>
                <a:sym typeface="Signika Negative Light"/>
              </a:rPr>
              <a:t>This shows you how to change the position of your graphic and allows you to ‘animate’ your graphic, using Keyframes inside Effect Controls panel. </a:t>
            </a:r>
            <a:endParaRPr sz="2400">
              <a:solidFill>
                <a:srgbClr val="000000"/>
              </a:solidFill>
              <a:latin typeface="Signika Negative Light"/>
              <a:ea typeface="Signika Negative Light"/>
              <a:cs typeface="Signika Negative Light"/>
              <a:sym typeface="Signika Negative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3" name="Shape 1983"/>
        <p:cNvGrpSpPr/>
        <p:nvPr/>
      </p:nvGrpSpPr>
      <p:grpSpPr>
        <a:xfrm>
          <a:off x="0" y="0"/>
          <a:ext cx="0" cy="0"/>
          <a:chOff x="0" y="0"/>
          <a:chExt cx="0" cy="0"/>
        </a:xfrm>
      </p:grpSpPr>
      <p:sp>
        <p:nvSpPr>
          <p:cNvPr id="1984" name="Google Shape;1984;p78"/>
          <p:cNvSpPr txBox="1"/>
          <p:nvPr>
            <p:ph idx="1" type="subTitle"/>
          </p:nvPr>
        </p:nvSpPr>
        <p:spPr>
          <a:xfrm rot="809">
            <a:off x="1421225" y="1296750"/>
            <a:ext cx="2549100" cy="1108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2500"/>
              <a:t>Change the position of video or graphic</a:t>
            </a:r>
            <a:endParaRPr sz="2500"/>
          </a:p>
          <a:p>
            <a:pPr indent="0" lvl="0" marL="0" rtl="0" algn="ctr">
              <a:spcBef>
                <a:spcPts val="0"/>
              </a:spcBef>
              <a:spcAft>
                <a:spcPts val="0"/>
              </a:spcAft>
              <a:buNone/>
            </a:pPr>
            <a:r>
              <a:rPr lang="en-US" sz="2500"/>
              <a:t>(Position)</a:t>
            </a:r>
            <a:endParaRPr sz="2500"/>
          </a:p>
        </p:txBody>
      </p:sp>
      <p:pic>
        <p:nvPicPr>
          <p:cNvPr id="1985" name="Google Shape;1985;p78"/>
          <p:cNvPicPr preferRelativeResize="0"/>
          <p:nvPr/>
        </p:nvPicPr>
        <p:blipFill>
          <a:blip r:embed="rId3">
            <a:alphaModFix/>
          </a:blip>
          <a:stretch>
            <a:fillRect/>
          </a:stretch>
        </p:blipFill>
        <p:spPr>
          <a:xfrm>
            <a:off x="4089487" y="1296450"/>
            <a:ext cx="7978438" cy="3632105"/>
          </a:xfrm>
          <a:prstGeom prst="rect">
            <a:avLst/>
          </a:prstGeom>
          <a:noFill/>
          <a:ln>
            <a:noFill/>
          </a:ln>
        </p:spPr>
      </p:pic>
      <p:sp>
        <p:nvSpPr>
          <p:cNvPr id="1986" name="Google Shape;1986;p78"/>
          <p:cNvSpPr txBox="1"/>
          <p:nvPr>
            <p:ph idx="1" type="subTitle"/>
          </p:nvPr>
        </p:nvSpPr>
        <p:spPr>
          <a:xfrm rot="1052">
            <a:off x="1715521" y="3152000"/>
            <a:ext cx="1960500" cy="1108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2500"/>
              <a:t>Change the size of video or graphic (Scale)</a:t>
            </a:r>
            <a:endParaRPr sz="2500"/>
          </a:p>
        </p:txBody>
      </p:sp>
      <p:sp>
        <p:nvSpPr>
          <p:cNvPr id="1987" name="Google Shape;1987;p78"/>
          <p:cNvSpPr/>
          <p:nvPr/>
        </p:nvSpPr>
        <p:spPr>
          <a:xfrm rot="6854024">
            <a:off x="4022799" y="646883"/>
            <a:ext cx="470732" cy="1527725"/>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8" name="Google Shape;1988;p78"/>
          <p:cNvSpPr/>
          <p:nvPr/>
        </p:nvSpPr>
        <p:spPr>
          <a:xfrm flipH="1" rot="3556944">
            <a:off x="4022795" y="2097246"/>
            <a:ext cx="470747" cy="1527781"/>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9" name="Google Shape;1989;p78"/>
          <p:cNvSpPr txBox="1"/>
          <p:nvPr>
            <p:ph idx="1" type="subTitle"/>
          </p:nvPr>
        </p:nvSpPr>
        <p:spPr>
          <a:xfrm rot="1067">
            <a:off x="9034950" y="2516300"/>
            <a:ext cx="2898900" cy="23802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500">
                <a:highlight>
                  <a:schemeClr val="lt1"/>
                </a:highlight>
              </a:rPr>
              <a:t>These are your data points, they tell you what is happening at the specific timecode</a:t>
            </a:r>
            <a:endParaRPr sz="2500">
              <a:highlight>
                <a:schemeClr val="lt1"/>
              </a:highlight>
            </a:endParaRPr>
          </a:p>
        </p:txBody>
      </p:sp>
      <p:sp>
        <p:nvSpPr>
          <p:cNvPr id="1990" name="Google Shape;1990;p78"/>
          <p:cNvSpPr/>
          <p:nvPr/>
        </p:nvSpPr>
        <p:spPr>
          <a:xfrm>
            <a:off x="8910900" y="1782175"/>
            <a:ext cx="1331100" cy="733800"/>
          </a:xfrm>
          <a:prstGeom prst="ellipse">
            <a:avLst/>
          </a:prstGeom>
          <a:noFill/>
          <a:ln cap="flat" cmpd="sng" w="38100">
            <a:solidFill>
              <a:srgbClr val="E72D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78"/>
          <p:cNvSpPr txBox="1"/>
          <p:nvPr>
            <p:ph idx="1" type="subTitle"/>
          </p:nvPr>
        </p:nvSpPr>
        <p:spPr>
          <a:xfrm rot="1105">
            <a:off x="4089483" y="5064625"/>
            <a:ext cx="5599200" cy="1108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2500"/>
              <a:t>To make any movement, you must turn on Animation first!</a:t>
            </a:r>
            <a:endParaRPr sz="2500"/>
          </a:p>
        </p:txBody>
      </p:sp>
      <p:sp>
        <p:nvSpPr>
          <p:cNvPr id="1992" name="Google Shape;1992;p78"/>
          <p:cNvSpPr/>
          <p:nvPr/>
        </p:nvSpPr>
        <p:spPr>
          <a:xfrm flipH="1" rot="-2288991">
            <a:off x="6860359" y="1557651"/>
            <a:ext cx="365544" cy="4109192"/>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6" name="Shape 1996"/>
        <p:cNvGrpSpPr/>
        <p:nvPr/>
      </p:nvGrpSpPr>
      <p:grpSpPr>
        <a:xfrm>
          <a:off x="0" y="0"/>
          <a:ext cx="0" cy="0"/>
          <a:chOff x="0" y="0"/>
          <a:chExt cx="0" cy="0"/>
        </a:xfrm>
      </p:grpSpPr>
      <p:grpSp>
        <p:nvGrpSpPr>
          <p:cNvPr id="1997" name="Google Shape;1997;p79"/>
          <p:cNvGrpSpPr/>
          <p:nvPr/>
        </p:nvGrpSpPr>
        <p:grpSpPr>
          <a:xfrm>
            <a:off x="191624" y="321907"/>
            <a:ext cx="3624823" cy="3412803"/>
            <a:chOff x="1218124" y="1121265"/>
            <a:chExt cx="2718685" cy="2559666"/>
          </a:xfrm>
        </p:grpSpPr>
        <p:grpSp>
          <p:nvGrpSpPr>
            <p:cNvPr id="1998" name="Google Shape;1998;p79"/>
            <p:cNvGrpSpPr/>
            <p:nvPr/>
          </p:nvGrpSpPr>
          <p:grpSpPr>
            <a:xfrm flipH="1" rot="-1013395">
              <a:off x="1643515" y="1372580"/>
              <a:ext cx="2037451" cy="2057037"/>
              <a:chOff x="1626000" y="605300"/>
              <a:chExt cx="4068375" cy="4132125"/>
            </a:xfrm>
          </p:grpSpPr>
          <p:sp>
            <p:nvSpPr>
              <p:cNvPr id="1999" name="Google Shape;1999;p79"/>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000" name="Google Shape;2000;p79"/>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FFC5CB"/>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2001" name="Google Shape;2001;p79"/>
            <p:cNvSpPr/>
            <p:nvPr/>
          </p:nvSpPr>
          <p:spPr>
            <a:xfrm rot="4642448">
              <a:off x="3025611" y="1176296"/>
              <a:ext cx="693464" cy="725188"/>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2" name="Google Shape;2002;p79"/>
            <p:cNvSpPr/>
            <p:nvPr/>
          </p:nvSpPr>
          <p:spPr>
            <a:xfrm rot="-2537103">
              <a:off x="1371902" y="2008619"/>
              <a:ext cx="693456" cy="725220"/>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03" name="Google Shape;2003;p79"/>
          <p:cNvSpPr txBox="1"/>
          <p:nvPr>
            <p:ph idx="2" type="title"/>
          </p:nvPr>
        </p:nvSpPr>
        <p:spPr>
          <a:xfrm rot="-531798">
            <a:off x="1105210" y="1408413"/>
            <a:ext cx="2108680" cy="1226694"/>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2800"/>
              <a:t>Set Keyframes</a:t>
            </a:r>
            <a:endParaRPr sz="2800"/>
          </a:p>
        </p:txBody>
      </p:sp>
      <p:sp>
        <p:nvSpPr>
          <p:cNvPr id="2004" name="Google Shape;2004;p79"/>
          <p:cNvSpPr txBox="1"/>
          <p:nvPr/>
        </p:nvSpPr>
        <p:spPr>
          <a:xfrm rot="163990">
            <a:off x="4876088" y="1415985"/>
            <a:ext cx="4416524" cy="4058530"/>
          </a:xfrm>
          <a:prstGeom prst="rect">
            <a:avLst/>
          </a:prstGeom>
          <a:noFill/>
          <a:ln>
            <a:noFill/>
          </a:ln>
        </p:spPr>
        <p:txBody>
          <a:bodyPr anchorCtr="0" anchor="t" bIns="91425" lIns="91425" spcFirstLastPara="1" rIns="91425" wrap="square" tIns="91425">
            <a:spAutoFit/>
          </a:bodyPr>
          <a:lstStyle/>
          <a:p>
            <a:pPr indent="0" lvl="0" marL="0" rtl="0" algn="l">
              <a:lnSpc>
                <a:spcPct val="175000"/>
              </a:lnSpc>
              <a:spcBef>
                <a:spcPts val="0"/>
              </a:spcBef>
              <a:spcAft>
                <a:spcPts val="0"/>
              </a:spcAft>
              <a:buNone/>
            </a:pPr>
            <a:r>
              <a:rPr lang="en-US" sz="1500">
                <a:solidFill>
                  <a:srgbClr val="404040"/>
                </a:solidFill>
                <a:latin typeface="Signika Negative"/>
                <a:ea typeface="Signika Negative"/>
                <a:cs typeface="Signika Negative"/>
                <a:sym typeface="Signika Negative"/>
              </a:rPr>
              <a:t>Setting keyframes is easy. Simply hit the stopwatch icon to the left of your desired parameter. By default, Premiere will set a single keyframe as soon as you hit the stopwatch button.</a:t>
            </a:r>
            <a:endParaRPr sz="1500">
              <a:solidFill>
                <a:srgbClr val="404040"/>
              </a:solidFill>
              <a:latin typeface="Signika Negative"/>
              <a:ea typeface="Signika Negative"/>
              <a:cs typeface="Signika Negative"/>
              <a:sym typeface="Signika Negative"/>
            </a:endParaRPr>
          </a:p>
          <a:p>
            <a:pPr indent="0" lvl="0" marL="0" rtl="0" algn="l">
              <a:lnSpc>
                <a:spcPct val="175000"/>
              </a:lnSpc>
              <a:spcBef>
                <a:spcPts val="1600"/>
              </a:spcBef>
              <a:spcAft>
                <a:spcPts val="0"/>
              </a:spcAft>
              <a:buNone/>
            </a:pPr>
            <a:r>
              <a:rPr lang="en-US" sz="1500">
                <a:solidFill>
                  <a:srgbClr val="404040"/>
                </a:solidFill>
                <a:latin typeface="Signika Negative"/>
                <a:ea typeface="Signika Negative"/>
                <a:cs typeface="Signika Negative"/>
                <a:sym typeface="Signika Negative"/>
              </a:rPr>
              <a:t>To set another keyframe, move your playhead to your desired time and hit the small diamond between the left and right arrows to the right of your parameter’s values (see example).</a:t>
            </a:r>
            <a:endParaRPr sz="1500">
              <a:solidFill>
                <a:srgbClr val="404040"/>
              </a:solidFill>
              <a:latin typeface="Signika Negative"/>
              <a:ea typeface="Signika Negative"/>
              <a:cs typeface="Signika Negative"/>
              <a:sym typeface="Signika Negative"/>
            </a:endParaRPr>
          </a:p>
          <a:p>
            <a:pPr indent="0" lvl="0" marL="0" rtl="0" algn="l">
              <a:spcBef>
                <a:spcPts val="1600"/>
              </a:spcBef>
              <a:spcAft>
                <a:spcPts val="0"/>
              </a:spcAft>
              <a:buNone/>
            </a:pPr>
            <a:r>
              <a:t/>
            </a:r>
            <a:endParaRPr sz="1500">
              <a:latin typeface="Signika Negative Light"/>
              <a:ea typeface="Signika Negative Light"/>
              <a:cs typeface="Signika Negative Light"/>
              <a:sym typeface="Signika Negative Light"/>
            </a:endParaRPr>
          </a:p>
        </p:txBody>
      </p:sp>
      <p:pic>
        <p:nvPicPr>
          <p:cNvPr id="2005" name="Google Shape;2005;p79"/>
          <p:cNvPicPr preferRelativeResize="0"/>
          <p:nvPr/>
        </p:nvPicPr>
        <p:blipFill>
          <a:blip r:embed="rId3">
            <a:alphaModFix/>
          </a:blip>
          <a:stretch>
            <a:fillRect/>
          </a:stretch>
        </p:blipFill>
        <p:spPr>
          <a:xfrm>
            <a:off x="1023150" y="4917925"/>
            <a:ext cx="10966550" cy="1798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
        <p:nvSpPr>
          <p:cNvPr id="2010" name="Google Shape;2010;p80"/>
          <p:cNvSpPr txBox="1"/>
          <p:nvPr>
            <p:ph type="ctrTitle"/>
          </p:nvPr>
        </p:nvSpPr>
        <p:spPr>
          <a:xfrm rot="950">
            <a:off x="3924400" y="1680067"/>
            <a:ext cx="4343100" cy="1992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Position</a:t>
            </a:r>
            <a:endParaRPr/>
          </a:p>
        </p:txBody>
      </p:sp>
      <p:sp>
        <p:nvSpPr>
          <p:cNvPr id="2011" name="Google Shape;2011;p80"/>
          <p:cNvSpPr txBox="1"/>
          <p:nvPr>
            <p:ph idx="1" type="subTitle"/>
          </p:nvPr>
        </p:nvSpPr>
        <p:spPr>
          <a:xfrm rot="1124">
            <a:off x="1951375" y="3674925"/>
            <a:ext cx="8256600" cy="1991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There are two numbers under Position. </a:t>
            </a:r>
            <a:endParaRPr/>
          </a:p>
          <a:p>
            <a:pPr indent="0" lvl="0" marL="0" rtl="0" algn="ctr">
              <a:spcBef>
                <a:spcPts val="0"/>
              </a:spcBef>
              <a:spcAft>
                <a:spcPts val="0"/>
              </a:spcAft>
              <a:buNone/>
            </a:pPr>
            <a:r>
              <a:rPr lang="en-US"/>
              <a:t>The 1st number is X-Axis and the 2nd number is Y-Axis</a:t>
            </a:r>
            <a:endParaRPr/>
          </a:p>
        </p:txBody>
      </p:sp>
      <p:pic>
        <p:nvPicPr>
          <p:cNvPr id="2012" name="Google Shape;2012;p80"/>
          <p:cNvPicPr preferRelativeResize="0"/>
          <p:nvPr/>
        </p:nvPicPr>
        <p:blipFill>
          <a:blip r:embed="rId3">
            <a:alphaModFix/>
          </a:blip>
          <a:stretch>
            <a:fillRect/>
          </a:stretch>
        </p:blipFill>
        <p:spPr>
          <a:xfrm>
            <a:off x="5465100" y="384900"/>
            <a:ext cx="5509950" cy="2113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81"/>
          <p:cNvSpPr txBox="1"/>
          <p:nvPr>
            <p:ph type="ctrTitle"/>
          </p:nvPr>
        </p:nvSpPr>
        <p:spPr>
          <a:xfrm rot="920">
            <a:off x="1703225" y="1071000"/>
            <a:ext cx="8967300" cy="1992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Changing Keyframe Values</a:t>
            </a:r>
            <a:endParaRPr/>
          </a:p>
        </p:txBody>
      </p:sp>
      <p:sp>
        <p:nvSpPr>
          <p:cNvPr id="2018" name="Google Shape;2018;p81"/>
          <p:cNvSpPr txBox="1"/>
          <p:nvPr>
            <p:ph idx="1" type="subTitle"/>
          </p:nvPr>
        </p:nvSpPr>
        <p:spPr>
          <a:xfrm rot="1244">
            <a:off x="1631800" y="2898850"/>
            <a:ext cx="4145700" cy="3011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800"/>
              <a:t>Hovering over the blue numbers and dragging your mouse left or right changes the values of the keyframes. You can select them and type right in the number. </a:t>
            </a:r>
            <a:endParaRPr sz="2800"/>
          </a:p>
        </p:txBody>
      </p:sp>
      <p:pic>
        <p:nvPicPr>
          <p:cNvPr id="2019" name="Google Shape;2019;p81"/>
          <p:cNvPicPr preferRelativeResize="0"/>
          <p:nvPr/>
        </p:nvPicPr>
        <p:blipFill>
          <a:blip r:embed="rId3">
            <a:alphaModFix/>
          </a:blip>
          <a:stretch>
            <a:fillRect/>
          </a:stretch>
        </p:blipFill>
        <p:spPr>
          <a:xfrm>
            <a:off x="6113575" y="2980625"/>
            <a:ext cx="6129076" cy="3750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73" name="Shape 973"/>
        <p:cNvGrpSpPr/>
        <p:nvPr/>
      </p:nvGrpSpPr>
      <p:grpSpPr>
        <a:xfrm>
          <a:off x="0" y="0"/>
          <a:ext cx="0" cy="0"/>
          <a:chOff x="0" y="0"/>
          <a:chExt cx="0" cy="0"/>
        </a:xfrm>
      </p:grpSpPr>
      <p:sp>
        <p:nvSpPr>
          <p:cNvPr id="974" name="Google Shape;974;p46"/>
          <p:cNvSpPr/>
          <p:nvPr/>
        </p:nvSpPr>
        <p:spPr>
          <a:xfrm>
            <a:off x="5007150" y="2746850"/>
            <a:ext cx="2836800" cy="13734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5" name="Google Shape;975;p46"/>
          <p:cNvPicPr preferRelativeResize="0"/>
          <p:nvPr/>
        </p:nvPicPr>
        <p:blipFill rotWithShape="1">
          <a:blip r:embed="rId3">
            <a:alphaModFix/>
          </a:blip>
          <a:srcRect b="0" l="33541" r="0" t="0"/>
          <a:stretch/>
        </p:blipFill>
        <p:spPr>
          <a:xfrm>
            <a:off x="-23350" y="3086700"/>
            <a:ext cx="6223398" cy="3771301"/>
          </a:xfrm>
          <a:prstGeom prst="rect">
            <a:avLst/>
          </a:prstGeom>
          <a:noFill/>
          <a:ln>
            <a:noFill/>
          </a:ln>
        </p:spPr>
      </p:pic>
      <p:pic>
        <p:nvPicPr>
          <p:cNvPr id="976" name="Google Shape;976;p46"/>
          <p:cNvPicPr preferRelativeResize="0"/>
          <p:nvPr/>
        </p:nvPicPr>
        <p:blipFill rotWithShape="1">
          <a:blip r:embed="rId4">
            <a:alphaModFix/>
          </a:blip>
          <a:srcRect b="0" l="12328" r="-140" t="0"/>
          <a:stretch/>
        </p:blipFill>
        <p:spPr>
          <a:xfrm>
            <a:off x="5687150" y="3771300"/>
            <a:ext cx="6504850" cy="3086700"/>
          </a:xfrm>
          <a:prstGeom prst="rect">
            <a:avLst/>
          </a:prstGeom>
          <a:noFill/>
          <a:ln>
            <a:noFill/>
          </a:ln>
        </p:spPr>
      </p:pic>
      <p:pic>
        <p:nvPicPr>
          <p:cNvPr id="977" name="Google Shape;977;p46"/>
          <p:cNvPicPr preferRelativeResize="0"/>
          <p:nvPr/>
        </p:nvPicPr>
        <p:blipFill>
          <a:blip r:embed="rId5">
            <a:alphaModFix/>
          </a:blip>
          <a:stretch>
            <a:fillRect/>
          </a:stretch>
        </p:blipFill>
        <p:spPr>
          <a:xfrm>
            <a:off x="-2" y="-1"/>
            <a:ext cx="7408027" cy="3086700"/>
          </a:xfrm>
          <a:prstGeom prst="rect">
            <a:avLst/>
          </a:prstGeom>
          <a:noFill/>
          <a:ln>
            <a:noFill/>
          </a:ln>
        </p:spPr>
      </p:pic>
      <p:pic>
        <p:nvPicPr>
          <p:cNvPr id="978" name="Google Shape;978;p46"/>
          <p:cNvPicPr preferRelativeResize="0"/>
          <p:nvPr/>
        </p:nvPicPr>
        <p:blipFill rotWithShape="1">
          <a:blip r:embed="rId6">
            <a:alphaModFix/>
          </a:blip>
          <a:srcRect b="29052" l="0" r="0" t="0"/>
          <a:stretch/>
        </p:blipFill>
        <p:spPr>
          <a:xfrm>
            <a:off x="7129471" y="0"/>
            <a:ext cx="5062529" cy="37712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3" name="Shape 2023"/>
        <p:cNvGrpSpPr/>
        <p:nvPr/>
      </p:nvGrpSpPr>
      <p:grpSpPr>
        <a:xfrm>
          <a:off x="0" y="0"/>
          <a:ext cx="0" cy="0"/>
          <a:chOff x="0" y="0"/>
          <a:chExt cx="0" cy="0"/>
        </a:xfrm>
      </p:grpSpPr>
      <p:sp>
        <p:nvSpPr>
          <p:cNvPr id="2024" name="Google Shape;2024;p82"/>
          <p:cNvSpPr txBox="1"/>
          <p:nvPr>
            <p:ph type="ctrTitle"/>
          </p:nvPr>
        </p:nvSpPr>
        <p:spPr>
          <a:xfrm rot="950">
            <a:off x="3924400" y="1680067"/>
            <a:ext cx="4343100" cy="1992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Removing Keyframes</a:t>
            </a:r>
            <a:endParaRPr/>
          </a:p>
        </p:txBody>
      </p:sp>
      <p:sp>
        <p:nvSpPr>
          <p:cNvPr id="2025" name="Google Shape;2025;p82"/>
          <p:cNvSpPr txBox="1"/>
          <p:nvPr>
            <p:ph idx="1" type="subTitle"/>
          </p:nvPr>
        </p:nvSpPr>
        <p:spPr>
          <a:xfrm rot="1244">
            <a:off x="4023067" y="3992650"/>
            <a:ext cx="4145700" cy="1108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Select your keyframe and hit delete or right click and select clear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9" name="Shape 2029"/>
        <p:cNvGrpSpPr/>
        <p:nvPr/>
      </p:nvGrpSpPr>
      <p:grpSpPr>
        <a:xfrm>
          <a:off x="0" y="0"/>
          <a:ext cx="0" cy="0"/>
          <a:chOff x="0" y="0"/>
          <a:chExt cx="0" cy="0"/>
        </a:xfrm>
      </p:grpSpPr>
      <p:grpSp>
        <p:nvGrpSpPr>
          <p:cNvPr id="2030" name="Google Shape;2030;p83"/>
          <p:cNvGrpSpPr/>
          <p:nvPr/>
        </p:nvGrpSpPr>
        <p:grpSpPr>
          <a:xfrm>
            <a:off x="2698535" y="4481905"/>
            <a:ext cx="6794626" cy="636017"/>
            <a:chOff x="2023945" y="2856088"/>
            <a:chExt cx="5096097" cy="477025"/>
          </a:xfrm>
        </p:grpSpPr>
        <p:sp>
          <p:nvSpPr>
            <p:cNvPr id="2031" name="Google Shape;2031;p83"/>
            <p:cNvSpPr/>
            <p:nvPr/>
          </p:nvSpPr>
          <p:spPr>
            <a:xfrm>
              <a:off x="2023945" y="2856088"/>
              <a:ext cx="2370647" cy="477025"/>
            </a:xfrm>
            <a:custGeom>
              <a:rect b="b" l="l" r="r" t="t"/>
              <a:pathLst>
                <a:path extrusionOk="0" h="19081" w="77289">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2" name="Google Shape;2032;p83"/>
            <p:cNvSpPr/>
            <p:nvPr/>
          </p:nvSpPr>
          <p:spPr>
            <a:xfrm>
              <a:off x="4749395" y="2856088"/>
              <a:ext cx="2370647" cy="477025"/>
            </a:xfrm>
            <a:custGeom>
              <a:rect b="b" l="l" r="r" t="t"/>
              <a:pathLst>
                <a:path extrusionOk="0" h="19081" w="77289">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033" name="Google Shape;2033;p83"/>
            <p:cNvSpPr/>
            <p:nvPr/>
          </p:nvSpPr>
          <p:spPr>
            <a:xfrm>
              <a:off x="3512770" y="2856088"/>
              <a:ext cx="2370647" cy="477025"/>
            </a:xfrm>
            <a:custGeom>
              <a:rect b="b" l="l" r="r" t="t"/>
              <a:pathLst>
                <a:path extrusionOk="0" h="19081" w="77289">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2034" name="Google Shape;2034;p83"/>
          <p:cNvSpPr txBox="1"/>
          <p:nvPr>
            <p:ph idx="4294967295" type="ctrTitle"/>
          </p:nvPr>
        </p:nvSpPr>
        <p:spPr>
          <a:xfrm>
            <a:off x="2973163" y="993092"/>
            <a:ext cx="6358500" cy="4217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6000"/>
              <a:t>Creative:</a:t>
            </a:r>
            <a:endParaRPr sz="6000"/>
          </a:p>
          <a:p>
            <a:pPr indent="0" lvl="0" marL="0" rtl="0" algn="ctr">
              <a:spcBef>
                <a:spcPts val="0"/>
              </a:spcBef>
              <a:spcAft>
                <a:spcPts val="0"/>
              </a:spcAft>
              <a:buNone/>
            </a:pPr>
            <a:r>
              <a:rPr lang="en-US" sz="6000"/>
              <a:t>Text Behind</a:t>
            </a:r>
            <a:endParaRPr sz="6000"/>
          </a:p>
          <a:p>
            <a:pPr indent="0" lvl="0" marL="0" rtl="0" algn="ctr">
              <a:spcBef>
                <a:spcPts val="0"/>
              </a:spcBef>
              <a:spcAft>
                <a:spcPts val="0"/>
              </a:spcAft>
              <a:buNone/>
            </a:pPr>
            <a:r>
              <a:rPr lang="en-US" sz="6000"/>
              <a:t>Moving Object</a:t>
            </a:r>
            <a:endParaRPr sz="6000"/>
          </a:p>
        </p:txBody>
      </p:sp>
      <p:grpSp>
        <p:nvGrpSpPr>
          <p:cNvPr id="2035" name="Google Shape;2035;p83"/>
          <p:cNvGrpSpPr/>
          <p:nvPr/>
        </p:nvGrpSpPr>
        <p:grpSpPr>
          <a:xfrm>
            <a:off x="122349" y="-127093"/>
            <a:ext cx="3624823" cy="3412803"/>
            <a:chOff x="1218124" y="1121265"/>
            <a:chExt cx="2718685" cy="2559666"/>
          </a:xfrm>
        </p:grpSpPr>
        <p:grpSp>
          <p:nvGrpSpPr>
            <p:cNvPr id="2036" name="Google Shape;2036;p83"/>
            <p:cNvGrpSpPr/>
            <p:nvPr/>
          </p:nvGrpSpPr>
          <p:grpSpPr>
            <a:xfrm flipH="1" rot="-1013395">
              <a:off x="1643515" y="1372580"/>
              <a:ext cx="2037451" cy="2057037"/>
              <a:chOff x="1626000" y="605300"/>
              <a:chExt cx="4068375" cy="4132125"/>
            </a:xfrm>
          </p:grpSpPr>
          <p:sp>
            <p:nvSpPr>
              <p:cNvPr id="2037" name="Google Shape;2037;p83"/>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038" name="Google Shape;2038;p83"/>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FFC5CB"/>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2039" name="Google Shape;2039;p83"/>
            <p:cNvSpPr/>
            <p:nvPr/>
          </p:nvSpPr>
          <p:spPr>
            <a:xfrm rot="4642448">
              <a:off x="3025611" y="1176296"/>
              <a:ext cx="693464" cy="725188"/>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0" name="Google Shape;2040;p83"/>
            <p:cNvSpPr/>
            <p:nvPr/>
          </p:nvSpPr>
          <p:spPr>
            <a:xfrm rot="-2537103">
              <a:off x="1371902" y="2008619"/>
              <a:ext cx="693456" cy="725220"/>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41" name="Google Shape;2041;p83"/>
          <p:cNvSpPr txBox="1"/>
          <p:nvPr>
            <p:ph idx="4294967295" type="title"/>
          </p:nvPr>
        </p:nvSpPr>
        <p:spPr>
          <a:xfrm rot="-532019">
            <a:off x="1252989" y="965924"/>
            <a:ext cx="1590104" cy="1226694"/>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6400"/>
              <a:t>04</a:t>
            </a:r>
            <a:endParaRPr sz="6400"/>
          </a:p>
        </p:txBody>
      </p:sp>
      <p:sp>
        <p:nvSpPr>
          <p:cNvPr id="2042" name="Google Shape;2042;p83"/>
          <p:cNvSpPr txBox="1"/>
          <p:nvPr/>
        </p:nvSpPr>
        <p:spPr>
          <a:xfrm>
            <a:off x="3095525" y="4561410"/>
            <a:ext cx="50961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u="sng">
                <a:latin typeface="Nunito SemiBold"/>
                <a:ea typeface="Nunito SemiBold"/>
                <a:cs typeface="Nunito SemiBold"/>
                <a:sym typeface="Nunito SemiBold"/>
                <a:hlinkClick r:id="rId3"/>
              </a:rPr>
              <a:t>See Full Tutorial Attached </a:t>
            </a:r>
            <a:endParaRPr sz="2000">
              <a:latin typeface="Nunito SemiBold"/>
              <a:ea typeface="Nunito SemiBold"/>
              <a:cs typeface="Nunito SemiBold"/>
              <a:sym typeface="Nunito SemiBo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sp>
        <p:nvSpPr>
          <p:cNvPr id="2047" name="Google Shape;2047;p84"/>
          <p:cNvSpPr txBox="1"/>
          <p:nvPr>
            <p:ph type="ctrTitle"/>
          </p:nvPr>
        </p:nvSpPr>
        <p:spPr>
          <a:xfrm rot="888">
            <a:off x="1520425" y="1056900"/>
            <a:ext cx="9286800" cy="1992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See walkthrough attached in G.C.</a:t>
            </a:r>
            <a:endParaRPr sz="3500"/>
          </a:p>
        </p:txBody>
      </p:sp>
      <p:pic>
        <p:nvPicPr>
          <p:cNvPr id="2048" name="Google Shape;2048;p84"/>
          <p:cNvPicPr preferRelativeResize="0"/>
          <p:nvPr/>
        </p:nvPicPr>
        <p:blipFill>
          <a:blip r:embed="rId3">
            <a:alphaModFix/>
          </a:blip>
          <a:stretch>
            <a:fillRect/>
          </a:stretch>
        </p:blipFill>
        <p:spPr>
          <a:xfrm>
            <a:off x="283150" y="3265188"/>
            <a:ext cx="6156749" cy="3404737"/>
          </a:xfrm>
          <a:prstGeom prst="rect">
            <a:avLst/>
          </a:prstGeom>
          <a:noFill/>
          <a:ln>
            <a:noFill/>
          </a:ln>
        </p:spPr>
      </p:pic>
      <p:sp>
        <p:nvSpPr>
          <p:cNvPr id="2049" name="Google Shape;2049;p84"/>
          <p:cNvSpPr txBox="1"/>
          <p:nvPr/>
        </p:nvSpPr>
        <p:spPr>
          <a:xfrm>
            <a:off x="6439900" y="2232400"/>
            <a:ext cx="4102800" cy="326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000">
                <a:latin typeface="Chelsea Market"/>
                <a:ea typeface="Chelsea Market"/>
                <a:cs typeface="Chelsea Market"/>
                <a:sym typeface="Chelsea Market"/>
              </a:rPr>
              <a:t> </a:t>
            </a:r>
            <a:endParaRPr sz="6000">
              <a:latin typeface="Chelsea Market"/>
              <a:ea typeface="Chelsea Market"/>
              <a:cs typeface="Chelsea Market"/>
              <a:sym typeface="Chelsea Market"/>
            </a:endParaRPr>
          </a:p>
          <a:p>
            <a:pPr indent="0" lvl="0" marL="0" rtl="0" algn="ctr">
              <a:spcBef>
                <a:spcPts val="0"/>
              </a:spcBef>
              <a:spcAft>
                <a:spcPts val="0"/>
              </a:spcAft>
              <a:buNone/>
            </a:pPr>
            <a:r>
              <a:rPr lang="en-US" sz="3500">
                <a:latin typeface="Chelsea Market"/>
                <a:ea typeface="Chelsea Market"/>
                <a:cs typeface="Chelsea Market"/>
                <a:sym typeface="Chelsea Market"/>
              </a:rPr>
              <a:t>Step by step </a:t>
            </a:r>
            <a:r>
              <a:rPr lang="en-US" sz="3500">
                <a:latin typeface="Chelsea Market"/>
                <a:ea typeface="Chelsea Market"/>
                <a:cs typeface="Chelsea Market"/>
                <a:sym typeface="Chelsea Market"/>
              </a:rPr>
              <a:t>instructions in GC on how to complete </a:t>
            </a:r>
            <a:endParaRPr sz="3500">
              <a:latin typeface="Chelsea Market"/>
              <a:ea typeface="Chelsea Market"/>
              <a:cs typeface="Chelsea Market"/>
              <a:sym typeface="Chelsea Marke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3" name="Shape 2053"/>
        <p:cNvGrpSpPr/>
        <p:nvPr/>
      </p:nvGrpSpPr>
      <p:grpSpPr>
        <a:xfrm>
          <a:off x="0" y="0"/>
          <a:ext cx="0" cy="0"/>
          <a:chOff x="0" y="0"/>
          <a:chExt cx="0" cy="0"/>
        </a:xfrm>
      </p:grpSpPr>
      <p:sp>
        <p:nvSpPr>
          <p:cNvPr id="2054" name="Google Shape;2054;p85"/>
          <p:cNvSpPr txBox="1"/>
          <p:nvPr>
            <p:ph idx="9" type="title"/>
          </p:nvPr>
        </p:nvSpPr>
        <p:spPr>
          <a:xfrm>
            <a:off x="1193800" y="659214"/>
            <a:ext cx="98043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Title Practice Edit</a:t>
            </a:r>
            <a:endParaRPr/>
          </a:p>
        </p:txBody>
      </p:sp>
      <p:sp>
        <p:nvSpPr>
          <p:cNvPr id="2055" name="Google Shape;2055;p85"/>
          <p:cNvSpPr txBox="1"/>
          <p:nvPr>
            <p:ph idx="1" type="subTitle"/>
          </p:nvPr>
        </p:nvSpPr>
        <p:spPr>
          <a:xfrm flipH="1">
            <a:off x="1354499" y="4607600"/>
            <a:ext cx="2850900" cy="12867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2000"/>
              <a:t>Find location of assets in instructions in GC.</a:t>
            </a:r>
            <a:r>
              <a:rPr lang="en-US" sz="2000"/>
              <a:t> Task List, Walkthrough &amp; Example attached in GC.</a:t>
            </a:r>
            <a:endParaRPr sz="2000"/>
          </a:p>
        </p:txBody>
      </p:sp>
      <p:sp>
        <p:nvSpPr>
          <p:cNvPr id="2056" name="Google Shape;2056;p85"/>
          <p:cNvSpPr txBox="1"/>
          <p:nvPr>
            <p:ph idx="2" type="subTitle"/>
          </p:nvPr>
        </p:nvSpPr>
        <p:spPr>
          <a:xfrm>
            <a:off x="7983924" y="4640475"/>
            <a:ext cx="3160200" cy="12867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2000"/>
              <a:t>You will create a video about Donut Facts using your knowledge of titles. You will create a total of 7 titles. </a:t>
            </a:r>
            <a:endParaRPr sz="2000"/>
          </a:p>
        </p:txBody>
      </p:sp>
      <p:sp>
        <p:nvSpPr>
          <p:cNvPr id="2057" name="Google Shape;2057;p85"/>
          <p:cNvSpPr txBox="1"/>
          <p:nvPr>
            <p:ph idx="3" type="subTitle"/>
          </p:nvPr>
        </p:nvSpPr>
        <p:spPr>
          <a:xfrm flipH="1">
            <a:off x="4299900" y="3921800"/>
            <a:ext cx="3586800" cy="1286700"/>
          </a:xfrm>
          <a:prstGeom prst="rect">
            <a:avLst/>
          </a:prstGeom>
        </p:spPr>
        <p:txBody>
          <a:bodyPr anchorCtr="0" anchor="t" bIns="121900" lIns="121900" spcFirstLastPara="1" rIns="121900" wrap="square" tIns="121900">
            <a:noAutofit/>
          </a:bodyPr>
          <a:lstStyle/>
          <a:p>
            <a:pPr indent="-177800" lvl="0" marL="228600" rtl="0" algn="l">
              <a:lnSpc>
                <a:spcPct val="90000"/>
              </a:lnSpc>
              <a:spcBef>
                <a:spcPts val="0"/>
              </a:spcBef>
              <a:spcAft>
                <a:spcPts val="0"/>
              </a:spcAft>
              <a:buClr>
                <a:srgbClr val="000000"/>
              </a:buClr>
              <a:buSzPts val="2000"/>
              <a:buFont typeface="Signika Negative Light"/>
              <a:buChar char="•"/>
            </a:pPr>
            <a:r>
              <a:rPr lang="en-US" sz="2000">
                <a:solidFill>
                  <a:srgbClr val="000000"/>
                </a:solidFill>
              </a:rPr>
              <a:t>1 - Title Graphic</a:t>
            </a:r>
            <a:endParaRPr sz="2000">
              <a:solidFill>
                <a:srgbClr val="000000"/>
              </a:solidFill>
            </a:endParaRPr>
          </a:p>
          <a:p>
            <a:pPr indent="-177800" lvl="0" marL="228600" rtl="0" algn="l">
              <a:lnSpc>
                <a:spcPct val="90000"/>
              </a:lnSpc>
              <a:spcBef>
                <a:spcPts val="0"/>
              </a:spcBef>
              <a:spcAft>
                <a:spcPts val="0"/>
              </a:spcAft>
              <a:buClr>
                <a:srgbClr val="000000"/>
              </a:buClr>
              <a:buSzPts val="2000"/>
              <a:buFont typeface="Signika Negative Light"/>
              <a:buChar char="•"/>
            </a:pPr>
            <a:r>
              <a:rPr lang="en-US" sz="2000">
                <a:solidFill>
                  <a:srgbClr val="000000"/>
                </a:solidFill>
              </a:rPr>
              <a:t>5 - Fact graphics about doughnuts </a:t>
            </a:r>
            <a:endParaRPr sz="2000">
              <a:solidFill>
                <a:srgbClr val="000000"/>
              </a:solidFill>
            </a:endParaRPr>
          </a:p>
          <a:p>
            <a:pPr indent="-177800" lvl="0" marL="228600" rtl="0" algn="l">
              <a:lnSpc>
                <a:spcPct val="90000"/>
              </a:lnSpc>
              <a:spcBef>
                <a:spcPts val="0"/>
              </a:spcBef>
              <a:spcAft>
                <a:spcPts val="0"/>
              </a:spcAft>
              <a:buClr>
                <a:srgbClr val="000000"/>
              </a:buClr>
              <a:buSzPts val="2000"/>
              <a:buFont typeface="Signika Negative Light"/>
              <a:buChar char="•"/>
            </a:pPr>
            <a:r>
              <a:rPr lang="en-US" sz="2000">
                <a:solidFill>
                  <a:srgbClr val="000000"/>
                </a:solidFill>
              </a:rPr>
              <a:t>1 - Credit graphic with your name (rolling credits)</a:t>
            </a:r>
            <a:endParaRPr sz="2000">
              <a:solidFill>
                <a:srgbClr val="000000"/>
              </a:solidFill>
            </a:endParaRPr>
          </a:p>
          <a:p>
            <a:pPr indent="-177800" lvl="0" marL="228600" rtl="0" algn="l">
              <a:lnSpc>
                <a:spcPct val="90000"/>
              </a:lnSpc>
              <a:spcBef>
                <a:spcPts val="0"/>
              </a:spcBef>
              <a:spcAft>
                <a:spcPts val="0"/>
              </a:spcAft>
              <a:buClr>
                <a:srgbClr val="000000"/>
              </a:buClr>
              <a:buSzPts val="2000"/>
              <a:buFont typeface="Arial"/>
              <a:buChar char="•"/>
            </a:pPr>
            <a:r>
              <a:rPr lang="en-US" sz="2000">
                <a:solidFill>
                  <a:srgbClr val="000000"/>
                </a:solidFill>
              </a:rPr>
              <a:t>No less than 3 video clips used</a:t>
            </a:r>
            <a:endParaRPr sz="2000">
              <a:solidFill>
                <a:srgbClr val="000000"/>
              </a:solidFill>
            </a:endParaRPr>
          </a:p>
          <a:p>
            <a:pPr indent="-177800" lvl="0" marL="228600" rtl="0" algn="l">
              <a:lnSpc>
                <a:spcPct val="90000"/>
              </a:lnSpc>
              <a:spcBef>
                <a:spcPts val="0"/>
              </a:spcBef>
              <a:spcAft>
                <a:spcPts val="0"/>
              </a:spcAft>
              <a:buClr>
                <a:srgbClr val="000000"/>
              </a:buClr>
              <a:buSzPts val="2000"/>
              <a:buFont typeface="Arial"/>
              <a:buChar char="•"/>
            </a:pPr>
            <a:r>
              <a:rPr lang="en-US" sz="2000">
                <a:solidFill>
                  <a:srgbClr val="000000"/>
                </a:solidFill>
              </a:rPr>
              <a:t>Add audio</a:t>
            </a:r>
            <a:endParaRPr sz="2000">
              <a:solidFill>
                <a:srgbClr val="000000"/>
              </a:solidFill>
            </a:endParaRPr>
          </a:p>
        </p:txBody>
      </p:sp>
      <p:sp>
        <p:nvSpPr>
          <p:cNvPr id="2058" name="Google Shape;2058;p85"/>
          <p:cNvSpPr txBox="1"/>
          <p:nvPr>
            <p:ph idx="4" type="subTitle"/>
          </p:nvPr>
        </p:nvSpPr>
        <p:spPr>
          <a:xfrm flipH="1">
            <a:off x="1354517" y="4054900"/>
            <a:ext cx="2850900" cy="7704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sz="2500"/>
              <a:t>Assets Provided</a:t>
            </a:r>
            <a:endParaRPr sz="2500"/>
          </a:p>
        </p:txBody>
      </p:sp>
      <p:sp>
        <p:nvSpPr>
          <p:cNvPr id="2059" name="Google Shape;2059;p85"/>
          <p:cNvSpPr txBox="1"/>
          <p:nvPr>
            <p:ph idx="5" type="subTitle"/>
          </p:nvPr>
        </p:nvSpPr>
        <p:spPr>
          <a:xfrm>
            <a:off x="7983900" y="4054900"/>
            <a:ext cx="2850900" cy="7704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CONCLUSION</a:t>
            </a:r>
            <a:endParaRPr/>
          </a:p>
        </p:txBody>
      </p:sp>
      <p:sp>
        <p:nvSpPr>
          <p:cNvPr id="2060" name="Google Shape;2060;p85"/>
          <p:cNvSpPr/>
          <p:nvPr/>
        </p:nvSpPr>
        <p:spPr>
          <a:xfrm>
            <a:off x="5100446" y="1540432"/>
            <a:ext cx="1991234" cy="1997428"/>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lt2"/>
          </a:solidFill>
          <a:ln>
            <a:noFill/>
          </a:ln>
          <a:effectLst>
            <a:outerShdw blurRad="57150" rotWithShape="0" algn="bl" dir="5400000" dist="19050">
              <a:srgbClr val="666666">
                <a:alpha val="2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1" name="Google Shape;2061;p85"/>
          <p:cNvSpPr txBox="1"/>
          <p:nvPr>
            <p:ph idx="6" type="subTitle"/>
          </p:nvPr>
        </p:nvSpPr>
        <p:spPr>
          <a:xfrm flipH="1">
            <a:off x="4670500" y="3369100"/>
            <a:ext cx="2850900" cy="7704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You Need:</a:t>
            </a:r>
            <a:endParaRPr/>
          </a:p>
        </p:txBody>
      </p:sp>
      <p:sp>
        <p:nvSpPr>
          <p:cNvPr id="2062" name="Google Shape;2062;p85"/>
          <p:cNvSpPr txBox="1"/>
          <p:nvPr>
            <p:ph idx="7" type="title"/>
          </p:nvPr>
        </p:nvSpPr>
        <p:spPr>
          <a:xfrm rot="477725">
            <a:off x="5213472" y="2225335"/>
            <a:ext cx="1765116" cy="770339"/>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7</a:t>
            </a:r>
            <a:endParaRPr/>
          </a:p>
          <a:p>
            <a:pPr indent="0" lvl="0" marL="0" rtl="0" algn="ctr">
              <a:spcBef>
                <a:spcPts val="0"/>
              </a:spcBef>
              <a:spcAft>
                <a:spcPts val="0"/>
              </a:spcAft>
              <a:buNone/>
            </a:pPr>
            <a:r>
              <a:rPr lang="en-US" sz="2000"/>
              <a:t>Graphics</a:t>
            </a:r>
            <a:endParaRPr sz="2000"/>
          </a:p>
        </p:txBody>
      </p:sp>
      <p:grpSp>
        <p:nvGrpSpPr>
          <p:cNvPr id="2063" name="Google Shape;2063;p85"/>
          <p:cNvGrpSpPr/>
          <p:nvPr/>
        </p:nvGrpSpPr>
        <p:grpSpPr>
          <a:xfrm flipH="1" rot="-565691">
            <a:off x="8191163" y="1524335"/>
            <a:ext cx="2806439" cy="2785233"/>
            <a:chOff x="1626000" y="605300"/>
            <a:chExt cx="4068375" cy="4132125"/>
          </a:xfrm>
        </p:grpSpPr>
        <p:sp>
          <p:nvSpPr>
            <p:cNvPr id="2064" name="Google Shape;2064;p85"/>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rotWithShape="0" algn="bl" dir="5400000" dist="19050">
                <a:srgbClr val="999999">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5" name="Google Shape;2065;p85"/>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CF8890">
                <a:alpha val="59230"/>
              </a:srgbClr>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2066" name="Google Shape;2066;p85"/>
          <p:cNvSpPr txBox="1"/>
          <p:nvPr>
            <p:ph type="title"/>
          </p:nvPr>
        </p:nvSpPr>
        <p:spPr>
          <a:xfrm flipH="1">
            <a:off x="8315300" y="1905100"/>
            <a:ext cx="2443200" cy="2241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2000"/>
              <a:t>Format: H.264</a:t>
            </a:r>
            <a:endParaRPr sz="2000"/>
          </a:p>
          <a:p>
            <a:pPr indent="0" lvl="0" marL="0" rtl="0" algn="ctr">
              <a:spcBef>
                <a:spcPts val="0"/>
              </a:spcBef>
              <a:spcAft>
                <a:spcPts val="0"/>
              </a:spcAft>
              <a:buNone/>
            </a:pPr>
            <a:r>
              <a:rPr lang="en-US" sz="2000"/>
              <a:t>Preset: Youtube 720p</a:t>
            </a:r>
            <a:endParaRPr sz="2000"/>
          </a:p>
          <a:p>
            <a:pPr indent="0" lvl="0" marL="0" rtl="0" algn="ctr">
              <a:spcBef>
                <a:spcPts val="0"/>
              </a:spcBef>
              <a:spcAft>
                <a:spcPts val="0"/>
              </a:spcAft>
              <a:buNone/>
            </a:pPr>
            <a:r>
              <a:rPr lang="en-US" sz="2000"/>
              <a:t>Turn in mp4 file</a:t>
            </a:r>
            <a:endParaRPr sz="2000"/>
          </a:p>
          <a:p>
            <a:pPr indent="0" lvl="0" marL="0" rtl="0" algn="ctr">
              <a:spcBef>
                <a:spcPts val="0"/>
              </a:spcBef>
              <a:spcAft>
                <a:spcPts val="0"/>
              </a:spcAft>
              <a:buNone/>
            </a:pPr>
            <a:r>
              <a:t/>
            </a:r>
            <a:endParaRPr sz="2000"/>
          </a:p>
        </p:txBody>
      </p:sp>
      <p:sp>
        <p:nvSpPr>
          <p:cNvPr id="2067" name="Google Shape;2067;p85"/>
          <p:cNvSpPr/>
          <p:nvPr/>
        </p:nvSpPr>
        <p:spPr>
          <a:xfrm rot="3725190">
            <a:off x="5732704" y="1320583"/>
            <a:ext cx="726561" cy="759845"/>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68" name="Google Shape;2068;p85"/>
          <p:cNvGrpSpPr/>
          <p:nvPr/>
        </p:nvGrpSpPr>
        <p:grpSpPr>
          <a:xfrm flipH="1">
            <a:off x="8968904" y="1448515"/>
            <a:ext cx="474619" cy="569576"/>
            <a:chOff x="2279900" y="1356008"/>
            <a:chExt cx="355973" cy="427192"/>
          </a:xfrm>
        </p:grpSpPr>
        <p:sp>
          <p:nvSpPr>
            <p:cNvPr id="2069" name="Google Shape;2069;p85"/>
            <p:cNvSpPr/>
            <p:nvPr/>
          </p:nvSpPr>
          <p:spPr>
            <a:xfrm>
              <a:off x="2279900" y="1566300"/>
              <a:ext cx="240900" cy="216900"/>
            </a:xfrm>
            <a:prstGeom prst="ellipse">
              <a:avLst/>
            </a:prstGeom>
            <a:gradFill>
              <a:gsLst>
                <a:gs pos="0">
                  <a:srgbClr val="C9AE66">
                    <a:alpha val="30980"/>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70" name="Google Shape;2070;p85"/>
            <p:cNvGrpSpPr/>
            <p:nvPr/>
          </p:nvGrpSpPr>
          <p:grpSpPr>
            <a:xfrm>
              <a:off x="2395070" y="1356008"/>
              <a:ext cx="240802" cy="326586"/>
              <a:chOff x="1847775" y="238125"/>
              <a:chExt cx="3637500" cy="4933325"/>
            </a:xfrm>
          </p:grpSpPr>
          <p:sp>
            <p:nvSpPr>
              <p:cNvPr id="2071" name="Google Shape;2071;p85"/>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2" name="Google Shape;2072;p85"/>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dk2"/>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3" name="Google Shape;2073;p85"/>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dk2"/>
              </a:solidFill>
              <a:ln>
                <a:noFill/>
              </a:ln>
              <a:effectLst>
                <a:outerShdw blurRad="28575" rotWithShape="0" algn="bl" dir="6480000" dist="9525">
                  <a:srgbClr val="999999">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pic>
        <p:nvPicPr>
          <p:cNvPr id="2074" name="Google Shape;2074;p85"/>
          <p:cNvPicPr preferRelativeResize="0"/>
          <p:nvPr/>
        </p:nvPicPr>
        <p:blipFill>
          <a:blip r:embed="rId3">
            <a:alphaModFix/>
          </a:blip>
          <a:stretch>
            <a:fillRect/>
          </a:stretch>
        </p:blipFill>
        <p:spPr>
          <a:xfrm>
            <a:off x="1193800" y="969663"/>
            <a:ext cx="3281675" cy="3281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2" name="Shape 982"/>
        <p:cNvGrpSpPr/>
        <p:nvPr/>
      </p:nvGrpSpPr>
      <p:grpSpPr>
        <a:xfrm>
          <a:off x="0" y="0"/>
          <a:ext cx="0" cy="0"/>
          <a:chOff x="0" y="0"/>
          <a:chExt cx="0" cy="0"/>
        </a:xfrm>
      </p:grpSpPr>
      <p:sp>
        <p:nvSpPr>
          <p:cNvPr id="983" name="Google Shape;983;p47"/>
          <p:cNvSpPr txBox="1"/>
          <p:nvPr>
            <p:ph type="title"/>
          </p:nvPr>
        </p:nvSpPr>
        <p:spPr>
          <a:xfrm>
            <a:off x="2784067" y="1914800"/>
            <a:ext cx="6715200" cy="302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pic>
        <p:nvPicPr>
          <p:cNvPr descr="Title designer Dan Perri explains how he designed movie titles for films such as &quot;Star Wars,&quot; &quot;The Exorcist,&quot; and &quot;Raging Bull.&quot;&#10;&#10;For more information about Dan, visit http://danperri.com&#10;&#10;Subscribe and see Academy Originals first: http://bit.ly/SubscribeToAO&#10;&#10;Follow The Academy everywhere.&#10;Web: http://Oscars.org&#10;Twitter: https://twitter.com/theacademy&#10;Facebook: https://www.facebook.com/TheAcademy&#10;Google+: https://plus.google.com/+Oscars&#10;Tumblr: http://theacademy.tumblr.com" id="984" name="Google Shape;984;p47" title="Title Design: The Making of Movie Titles">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1000"/>
                                        <p:tgtEl>
                                          <p:spTgt spid="9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988" name="Shape 988"/>
        <p:cNvGrpSpPr/>
        <p:nvPr/>
      </p:nvGrpSpPr>
      <p:grpSpPr>
        <a:xfrm>
          <a:off x="0" y="0"/>
          <a:ext cx="0" cy="0"/>
          <a:chOff x="0" y="0"/>
          <a:chExt cx="0" cy="0"/>
        </a:xfrm>
      </p:grpSpPr>
      <p:grpSp>
        <p:nvGrpSpPr>
          <p:cNvPr id="989" name="Google Shape;989;p48"/>
          <p:cNvGrpSpPr/>
          <p:nvPr/>
        </p:nvGrpSpPr>
        <p:grpSpPr>
          <a:xfrm>
            <a:off x="4269722" y="3806047"/>
            <a:ext cx="3989230" cy="2222440"/>
            <a:chOff x="5040993" y="3114313"/>
            <a:chExt cx="2991997" cy="1666872"/>
          </a:xfrm>
        </p:grpSpPr>
        <p:sp>
          <p:nvSpPr>
            <p:cNvPr id="990" name="Google Shape;990;p48"/>
            <p:cNvSpPr/>
            <p:nvPr/>
          </p:nvSpPr>
          <p:spPr>
            <a:xfrm rot="-397594">
              <a:off x="6458069" y="3201902"/>
              <a:ext cx="1493470" cy="1498116"/>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783F04">
                  <a:alpha val="4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1" name="Google Shape;991;p48"/>
            <p:cNvSpPr/>
            <p:nvPr/>
          </p:nvSpPr>
          <p:spPr>
            <a:xfrm rot="-397594">
              <a:off x="5122444" y="3195481"/>
              <a:ext cx="1493470" cy="1498116"/>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783F04">
                  <a:alpha val="4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2" name="Google Shape;992;p48"/>
            <p:cNvSpPr/>
            <p:nvPr/>
          </p:nvSpPr>
          <p:spPr>
            <a:xfrm rot="-397594">
              <a:off x="6458069" y="3201902"/>
              <a:ext cx="1493470" cy="1498116"/>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993" name="Google Shape;993;p48"/>
          <p:cNvGrpSpPr/>
          <p:nvPr/>
        </p:nvGrpSpPr>
        <p:grpSpPr>
          <a:xfrm rot="-151567">
            <a:off x="2477773" y="958991"/>
            <a:ext cx="7574022" cy="3356051"/>
            <a:chOff x="2933975" y="1161575"/>
            <a:chExt cx="4017128" cy="1782635"/>
          </a:xfrm>
        </p:grpSpPr>
        <p:sp>
          <p:nvSpPr>
            <p:cNvPr id="994" name="Google Shape;994;p48"/>
            <p:cNvSpPr/>
            <p:nvPr/>
          </p:nvSpPr>
          <p:spPr>
            <a:xfrm>
              <a:off x="2933975" y="1161575"/>
              <a:ext cx="4017114" cy="1782635"/>
            </a:xfrm>
            <a:custGeom>
              <a:rect b="b" l="l" r="r" t="t"/>
              <a:pathLst>
                <a:path extrusionOk="0" h="31586" w="71463">
                  <a:moveTo>
                    <a:pt x="1" y="0"/>
                  </a:moveTo>
                  <a:lnTo>
                    <a:pt x="1" y="31585"/>
                  </a:lnTo>
                  <a:lnTo>
                    <a:pt x="71462" y="31585"/>
                  </a:lnTo>
                  <a:lnTo>
                    <a:pt x="71462" y="0"/>
                  </a:ln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5" name="Google Shape;995;p48"/>
            <p:cNvSpPr/>
            <p:nvPr/>
          </p:nvSpPr>
          <p:spPr>
            <a:xfrm>
              <a:off x="2933975" y="1227430"/>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6" name="Google Shape;996;p48"/>
            <p:cNvSpPr/>
            <p:nvPr/>
          </p:nvSpPr>
          <p:spPr>
            <a:xfrm>
              <a:off x="2933975" y="1281838"/>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7" name="Google Shape;997;p48"/>
            <p:cNvSpPr/>
            <p:nvPr/>
          </p:nvSpPr>
          <p:spPr>
            <a:xfrm>
              <a:off x="2933975" y="1337135"/>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8" name="Google Shape;998;p48"/>
            <p:cNvSpPr/>
            <p:nvPr/>
          </p:nvSpPr>
          <p:spPr>
            <a:xfrm>
              <a:off x="2933975" y="1391543"/>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9" name="Google Shape;999;p48"/>
            <p:cNvSpPr/>
            <p:nvPr/>
          </p:nvSpPr>
          <p:spPr>
            <a:xfrm>
              <a:off x="2933975" y="144684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0" name="Google Shape;1000;p48"/>
            <p:cNvSpPr/>
            <p:nvPr/>
          </p:nvSpPr>
          <p:spPr>
            <a:xfrm>
              <a:off x="2933975" y="1501249"/>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1" name="Google Shape;1001;p48"/>
            <p:cNvSpPr/>
            <p:nvPr/>
          </p:nvSpPr>
          <p:spPr>
            <a:xfrm>
              <a:off x="2933975" y="1556546"/>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2" name="Google Shape;1002;p48"/>
            <p:cNvSpPr/>
            <p:nvPr/>
          </p:nvSpPr>
          <p:spPr>
            <a:xfrm>
              <a:off x="2933975" y="161095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3" name="Google Shape;1003;p48"/>
            <p:cNvSpPr/>
            <p:nvPr/>
          </p:nvSpPr>
          <p:spPr>
            <a:xfrm>
              <a:off x="2933975" y="166625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4" name="Google Shape;1004;p48"/>
            <p:cNvSpPr/>
            <p:nvPr/>
          </p:nvSpPr>
          <p:spPr>
            <a:xfrm>
              <a:off x="2933975" y="172065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5" name="Google Shape;1005;p48"/>
            <p:cNvSpPr/>
            <p:nvPr/>
          </p:nvSpPr>
          <p:spPr>
            <a:xfrm>
              <a:off x="2933975" y="1775956"/>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6" name="Google Shape;1006;p48"/>
            <p:cNvSpPr/>
            <p:nvPr/>
          </p:nvSpPr>
          <p:spPr>
            <a:xfrm>
              <a:off x="2933975" y="183036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7" name="Google Shape;1007;p48"/>
            <p:cNvSpPr/>
            <p:nvPr/>
          </p:nvSpPr>
          <p:spPr>
            <a:xfrm>
              <a:off x="2933975" y="1885661"/>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8" name="Google Shape;1008;p48"/>
            <p:cNvSpPr/>
            <p:nvPr/>
          </p:nvSpPr>
          <p:spPr>
            <a:xfrm>
              <a:off x="2933975" y="194006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9" name="Google Shape;1009;p48"/>
            <p:cNvSpPr/>
            <p:nvPr/>
          </p:nvSpPr>
          <p:spPr>
            <a:xfrm>
              <a:off x="2933975" y="199536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0" name="Google Shape;1010;p48"/>
            <p:cNvSpPr/>
            <p:nvPr/>
          </p:nvSpPr>
          <p:spPr>
            <a:xfrm>
              <a:off x="2933975" y="2049775"/>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1" name="Google Shape;1011;p48"/>
            <p:cNvSpPr/>
            <p:nvPr/>
          </p:nvSpPr>
          <p:spPr>
            <a:xfrm>
              <a:off x="2933975" y="2105072"/>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2" name="Google Shape;1012;p48"/>
            <p:cNvSpPr/>
            <p:nvPr/>
          </p:nvSpPr>
          <p:spPr>
            <a:xfrm>
              <a:off x="2933975" y="215948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3" name="Google Shape;1013;p48"/>
            <p:cNvSpPr/>
            <p:nvPr/>
          </p:nvSpPr>
          <p:spPr>
            <a:xfrm>
              <a:off x="2933975" y="221477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4" name="Google Shape;1014;p48"/>
            <p:cNvSpPr/>
            <p:nvPr/>
          </p:nvSpPr>
          <p:spPr>
            <a:xfrm>
              <a:off x="2933975" y="2269185"/>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5" name="Google Shape;1015;p48"/>
            <p:cNvSpPr/>
            <p:nvPr/>
          </p:nvSpPr>
          <p:spPr>
            <a:xfrm>
              <a:off x="2933975" y="2324482"/>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6" name="Google Shape;1016;p48"/>
            <p:cNvSpPr/>
            <p:nvPr/>
          </p:nvSpPr>
          <p:spPr>
            <a:xfrm>
              <a:off x="2933975" y="237889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7" name="Google Shape;1017;p48"/>
            <p:cNvSpPr/>
            <p:nvPr/>
          </p:nvSpPr>
          <p:spPr>
            <a:xfrm>
              <a:off x="2933975" y="243418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8" name="Google Shape;1018;p48"/>
            <p:cNvSpPr/>
            <p:nvPr/>
          </p:nvSpPr>
          <p:spPr>
            <a:xfrm>
              <a:off x="2933975" y="2488651"/>
              <a:ext cx="4017128" cy="0"/>
            </a:xfrm>
            <a:custGeom>
              <a:rect b="b" l="l" r="r" t="t"/>
              <a:pathLst>
                <a:path extrusionOk="0" fill="none" h="0"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9" name="Google Shape;1019;p48"/>
            <p:cNvSpPr/>
            <p:nvPr/>
          </p:nvSpPr>
          <p:spPr>
            <a:xfrm>
              <a:off x="2933975" y="2543893"/>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0" name="Google Shape;1020;p48"/>
            <p:cNvSpPr/>
            <p:nvPr/>
          </p:nvSpPr>
          <p:spPr>
            <a:xfrm>
              <a:off x="2933975" y="2598356"/>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1" name="Google Shape;1021;p48"/>
            <p:cNvSpPr/>
            <p:nvPr/>
          </p:nvSpPr>
          <p:spPr>
            <a:xfrm>
              <a:off x="2933975" y="265359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2" name="Google Shape;1022;p48"/>
            <p:cNvSpPr/>
            <p:nvPr/>
          </p:nvSpPr>
          <p:spPr>
            <a:xfrm>
              <a:off x="2933975" y="270806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3" name="Google Shape;1023;p48"/>
            <p:cNvSpPr/>
            <p:nvPr/>
          </p:nvSpPr>
          <p:spPr>
            <a:xfrm>
              <a:off x="2933975" y="2763359"/>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4" name="Google Shape;1024;p48"/>
            <p:cNvSpPr/>
            <p:nvPr/>
          </p:nvSpPr>
          <p:spPr>
            <a:xfrm>
              <a:off x="2933975" y="2817767"/>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5" name="Google Shape;1025;p48"/>
            <p:cNvSpPr/>
            <p:nvPr/>
          </p:nvSpPr>
          <p:spPr>
            <a:xfrm>
              <a:off x="2933975" y="2873064"/>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6" name="Google Shape;1026;p48"/>
            <p:cNvSpPr/>
            <p:nvPr/>
          </p:nvSpPr>
          <p:spPr>
            <a:xfrm>
              <a:off x="303578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7" name="Google Shape;1027;p48"/>
            <p:cNvSpPr/>
            <p:nvPr/>
          </p:nvSpPr>
          <p:spPr>
            <a:xfrm>
              <a:off x="3091085"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8" name="Google Shape;1028;p48"/>
            <p:cNvSpPr/>
            <p:nvPr/>
          </p:nvSpPr>
          <p:spPr>
            <a:xfrm>
              <a:off x="314549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9" name="Google Shape;1029;p48"/>
            <p:cNvSpPr/>
            <p:nvPr/>
          </p:nvSpPr>
          <p:spPr>
            <a:xfrm>
              <a:off x="320079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0" name="Google Shape;1030;p48"/>
            <p:cNvSpPr/>
            <p:nvPr/>
          </p:nvSpPr>
          <p:spPr>
            <a:xfrm>
              <a:off x="325519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1" name="Google Shape;1031;p48"/>
            <p:cNvSpPr/>
            <p:nvPr/>
          </p:nvSpPr>
          <p:spPr>
            <a:xfrm>
              <a:off x="331049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2" name="Google Shape;1032;p48"/>
            <p:cNvSpPr/>
            <p:nvPr/>
          </p:nvSpPr>
          <p:spPr>
            <a:xfrm>
              <a:off x="336490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3" name="Google Shape;1033;p48"/>
            <p:cNvSpPr/>
            <p:nvPr/>
          </p:nvSpPr>
          <p:spPr>
            <a:xfrm>
              <a:off x="342020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4" name="Google Shape;1034;p48"/>
            <p:cNvSpPr/>
            <p:nvPr/>
          </p:nvSpPr>
          <p:spPr>
            <a:xfrm>
              <a:off x="347460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5" name="Google Shape;1035;p48"/>
            <p:cNvSpPr/>
            <p:nvPr/>
          </p:nvSpPr>
          <p:spPr>
            <a:xfrm>
              <a:off x="3529905"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6" name="Google Shape;1036;p48"/>
            <p:cNvSpPr/>
            <p:nvPr/>
          </p:nvSpPr>
          <p:spPr>
            <a:xfrm>
              <a:off x="358431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7" name="Google Shape;1037;p48"/>
            <p:cNvSpPr/>
            <p:nvPr/>
          </p:nvSpPr>
          <p:spPr>
            <a:xfrm>
              <a:off x="363961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8" name="Google Shape;1038;p48"/>
            <p:cNvSpPr/>
            <p:nvPr/>
          </p:nvSpPr>
          <p:spPr>
            <a:xfrm>
              <a:off x="369401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9" name="Google Shape;1039;p48"/>
            <p:cNvSpPr/>
            <p:nvPr/>
          </p:nvSpPr>
          <p:spPr>
            <a:xfrm>
              <a:off x="374931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0" name="Google Shape;1040;p48"/>
            <p:cNvSpPr/>
            <p:nvPr/>
          </p:nvSpPr>
          <p:spPr>
            <a:xfrm>
              <a:off x="380372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1" name="Google Shape;1041;p48"/>
            <p:cNvSpPr/>
            <p:nvPr/>
          </p:nvSpPr>
          <p:spPr>
            <a:xfrm>
              <a:off x="385902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2" name="Google Shape;1042;p48"/>
            <p:cNvSpPr/>
            <p:nvPr/>
          </p:nvSpPr>
          <p:spPr>
            <a:xfrm>
              <a:off x="391342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3" name="Google Shape;1043;p48"/>
            <p:cNvSpPr/>
            <p:nvPr/>
          </p:nvSpPr>
          <p:spPr>
            <a:xfrm>
              <a:off x="396872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4" name="Google Shape;1044;p48"/>
            <p:cNvSpPr/>
            <p:nvPr/>
          </p:nvSpPr>
          <p:spPr>
            <a:xfrm>
              <a:off x="402313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5" name="Google Shape;1045;p48"/>
            <p:cNvSpPr/>
            <p:nvPr/>
          </p:nvSpPr>
          <p:spPr>
            <a:xfrm>
              <a:off x="407843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6" name="Google Shape;1046;p48"/>
            <p:cNvSpPr/>
            <p:nvPr/>
          </p:nvSpPr>
          <p:spPr>
            <a:xfrm>
              <a:off x="413283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7" name="Google Shape;1047;p48"/>
            <p:cNvSpPr/>
            <p:nvPr/>
          </p:nvSpPr>
          <p:spPr>
            <a:xfrm>
              <a:off x="418813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8" name="Google Shape;1048;p48"/>
            <p:cNvSpPr/>
            <p:nvPr/>
          </p:nvSpPr>
          <p:spPr>
            <a:xfrm>
              <a:off x="424254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9" name="Google Shape;1049;p48"/>
            <p:cNvSpPr/>
            <p:nvPr/>
          </p:nvSpPr>
          <p:spPr>
            <a:xfrm>
              <a:off x="429784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0" name="Google Shape;1050;p48"/>
            <p:cNvSpPr/>
            <p:nvPr/>
          </p:nvSpPr>
          <p:spPr>
            <a:xfrm>
              <a:off x="435224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1" name="Google Shape;1051;p48"/>
            <p:cNvSpPr/>
            <p:nvPr/>
          </p:nvSpPr>
          <p:spPr>
            <a:xfrm>
              <a:off x="440754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2" name="Google Shape;1052;p48"/>
            <p:cNvSpPr/>
            <p:nvPr/>
          </p:nvSpPr>
          <p:spPr>
            <a:xfrm>
              <a:off x="446195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3" name="Google Shape;1053;p48"/>
            <p:cNvSpPr/>
            <p:nvPr/>
          </p:nvSpPr>
          <p:spPr>
            <a:xfrm>
              <a:off x="451725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4" name="Google Shape;1054;p48"/>
            <p:cNvSpPr/>
            <p:nvPr/>
          </p:nvSpPr>
          <p:spPr>
            <a:xfrm>
              <a:off x="457171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5" name="Google Shape;1055;p48"/>
            <p:cNvSpPr/>
            <p:nvPr/>
          </p:nvSpPr>
          <p:spPr>
            <a:xfrm>
              <a:off x="462695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6" name="Google Shape;1056;p48"/>
            <p:cNvSpPr/>
            <p:nvPr/>
          </p:nvSpPr>
          <p:spPr>
            <a:xfrm>
              <a:off x="468141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7" name="Google Shape;1057;p48"/>
            <p:cNvSpPr/>
            <p:nvPr/>
          </p:nvSpPr>
          <p:spPr>
            <a:xfrm>
              <a:off x="473666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8" name="Google Shape;1058;p48"/>
            <p:cNvSpPr/>
            <p:nvPr/>
          </p:nvSpPr>
          <p:spPr>
            <a:xfrm>
              <a:off x="479112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9" name="Google Shape;1059;p48"/>
            <p:cNvSpPr/>
            <p:nvPr/>
          </p:nvSpPr>
          <p:spPr>
            <a:xfrm>
              <a:off x="484642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0" name="Google Shape;1060;p48"/>
            <p:cNvSpPr/>
            <p:nvPr/>
          </p:nvSpPr>
          <p:spPr>
            <a:xfrm>
              <a:off x="490082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1" name="Google Shape;1061;p48"/>
            <p:cNvSpPr/>
            <p:nvPr/>
          </p:nvSpPr>
          <p:spPr>
            <a:xfrm>
              <a:off x="495612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2" name="Google Shape;1062;p48"/>
            <p:cNvSpPr/>
            <p:nvPr/>
          </p:nvSpPr>
          <p:spPr>
            <a:xfrm>
              <a:off x="501053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3" name="Google Shape;1063;p48"/>
            <p:cNvSpPr/>
            <p:nvPr/>
          </p:nvSpPr>
          <p:spPr>
            <a:xfrm>
              <a:off x="506583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4" name="Google Shape;1064;p48"/>
            <p:cNvSpPr/>
            <p:nvPr/>
          </p:nvSpPr>
          <p:spPr>
            <a:xfrm>
              <a:off x="512023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5" name="Google Shape;1065;p48"/>
            <p:cNvSpPr/>
            <p:nvPr/>
          </p:nvSpPr>
          <p:spPr>
            <a:xfrm>
              <a:off x="517553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6" name="Google Shape;1066;p48"/>
            <p:cNvSpPr/>
            <p:nvPr/>
          </p:nvSpPr>
          <p:spPr>
            <a:xfrm>
              <a:off x="522994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7" name="Google Shape;1067;p48"/>
            <p:cNvSpPr/>
            <p:nvPr/>
          </p:nvSpPr>
          <p:spPr>
            <a:xfrm>
              <a:off x="528524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8" name="Google Shape;1068;p48"/>
            <p:cNvSpPr/>
            <p:nvPr/>
          </p:nvSpPr>
          <p:spPr>
            <a:xfrm>
              <a:off x="533964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9" name="Google Shape;1069;p48"/>
            <p:cNvSpPr/>
            <p:nvPr/>
          </p:nvSpPr>
          <p:spPr>
            <a:xfrm>
              <a:off x="539494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0" name="Google Shape;1070;p48"/>
            <p:cNvSpPr/>
            <p:nvPr/>
          </p:nvSpPr>
          <p:spPr>
            <a:xfrm>
              <a:off x="544935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1" name="Google Shape;1071;p48"/>
            <p:cNvSpPr/>
            <p:nvPr/>
          </p:nvSpPr>
          <p:spPr>
            <a:xfrm>
              <a:off x="550465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2" name="Google Shape;1072;p48"/>
            <p:cNvSpPr/>
            <p:nvPr/>
          </p:nvSpPr>
          <p:spPr>
            <a:xfrm>
              <a:off x="555905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3" name="Google Shape;1073;p48"/>
            <p:cNvSpPr/>
            <p:nvPr/>
          </p:nvSpPr>
          <p:spPr>
            <a:xfrm>
              <a:off x="561435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4" name="Google Shape;1074;p48"/>
            <p:cNvSpPr/>
            <p:nvPr/>
          </p:nvSpPr>
          <p:spPr>
            <a:xfrm>
              <a:off x="566876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5" name="Google Shape;1075;p48"/>
            <p:cNvSpPr/>
            <p:nvPr/>
          </p:nvSpPr>
          <p:spPr>
            <a:xfrm>
              <a:off x="572406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6" name="Google Shape;1076;p48"/>
            <p:cNvSpPr/>
            <p:nvPr/>
          </p:nvSpPr>
          <p:spPr>
            <a:xfrm>
              <a:off x="577846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7" name="Google Shape;1077;p48"/>
            <p:cNvSpPr/>
            <p:nvPr/>
          </p:nvSpPr>
          <p:spPr>
            <a:xfrm>
              <a:off x="583376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8" name="Google Shape;1078;p48"/>
            <p:cNvSpPr/>
            <p:nvPr/>
          </p:nvSpPr>
          <p:spPr>
            <a:xfrm>
              <a:off x="588817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9" name="Google Shape;1079;p48"/>
            <p:cNvSpPr/>
            <p:nvPr/>
          </p:nvSpPr>
          <p:spPr>
            <a:xfrm>
              <a:off x="594347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0" name="Google Shape;1080;p48"/>
            <p:cNvSpPr/>
            <p:nvPr/>
          </p:nvSpPr>
          <p:spPr>
            <a:xfrm>
              <a:off x="599787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1" name="Google Shape;1081;p48"/>
            <p:cNvSpPr/>
            <p:nvPr/>
          </p:nvSpPr>
          <p:spPr>
            <a:xfrm>
              <a:off x="605317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2" name="Google Shape;1082;p48"/>
            <p:cNvSpPr/>
            <p:nvPr/>
          </p:nvSpPr>
          <p:spPr>
            <a:xfrm>
              <a:off x="610758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3" name="Google Shape;1083;p48"/>
            <p:cNvSpPr/>
            <p:nvPr/>
          </p:nvSpPr>
          <p:spPr>
            <a:xfrm>
              <a:off x="616288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4" name="Google Shape;1084;p48"/>
            <p:cNvSpPr/>
            <p:nvPr/>
          </p:nvSpPr>
          <p:spPr>
            <a:xfrm>
              <a:off x="621734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5" name="Google Shape;1085;p48"/>
            <p:cNvSpPr/>
            <p:nvPr/>
          </p:nvSpPr>
          <p:spPr>
            <a:xfrm>
              <a:off x="627258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6" name="Google Shape;1086;p48"/>
            <p:cNvSpPr/>
            <p:nvPr/>
          </p:nvSpPr>
          <p:spPr>
            <a:xfrm>
              <a:off x="632704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7" name="Google Shape;1087;p48"/>
            <p:cNvSpPr/>
            <p:nvPr/>
          </p:nvSpPr>
          <p:spPr>
            <a:xfrm>
              <a:off x="638229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8" name="Google Shape;1088;p48"/>
            <p:cNvSpPr/>
            <p:nvPr/>
          </p:nvSpPr>
          <p:spPr>
            <a:xfrm>
              <a:off x="643675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9" name="Google Shape;1089;p48"/>
            <p:cNvSpPr/>
            <p:nvPr/>
          </p:nvSpPr>
          <p:spPr>
            <a:xfrm>
              <a:off x="649205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0" name="Google Shape;1090;p48"/>
            <p:cNvSpPr/>
            <p:nvPr/>
          </p:nvSpPr>
          <p:spPr>
            <a:xfrm>
              <a:off x="6546459"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1" name="Google Shape;1091;p48"/>
            <p:cNvSpPr/>
            <p:nvPr/>
          </p:nvSpPr>
          <p:spPr>
            <a:xfrm>
              <a:off x="660175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2" name="Google Shape;1092;p48"/>
            <p:cNvSpPr/>
            <p:nvPr/>
          </p:nvSpPr>
          <p:spPr>
            <a:xfrm>
              <a:off x="665616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3" name="Google Shape;1093;p48"/>
            <p:cNvSpPr/>
            <p:nvPr/>
          </p:nvSpPr>
          <p:spPr>
            <a:xfrm>
              <a:off x="671146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4" name="Google Shape;1094;p48"/>
            <p:cNvSpPr/>
            <p:nvPr/>
          </p:nvSpPr>
          <p:spPr>
            <a:xfrm>
              <a:off x="676586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5" name="Google Shape;1095;p48"/>
            <p:cNvSpPr/>
            <p:nvPr/>
          </p:nvSpPr>
          <p:spPr>
            <a:xfrm>
              <a:off x="682116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6" name="Google Shape;1096;p48"/>
            <p:cNvSpPr/>
            <p:nvPr/>
          </p:nvSpPr>
          <p:spPr>
            <a:xfrm>
              <a:off x="687557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7" name="Google Shape;1097;p48"/>
            <p:cNvSpPr/>
            <p:nvPr/>
          </p:nvSpPr>
          <p:spPr>
            <a:xfrm>
              <a:off x="693087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098" name="Google Shape;1098;p48"/>
          <p:cNvGrpSpPr/>
          <p:nvPr/>
        </p:nvGrpSpPr>
        <p:grpSpPr>
          <a:xfrm>
            <a:off x="2477777" y="958918"/>
            <a:ext cx="7574294" cy="3356167"/>
            <a:chOff x="2933975" y="1161575"/>
            <a:chExt cx="4017128" cy="1782635"/>
          </a:xfrm>
        </p:grpSpPr>
        <p:sp>
          <p:nvSpPr>
            <p:cNvPr id="1099" name="Google Shape;1099;p48"/>
            <p:cNvSpPr/>
            <p:nvPr/>
          </p:nvSpPr>
          <p:spPr>
            <a:xfrm>
              <a:off x="2933975" y="1161575"/>
              <a:ext cx="4017114" cy="1782635"/>
            </a:xfrm>
            <a:custGeom>
              <a:rect b="b" l="l" r="r" t="t"/>
              <a:pathLst>
                <a:path extrusionOk="0" h="31586" w="71463">
                  <a:moveTo>
                    <a:pt x="1" y="0"/>
                  </a:moveTo>
                  <a:lnTo>
                    <a:pt x="1" y="31585"/>
                  </a:lnTo>
                  <a:lnTo>
                    <a:pt x="71462" y="31585"/>
                  </a:lnTo>
                  <a:lnTo>
                    <a:pt x="71462" y="0"/>
                  </a:ln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0" name="Google Shape;1100;p48"/>
            <p:cNvSpPr/>
            <p:nvPr/>
          </p:nvSpPr>
          <p:spPr>
            <a:xfrm>
              <a:off x="2933975" y="1227430"/>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1" name="Google Shape;1101;p48"/>
            <p:cNvSpPr/>
            <p:nvPr/>
          </p:nvSpPr>
          <p:spPr>
            <a:xfrm>
              <a:off x="2933975" y="1281838"/>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2" name="Google Shape;1102;p48"/>
            <p:cNvSpPr/>
            <p:nvPr/>
          </p:nvSpPr>
          <p:spPr>
            <a:xfrm>
              <a:off x="2933975" y="1337135"/>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3" name="Google Shape;1103;p48"/>
            <p:cNvSpPr/>
            <p:nvPr/>
          </p:nvSpPr>
          <p:spPr>
            <a:xfrm>
              <a:off x="2933975" y="1391543"/>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4" name="Google Shape;1104;p48"/>
            <p:cNvSpPr/>
            <p:nvPr/>
          </p:nvSpPr>
          <p:spPr>
            <a:xfrm>
              <a:off x="2933975" y="144684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5" name="Google Shape;1105;p48"/>
            <p:cNvSpPr/>
            <p:nvPr/>
          </p:nvSpPr>
          <p:spPr>
            <a:xfrm>
              <a:off x="2933975" y="1501249"/>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6" name="Google Shape;1106;p48"/>
            <p:cNvSpPr/>
            <p:nvPr/>
          </p:nvSpPr>
          <p:spPr>
            <a:xfrm>
              <a:off x="2933975" y="1556546"/>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7" name="Google Shape;1107;p48"/>
            <p:cNvSpPr/>
            <p:nvPr/>
          </p:nvSpPr>
          <p:spPr>
            <a:xfrm>
              <a:off x="2933975" y="161095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8" name="Google Shape;1108;p48"/>
            <p:cNvSpPr/>
            <p:nvPr/>
          </p:nvSpPr>
          <p:spPr>
            <a:xfrm>
              <a:off x="2933975" y="166625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9" name="Google Shape;1109;p48"/>
            <p:cNvSpPr/>
            <p:nvPr/>
          </p:nvSpPr>
          <p:spPr>
            <a:xfrm>
              <a:off x="2933975" y="172065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0" name="Google Shape;1110;p48"/>
            <p:cNvSpPr/>
            <p:nvPr/>
          </p:nvSpPr>
          <p:spPr>
            <a:xfrm>
              <a:off x="2933975" y="1775956"/>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1" name="Google Shape;1111;p48"/>
            <p:cNvSpPr/>
            <p:nvPr/>
          </p:nvSpPr>
          <p:spPr>
            <a:xfrm>
              <a:off x="2933975" y="183036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2" name="Google Shape;1112;p48"/>
            <p:cNvSpPr/>
            <p:nvPr/>
          </p:nvSpPr>
          <p:spPr>
            <a:xfrm>
              <a:off x="2933975" y="1885661"/>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3" name="Google Shape;1113;p48"/>
            <p:cNvSpPr/>
            <p:nvPr/>
          </p:nvSpPr>
          <p:spPr>
            <a:xfrm>
              <a:off x="2933975" y="194006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4" name="Google Shape;1114;p48"/>
            <p:cNvSpPr/>
            <p:nvPr/>
          </p:nvSpPr>
          <p:spPr>
            <a:xfrm>
              <a:off x="2933975" y="199536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5" name="Google Shape;1115;p48"/>
            <p:cNvSpPr/>
            <p:nvPr/>
          </p:nvSpPr>
          <p:spPr>
            <a:xfrm>
              <a:off x="2933975" y="2049775"/>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6" name="Google Shape;1116;p48"/>
            <p:cNvSpPr/>
            <p:nvPr/>
          </p:nvSpPr>
          <p:spPr>
            <a:xfrm>
              <a:off x="2933975" y="2105072"/>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7" name="Google Shape;1117;p48"/>
            <p:cNvSpPr/>
            <p:nvPr/>
          </p:nvSpPr>
          <p:spPr>
            <a:xfrm>
              <a:off x="2933975" y="215948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8" name="Google Shape;1118;p48"/>
            <p:cNvSpPr/>
            <p:nvPr/>
          </p:nvSpPr>
          <p:spPr>
            <a:xfrm>
              <a:off x="2933975" y="221477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9" name="Google Shape;1119;p48"/>
            <p:cNvSpPr/>
            <p:nvPr/>
          </p:nvSpPr>
          <p:spPr>
            <a:xfrm>
              <a:off x="2933975" y="2269185"/>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0" name="Google Shape;1120;p48"/>
            <p:cNvSpPr/>
            <p:nvPr/>
          </p:nvSpPr>
          <p:spPr>
            <a:xfrm>
              <a:off x="2933975" y="2324482"/>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1" name="Google Shape;1121;p48"/>
            <p:cNvSpPr/>
            <p:nvPr/>
          </p:nvSpPr>
          <p:spPr>
            <a:xfrm>
              <a:off x="2933975" y="237889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2" name="Google Shape;1122;p48"/>
            <p:cNvSpPr/>
            <p:nvPr/>
          </p:nvSpPr>
          <p:spPr>
            <a:xfrm>
              <a:off x="2933975" y="243418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3" name="Google Shape;1123;p48"/>
            <p:cNvSpPr/>
            <p:nvPr/>
          </p:nvSpPr>
          <p:spPr>
            <a:xfrm>
              <a:off x="2933975" y="2488651"/>
              <a:ext cx="4017128" cy="0"/>
            </a:xfrm>
            <a:custGeom>
              <a:rect b="b" l="l" r="r" t="t"/>
              <a:pathLst>
                <a:path extrusionOk="0" fill="none" h="0"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4" name="Google Shape;1124;p48"/>
            <p:cNvSpPr/>
            <p:nvPr/>
          </p:nvSpPr>
          <p:spPr>
            <a:xfrm>
              <a:off x="2933975" y="2543893"/>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5" name="Google Shape;1125;p48"/>
            <p:cNvSpPr/>
            <p:nvPr/>
          </p:nvSpPr>
          <p:spPr>
            <a:xfrm>
              <a:off x="2933975" y="2598356"/>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6" name="Google Shape;1126;p48"/>
            <p:cNvSpPr/>
            <p:nvPr/>
          </p:nvSpPr>
          <p:spPr>
            <a:xfrm>
              <a:off x="2933975" y="265359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7" name="Google Shape;1127;p48"/>
            <p:cNvSpPr/>
            <p:nvPr/>
          </p:nvSpPr>
          <p:spPr>
            <a:xfrm>
              <a:off x="2933975" y="270806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8" name="Google Shape;1128;p48"/>
            <p:cNvSpPr/>
            <p:nvPr/>
          </p:nvSpPr>
          <p:spPr>
            <a:xfrm>
              <a:off x="2933975" y="2763359"/>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9" name="Google Shape;1129;p48"/>
            <p:cNvSpPr/>
            <p:nvPr/>
          </p:nvSpPr>
          <p:spPr>
            <a:xfrm>
              <a:off x="2933975" y="2817767"/>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0" name="Google Shape;1130;p48"/>
            <p:cNvSpPr/>
            <p:nvPr/>
          </p:nvSpPr>
          <p:spPr>
            <a:xfrm>
              <a:off x="2933975" y="2873064"/>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1" name="Google Shape;1131;p48"/>
            <p:cNvSpPr/>
            <p:nvPr/>
          </p:nvSpPr>
          <p:spPr>
            <a:xfrm>
              <a:off x="303578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2" name="Google Shape;1132;p48"/>
            <p:cNvSpPr/>
            <p:nvPr/>
          </p:nvSpPr>
          <p:spPr>
            <a:xfrm>
              <a:off x="3091085"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3" name="Google Shape;1133;p48"/>
            <p:cNvSpPr/>
            <p:nvPr/>
          </p:nvSpPr>
          <p:spPr>
            <a:xfrm>
              <a:off x="314549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4" name="Google Shape;1134;p48"/>
            <p:cNvSpPr/>
            <p:nvPr/>
          </p:nvSpPr>
          <p:spPr>
            <a:xfrm>
              <a:off x="320079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5" name="Google Shape;1135;p48"/>
            <p:cNvSpPr/>
            <p:nvPr/>
          </p:nvSpPr>
          <p:spPr>
            <a:xfrm>
              <a:off x="325519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6" name="Google Shape;1136;p48"/>
            <p:cNvSpPr/>
            <p:nvPr/>
          </p:nvSpPr>
          <p:spPr>
            <a:xfrm>
              <a:off x="331049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7" name="Google Shape;1137;p48"/>
            <p:cNvSpPr/>
            <p:nvPr/>
          </p:nvSpPr>
          <p:spPr>
            <a:xfrm>
              <a:off x="336490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8" name="Google Shape;1138;p48"/>
            <p:cNvSpPr/>
            <p:nvPr/>
          </p:nvSpPr>
          <p:spPr>
            <a:xfrm>
              <a:off x="342020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9" name="Google Shape;1139;p48"/>
            <p:cNvSpPr/>
            <p:nvPr/>
          </p:nvSpPr>
          <p:spPr>
            <a:xfrm>
              <a:off x="347460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0" name="Google Shape;1140;p48"/>
            <p:cNvSpPr/>
            <p:nvPr/>
          </p:nvSpPr>
          <p:spPr>
            <a:xfrm>
              <a:off x="3529905"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1" name="Google Shape;1141;p48"/>
            <p:cNvSpPr/>
            <p:nvPr/>
          </p:nvSpPr>
          <p:spPr>
            <a:xfrm>
              <a:off x="358431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2" name="Google Shape;1142;p48"/>
            <p:cNvSpPr/>
            <p:nvPr/>
          </p:nvSpPr>
          <p:spPr>
            <a:xfrm>
              <a:off x="363961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3" name="Google Shape;1143;p48"/>
            <p:cNvSpPr/>
            <p:nvPr/>
          </p:nvSpPr>
          <p:spPr>
            <a:xfrm>
              <a:off x="369401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4" name="Google Shape;1144;p48"/>
            <p:cNvSpPr/>
            <p:nvPr/>
          </p:nvSpPr>
          <p:spPr>
            <a:xfrm>
              <a:off x="374931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5" name="Google Shape;1145;p48"/>
            <p:cNvSpPr/>
            <p:nvPr/>
          </p:nvSpPr>
          <p:spPr>
            <a:xfrm>
              <a:off x="380372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6" name="Google Shape;1146;p48"/>
            <p:cNvSpPr/>
            <p:nvPr/>
          </p:nvSpPr>
          <p:spPr>
            <a:xfrm>
              <a:off x="385902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7" name="Google Shape;1147;p48"/>
            <p:cNvSpPr/>
            <p:nvPr/>
          </p:nvSpPr>
          <p:spPr>
            <a:xfrm>
              <a:off x="391342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8" name="Google Shape;1148;p48"/>
            <p:cNvSpPr/>
            <p:nvPr/>
          </p:nvSpPr>
          <p:spPr>
            <a:xfrm>
              <a:off x="396872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9" name="Google Shape;1149;p48"/>
            <p:cNvSpPr/>
            <p:nvPr/>
          </p:nvSpPr>
          <p:spPr>
            <a:xfrm>
              <a:off x="402313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0" name="Google Shape;1150;p48"/>
            <p:cNvSpPr/>
            <p:nvPr/>
          </p:nvSpPr>
          <p:spPr>
            <a:xfrm>
              <a:off x="407843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1" name="Google Shape;1151;p48"/>
            <p:cNvSpPr/>
            <p:nvPr/>
          </p:nvSpPr>
          <p:spPr>
            <a:xfrm>
              <a:off x="413283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2" name="Google Shape;1152;p48"/>
            <p:cNvSpPr/>
            <p:nvPr/>
          </p:nvSpPr>
          <p:spPr>
            <a:xfrm>
              <a:off x="418813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3" name="Google Shape;1153;p48"/>
            <p:cNvSpPr/>
            <p:nvPr/>
          </p:nvSpPr>
          <p:spPr>
            <a:xfrm>
              <a:off x="424254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4" name="Google Shape;1154;p48"/>
            <p:cNvSpPr/>
            <p:nvPr/>
          </p:nvSpPr>
          <p:spPr>
            <a:xfrm>
              <a:off x="429784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5" name="Google Shape;1155;p48"/>
            <p:cNvSpPr/>
            <p:nvPr/>
          </p:nvSpPr>
          <p:spPr>
            <a:xfrm>
              <a:off x="435224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6" name="Google Shape;1156;p48"/>
            <p:cNvSpPr/>
            <p:nvPr/>
          </p:nvSpPr>
          <p:spPr>
            <a:xfrm>
              <a:off x="440754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7" name="Google Shape;1157;p48"/>
            <p:cNvSpPr/>
            <p:nvPr/>
          </p:nvSpPr>
          <p:spPr>
            <a:xfrm>
              <a:off x="446195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8" name="Google Shape;1158;p48"/>
            <p:cNvSpPr/>
            <p:nvPr/>
          </p:nvSpPr>
          <p:spPr>
            <a:xfrm>
              <a:off x="451725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9" name="Google Shape;1159;p48"/>
            <p:cNvSpPr/>
            <p:nvPr/>
          </p:nvSpPr>
          <p:spPr>
            <a:xfrm>
              <a:off x="457171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0" name="Google Shape;1160;p48"/>
            <p:cNvSpPr/>
            <p:nvPr/>
          </p:nvSpPr>
          <p:spPr>
            <a:xfrm>
              <a:off x="462695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1" name="Google Shape;1161;p48"/>
            <p:cNvSpPr/>
            <p:nvPr/>
          </p:nvSpPr>
          <p:spPr>
            <a:xfrm>
              <a:off x="468141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2" name="Google Shape;1162;p48"/>
            <p:cNvSpPr/>
            <p:nvPr/>
          </p:nvSpPr>
          <p:spPr>
            <a:xfrm>
              <a:off x="473666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3" name="Google Shape;1163;p48"/>
            <p:cNvSpPr/>
            <p:nvPr/>
          </p:nvSpPr>
          <p:spPr>
            <a:xfrm>
              <a:off x="479112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4" name="Google Shape;1164;p48"/>
            <p:cNvSpPr/>
            <p:nvPr/>
          </p:nvSpPr>
          <p:spPr>
            <a:xfrm>
              <a:off x="484642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5" name="Google Shape;1165;p48"/>
            <p:cNvSpPr/>
            <p:nvPr/>
          </p:nvSpPr>
          <p:spPr>
            <a:xfrm>
              <a:off x="490082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6" name="Google Shape;1166;p48"/>
            <p:cNvSpPr/>
            <p:nvPr/>
          </p:nvSpPr>
          <p:spPr>
            <a:xfrm>
              <a:off x="495612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7" name="Google Shape;1167;p48"/>
            <p:cNvSpPr/>
            <p:nvPr/>
          </p:nvSpPr>
          <p:spPr>
            <a:xfrm>
              <a:off x="501053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8" name="Google Shape;1168;p48"/>
            <p:cNvSpPr/>
            <p:nvPr/>
          </p:nvSpPr>
          <p:spPr>
            <a:xfrm>
              <a:off x="506583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9" name="Google Shape;1169;p48"/>
            <p:cNvSpPr/>
            <p:nvPr/>
          </p:nvSpPr>
          <p:spPr>
            <a:xfrm>
              <a:off x="512023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0" name="Google Shape;1170;p48"/>
            <p:cNvSpPr/>
            <p:nvPr/>
          </p:nvSpPr>
          <p:spPr>
            <a:xfrm>
              <a:off x="517553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1" name="Google Shape;1171;p48"/>
            <p:cNvSpPr/>
            <p:nvPr/>
          </p:nvSpPr>
          <p:spPr>
            <a:xfrm>
              <a:off x="522994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2" name="Google Shape;1172;p48"/>
            <p:cNvSpPr/>
            <p:nvPr/>
          </p:nvSpPr>
          <p:spPr>
            <a:xfrm>
              <a:off x="528524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3" name="Google Shape;1173;p48"/>
            <p:cNvSpPr/>
            <p:nvPr/>
          </p:nvSpPr>
          <p:spPr>
            <a:xfrm>
              <a:off x="533964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4" name="Google Shape;1174;p48"/>
            <p:cNvSpPr/>
            <p:nvPr/>
          </p:nvSpPr>
          <p:spPr>
            <a:xfrm>
              <a:off x="539494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5" name="Google Shape;1175;p48"/>
            <p:cNvSpPr/>
            <p:nvPr/>
          </p:nvSpPr>
          <p:spPr>
            <a:xfrm>
              <a:off x="544935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6" name="Google Shape;1176;p48"/>
            <p:cNvSpPr/>
            <p:nvPr/>
          </p:nvSpPr>
          <p:spPr>
            <a:xfrm>
              <a:off x="550465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7" name="Google Shape;1177;p48"/>
            <p:cNvSpPr/>
            <p:nvPr/>
          </p:nvSpPr>
          <p:spPr>
            <a:xfrm>
              <a:off x="555905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8" name="Google Shape;1178;p48"/>
            <p:cNvSpPr/>
            <p:nvPr/>
          </p:nvSpPr>
          <p:spPr>
            <a:xfrm>
              <a:off x="561435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9" name="Google Shape;1179;p48"/>
            <p:cNvSpPr/>
            <p:nvPr/>
          </p:nvSpPr>
          <p:spPr>
            <a:xfrm>
              <a:off x="566876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0" name="Google Shape;1180;p48"/>
            <p:cNvSpPr/>
            <p:nvPr/>
          </p:nvSpPr>
          <p:spPr>
            <a:xfrm>
              <a:off x="572406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1" name="Google Shape;1181;p48"/>
            <p:cNvSpPr/>
            <p:nvPr/>
          </p:nvSpPr>
          <p:spPr>
            <a:xfrm>
              <a:off x="577846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2" name="Google Shape;1182;p48"/>
            <p:cNvSpPr/>
            <p:nvPr/>
          </p:nvSpPr>
          <p:spPr>
            <a:xfrm>
              <a:off x="583376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3" name="Google Shape;1183;p48"/>
            <p:cNvSpPr/>
            <p:nvPr/>
          </p:nvSpPr>
          <p:spPr>
            <a:xfrm>
              <a:off x="588817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4" name="Google Shape;1184;p48"/>
            <p:cNvSpPr/>
            <p:nvPr/>
          </p:nvSpPr>
          <p:spPr>
            <a:xfrm>
              <a:off x="594347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5" name="Google Shape;1185;p48"/>
            <p:cNvSpPr/>
            <p:nvPr/>
          </p:nvSpPr>
          <p:spPr>
            <a:xfrm>
              <a:off x="599787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6" name="Google Shape;1186;p48"/>
            <p:cNvSpPr/>
            <p:nvPr/>
          </p:nvSpPr>
          <p:spPr>
            <a:xfrm>
              <a:off x="605317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7" name="Google Shape;1187;p48"/>
            <p:cNvSpPr/>
            <p:nvPr/>
          </p:nvSpPr>
          <p:spPr>
            <a:xfrm>
              <a:off x="610758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8" name="Google Shape;1188;p48"/>
            <p:cNvSpPr/>
            <p:nvPr/>
          </p:nvSpPr>
          <p:spPr>
            <a:xfrm>
              <a:off x="616288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9" name="Google Shape;1189;p48"/>
            <p:cNvSpPr/>
            <p:nvPr/>
          </p:nvSpPr>
          <p:spPr>
            <a:xfrm>
              <a:off x="621734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0" name="Google Shape;1190;p48"/>
            <p:cNvSpPr/>
            <p:nvPr/>
          </p:nvSpPr>
          <p:spPr>
            <a:xfrm>
              <a:off x="627258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1" name="Google Shape;1191;p48"/>
            <p:cNvSpPr/>
            <p:nvPr/>
          </p:nvSpPr>
          <p:spPr>
            <a:xfrm>
              <a:off x="632704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2" name="Google Shape;1192;p48"/>
            <p:cNvSpPr/>
            <p:nvPr/>
          </p:nvSpPr>
          <p:spPr>
            <a:xfrm>
              <a:off x="638229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3" name="Google Shape;1193;p48"/>
            <p:cNvSpPr/>
            <p:nvPr/>
          </p:nvSpPr>
          <p:spPr>
            <a:xfrm>
              <a:off x="643675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4" name="Google Shape;1194;p48"/>
            <p:cNvSpPr/>
            <p:nvPr/>
          </p:nvSpPr>
          <p:spPr>
            <a:xfrm>
              <a:off x="649205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5" name="Google Shape;1195;p48"/>
            <p:cNvSpPr/>
            <p:nvPr/>
          </p:nvSpPr>
          <p:spPr>
            <a:xfrm>
              <a:off x="6546459"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6" name="Google Shape;1196;p48"/>
            <p:cNvSpPr/>
            <p:nvPr/>
          </p:nvSpPr>
          <p:spPr>
            <a:xfrm>
              <a:off x="660175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7" name="Google Shape;1197;p48"/>
            <p:cNvSpPr/>
            <p:nvPr/>
          </p:nvSpPr>
          <p:spPr>
            <a:xfrm>
              <a:off x="665616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8" name="Google Shape;1198;p48"/>
            <p:cNvSpPr/>
            <p:nvPr/>
          </p:nvSpPr>
          <p:spPr>
            <a:xfrm>
              <a:off x="671146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9" name="Google Shape;1199;p48"/>
            <p:cNvSpPr/>
            <p:nvPr/>
          </p:nvSpPr>
          <p:spPr>
            <a:xfrm>
              <a:off x="676586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200" name="Google Shape;1200;p48"/>
            <p:cNvSpPr/>
            <p:nvPr/>
          </p:nvSpPr>
          <p:spPr>
            <a:xfrm>
              <a:off x="682116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201" name="Google Shape;1201;p48"/>
            <p:cNvSpPr/>
            <p:nvPr/>
          </p:nvSpPr>
          <p:spPr>
            <a:xfrm>
              <a:off x="687557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202" name="Google Shape;1202;p48"/>
            <p:cNvSpPr/>
            <p:nvPr/>
          </p:nvSpPr>
          <p:spPr>
            <a:xfrm>
              <a:off x="693087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grpSp>
      <p:sp>
        <p:nvSpPr>
          <p:cNvPr id="1203" name="Google Shape;1203;p48"/>
          <p:cNvSpPr txBox="1"/>
          <p:nvPr>
            <p:ph type="ctrTitle"/>
          </p:nvPr>
        </p:nvSpPr>
        <p:spPr>
          <a:xfrm flipH="1">
            <a:off x="4450267" y="4489900"/>
            <a:ext cx="3628500" cy="104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Alright!</a:t>
            </a:r>
            <a:endParaRPr/>
          </a:p>
        </p:txBody>
      </p:sp>
      <p:sp>
        <p:nvSpPr>
          <p:cNvPr id="1204" name="Google Shape;1204;p48"/>
          <p:cNvSpPr txBox="1"/>
          <p:nvPr>
            <p:ph idx="1" type="subTitle"/>
          </p:nvPr>
        </p:nvSpPr>
        <p:spPr>
          <a:xfrm flipH="1">
            <a:off x="2620975" y="1621100"/>
            <a:ext cx="7329000" cy="1948500"/>
          </a:xfrm>
          <a:prstGeom prst="rect">
            <a:avLst/>
          </a:prstGeom>
        </p:spPr>
        <p:txBody>
          <a:bodyPr anchorCtr="0" anchor="ctr" bIns="121900" lIns="121900" spcFirstLastPara="1" rIns="121900" wrap="square" tIns="121900">
            <a:noAutofit/>
          </a:bodyPr>
          <a:lstStyle/>
          <a:p>
            <a:pPr indent="0" lvl="0" marL="0" rtl="0" algn="ctr">
              <a:lnSpc>
                <a:spcPct val="90000"/>
              </a:lnSpc>
              <a:spcBef>
                <a:spcPts val="0"/>
              </a:spcBef>
              <a:spcAft>
                <a:spcPts val="0"/>
              </a:spcAft>
              <a:buNone/>
            </a:pPr>
            <a:r>
              <a:rPr lang="en-US" sz="3300">
                <a:solidFill>
                  <a:srgbClr val="000000"/>
                </a:solidFill>
                <a:latin typeface="Chelsea Market"/>
                <a:ea typeface="Chelsea Market"/>
                <a:cs typeface="Chelsea Market"/>
                <a:sym typeface="Chelsea Market"/>
              </a:rPr>
              <a:t>Well we won’t be making titles by hand but we can make amazing titles in Premiere Pro or any video editor</a:t>
            </a:r>
            <a:endParaRPr sz="3300">
              <a:solidFill>
                <a:srgbClr val="000000"/>
              </a:solidFill>
              <a:latin typeface="Chelsea Market"/>
              <a:ea typeface="Chelsea Market"/>
              <a:cs typeface="Chelsea Market"/>
              <a:sym typeface="Chelsea Market"/>
            </a:endParaRPr>
          </a:p>
          <a:p>
            <a:pPr indent="0" lvl="0" marL="0" rtl="0" algn="ctr">
              <a:spcBef>
                <a:spcPts val="0"/>
              </a:spcBef>
              <a:spcAft>
                <a:spcPts val="0"/>
              </a:spcAft>
              <a:buNone/>
            </a:pPr>
            <a:r>
              <a:t/>
            </a:r>
            <a:endParaRPr sz="2100">
              <a:solidFill>
                <a:srgbClr val="000000"/>
              </a:solidFill>
              <a:latin typeface="Chelsea Market"/>
              <a:ea typeface="Chelsea Market"/>
              <a:cs typeface="Chelsea Market"/>
              <a:sym typeface="Chelsea Market"/>
            </a:endParaRPr>
          </a:p>
        </p:txBody>
      </p:sp>
      <p:sp>
        <p:nvSpPr>
          <p:cNvPr id="1205" name="Google Shape;1205;p48"/>
          <p:cNvSpPr/>
          <p:nvPr/>
        </p:nvSpPr>
        <p:spPr>
          <a:xfrm rot="55">
            <a:off x="3832383" y="3673005"/>
            <a:ext cx="4865001" cy="133103"/>
          </a:xfrm>
          <a:custGeom>
            <a:rect b="b" l="l" r="r" t="t"/>
            <a:pathLst>
              <a:path extrusionOk="0" h="2191" w="31057">
                <a:moveTo>
                  <a:pt x="30648" y="1"/>
                </a:moveTo>
                <a:cubicBezTo>
                  <a:pt x="30584" y="1"/>
                  <a:pt x="30518" y="27"/>
                  <a:pt x="30461" y="90"/>
                </a:cubicBezTo>
                <a:cubicBezTo>
                  <a:pt x="30173" y="399"/>
                  <a:pt x="29626" y="888"/>
                  <a:pt x="29155" y="888"/>
                </a:cubicBezTo>
                <a:cubicBezTo>
                  <a:pt x="28947" y="888"/>
                  <a:pt x="28755" y="793"/>
                  <a:pt x="28606" y="546"/>
                </a:cubicBezTo>
                <a:cubicBezTo>
                  <a:pt x="28556" y="458"/>
                  <a:pt x="28450" y="405"/>
                  <a:pt x="28346" y="405"/>
                </a:cubicBezTo>
                <a:cubicBezTo>
                  <a:pt x="28253" y="405"/>
                  <a:pt x="28163" y="448"/>
                  <a:pt x="28119" y="546"/>
                </a:cubicBezTo>
                <a:cubicBezTo>
                  <a:pt x="28026" y="594"/>
                  <a:pt x="27937" y="619"/>
                  <a:pt x="27856" y="619"/>
                </a:cubicBezTo>
                <a:cubicBezTo>
                  <a:pt x="27728" y="619"/>
                  <a:pt x="27616" y="558"/>
                  <a:pt x="27528" y="432"/>
                </a:cubicBezTo>
                <a:cubicBezTo>
                  <a:pt x="27476" y="380"/>
                  <a:pt x="27406" y="354"/>
                  <a:pt x="27336" y="354"/>
                </a:cubicBezTo>
                <a:cubicBezTo>
                  <a:pt x="27266" y="354"/>
                  <a:pt x="27196" y="380"/>
                  <a:pt x="27144" y="432"/>
                </a:cubicBezTo>
                <a:cubicBezTo>
                  <a:pt x="26733" y="770"/>
                  <a:pt x="26324" y="899"/>
                  <a:pt x="25906" y="899"/>
                </a:cubicBezTo>
                <a:cubicBezTo>
                  <a:pt x="25492" y="899"/>
                  <a:pt x="25069" y="773"/>
                  <a:pt x="24626" y="597"/>
                </a:cubicBezTo>
                <a:cubicBezTo>
                  <a:pt x="24526" y="547"/>
                  <a:pt x="24420" y="523"/>
                  <a:pt x="24315" y="523"/>
                </a:cubicBezTo>
                <a:cubicBezTo>
                  <a:pt x="24181" y="523"/>
                  <a:pt x="24048" y="563"/>
                  <a:pt x="23931" y="639"/>
                </a:cubicBezTo>
                <a:cubicBezTo>
                  <a:pt x="23786" y="722"/>
                  <a:pt x="23703" y="898"/>
                  <a:pt x="23558" y="970"/>
                </a:cubicBezTo>
                <a:cubicBezTo>
                  <a:pt x="23471" y="1017"/>
                  <a:pt x="23380" y="1038"/>
                  <a:pt x="23291" y="1038"/>
                </a:cubicBezTo>
                <a:cubicBezTo>
                  <a:pt x="23045" y="1038"/>
                  <a:pt x="22815" y="875"/>
                  <a:pt x="22709" y="639"/>
                </a:cubicBezTo>
                <a:cubicBezTo>
                  <a:pt x="22675" y="568"/>
                  <a:pt x="22617" y="539"/>
                  <a:pt x="22556" y="539"/>
                </a:cubicBezTo>
                <a:cubicBezTo>
                  <a:pt x="22448" y="539"/>
                  <a:pt x="22332" y="630"/>
                  <a:pt x="22325" y="742"/>
                </a:cubicBezTo>
                <a:cubicBezTo>
                  <a:pt x="22304" y="972"/>
                  <a:pt x="22167" y="1051"/>
                  <a:pt x="21984" y="1051"/>
                </a:cubicBezTo>
                <a:cubicBezTo>
                  <a:pt x="21620" y="1051"/>
                  <a:pt x="21074" y="739"/>
                  <a:pt x="20895" y="670"/>
                </a:cubicBezTo>
                <a:cubicBezTo>
                  <a:pt x="20682" y="572"/>
                  <a:pt x="20454" y="520"/>
                  <a:pt x="20224" y="520"/>
                </a:cubicBezTo>
                <a:cubicBezTo>
                  <a:pt x="20185" y="520"/>
                  <a:pt x="20146" y="522"/>
                  <a:pt x="20107" y="525"/>
                </a:cubicBezTo>
                <a:cubicBezTo>
                  <a:pt x="19931" y="535"/>
                  <a:pt x="19765" y="608"/>
                  <a:pt x="19630" y="722"/>
                </a:cubicBezTo>
                <a:cubicBezTo>
                  <a:pt x="19475" y="856"/>
                  <a:pt x="19382" y="1074"/>
                  <a:pt x="19185" y="1136"/>
                </a:cubicBezTo>
                <a:cubicBezTo>
                  <a:pt x="19134" y="1154"/>
                  <a:pt x="19083" y="1163"/>
                  <a:pt x="19032" y="1163"/>
                </a:cubicBezTo>
                <a:cubicBezTo>
                  <a:pt x="18790" y="1163"/>
                  <a:pt x="18557" y="975"/>
                  <a:pt x="18480" y="753"/>
                </a:cubicBezTo>
                <a:cubicBezTo>
                  <a:pt x="18457" y="666"/>
                  <a:pt x="18382" y="618"/>
                  <a:pt x="18304" y="618"/>
                </a:cubicBezTo>
                <a:cubicBezTo>
                  <a:pt x="18242" y="618"/>
                  <a:pt x="18179" y="648"/>
                  <a:pt x="18138" y="711"/>
                </a:cubicBezTo>
                <a:cubicBezTo>
                  <a:pt x="18022" y="939"/>
                  <a:pt x="17782" y="1046"/>
                  <a:pt x="17536" y="1046"/>
                </a:cubicBezTo>
                <a:cubicBezTo>
                  <a:pt x="17279" y="1046"/>
                  <a:pt x="17017" y="929"/>
                  <a:pt x="16884" y="711"/>
                </a:cubicBezTo>
                <a:cubicBezTo>
                  <a:pt x="16837" y="634"/>
                  <a:pt x="16760" y="595"/>
                  <a:pt x="16682" y="595"/>
                </a:cubicBezTo>
                <a:cubicBezTo>
                  <a:pt x="16604" y="595"/>
                  <a:pt x="16526" y="634"/>
                  <a:pt x="16480" y="711"/>
                </a:cubicBezTo>
                <a:cubicBezTo>
                  <a:pt x="16217" y="1094"/>
                  <a:pt x="15799" y="1290"/>
                  <a:pt x="15380" y="1290"/>
                </a:cubicBezTo>
                <a:cubicBezTo>
                  <a:pt x="15005" y="1290"/>
                  <a:pt x="14630" y="1133"/>
                  <a:pt x="14366" y="815"/>
                </a:cubicBezTo>
                <a:cubicBezTo>
                  <a:pt x="14324" y="732"/>
                  <a:pt x="14283" y="670"/>
                  <a:pt x="14210" y="618"/>
                </a:cubicBezTo>
                <a:cubicBezTo>
                  <a:pt x="14166" y="579"/>
                  <a:pt x="14115" y="563"/>
                  <a:pt x="14064" y="563"/>
                </a:cubicBezTo>
                <a:cubicBezTo>
                  <a:pt x="13911" y="563"/>
                  <a:pt x="13767" y="716"/>
                  <a:pt x="13868" y="888"/>
                </a:cubicBezTo>
                <a:cubicBezTo>
                  <a:pt x="13878" y="898"/>
                  <a:pt x="13889" y="919"/>
                  <a:pt x="13899" y="929"/>
                </a:cubicBezTo>
                <a:cubicBezTo>
                  <a:pt x="13791" y="1144"/>
                  <a:pt x="13669" y="1250"/>
                  <a:pt x="13531" y="1250"/>
                </a:cubicBezTo>
                <a:cubicBezTo>
                  <a:pt x="13470" y="1250"/>
                  <a:pt x="13406" y="1230"/>
                  <a:pt x="13339" y="1188"/>
                </a:cubicBezTo>
                <a:cubicBezTo>
                  <a:pt x="13225" y="1147"/>
                  <a:pt x="13111" y="1095"/>
                  <a:pt x="13008" y="1033"/>
                </a:cubicBezTo>
                <a:cubicBezTo>
                  <a:pt x="12873" y="981"/>
                  <a:pt x="12738" y="939"/>
                  <a:pt x="12604" y="898"/>
                </a:cubicBezTo>
                <a:cubicBezTo>
                  <a:pt x="12586" y="894"/>
                  <a:pt x="12569" y="892"/>
                  <a:pt x="12553" y="892"/>
                </a:cubicBezTo>
                <a:cubicBezTo>
                  <a:pt x="12492" y="892"/>
                  <a:pt x="12440" y="921"/>
                  <a:pt x="12407" y="970"/>
                </a:cubicBezTo>
                <a:cubicBezTo>
                  <a:pt x="12171" y="1341"/>
                  <a:pt x="11798" y="1553"/>
                  <a:pt x="11432" y="1553"/>
                </a:cubicBezTo>
                <a:cubicBezTo>
                  <a:pt x="11122" y="1553"/>
                  <a:pt x="10817" y="1401"/>
                  <a:pt x="10603" y="1064"/>
                </a:cubicBezTo>
                <a:cubicBezTo>
                  <a:pt x="10568" y="998"/>
                  <a:pt x="10501" y="964"/>
                  <a:pt x="10435" y="964"/>
                </a:cubicBezTo>
                <a:cubicBezTo>
                  <a:pt x="10387" y="964"/>
                  <a:pt x="10338" y="983"/>
                  <a:pt x="10303" y="1022"/>
                </a:cubicBezTo>
                <a:cubicBezTo>
                  <a:pt x="10084" y="1303"/>
                  <a:pt x="9743" y="1437"/>
                  <a:pt x="9400" y="1437"/>
                </a:cubicBezTo>
                <a:cubicBezTo>
                  <a:pt x="8997" y="1437"/>
                  <a:pt x="8593" y="1251"/>
                  <a:pt x="8386" y="898"/>
                </a:cubicBezTo>
                <a:cubicBezTo>
                  <a:pt x="8339" y="825"/>
                  <a:pt x="8266" y="789"/>
                  <a:pt x="8194" y="789"/>
                </a:cubicBezTo>
                <a:cubicBezTo>
                  <a:pt x="8121" y="789"/>
                  <a:pt x="8049" y="825"/>
                  <a:pt x="8002" y="898"/>
                </a:cubicBezTo>
                <a:cubicBezTo>
                  <a:pt x="7756" y="1261"/>
                  <a:pt x="7361" y="1446"/>
                  <a:pt x="6962" y="1446"/>
                </a:cubicBezTo>
                <a:cubicBezTo>
                  <a:pt x="6620" y="1446"/>
                  <a:pt x="6276" y="1310"/>
                  <a:pt x="6023" y="1033"/>
                </a:cubicBezTo>
                <a:cubicBezTo>
                  <a:pt x="5979" y="994"/>
                  <a:pt x="5923" y="975"/>
                  <a:pt x="5868" y="975"/>
                </a:cubicBezTo>
                <a:cubicBezTo>
                  <a:pt x="5790" y="975"/>
                  <a:pt x="5712" y="1012"/>
                  <a:pt x="5670" y="1085"/>
                </a:cubicBezTo>
                <a:cubicBezTo>
                  <a:pt x="5436" y="1397"/>
                  <a:pt x="5082" y="1556"/>
                  <a:pt x="4728" y="1556"/>
                </a:cubicBezTo>
                <a:cubicBezTo>
                  <a:pt x="4423" y="1556"/>
                  <a:pt x="4118" y="1438"/>
                  <a:pt x="3888" y="1199"/>
                </a:cubicBezTo>
                <a:cubicBezTo>
                  <a:pt x="3843" y="1154"/>
                  <a:pt x="3786" y="1132"/>
                  <a:pt x="3731" y="1132"/>
                </a:cubicBezTo>
                <a:cubicBezTo>
                  <a:pt x="3658" y="1132"/>
                  <a:pt x="3587" y="1169"/>
                  <a:pt x="3546" y="1240"/>
                </a:cubicBezTo>
                <a:cubicBezTo>
                  <a:pt x="3395" y="1590"/>
                  <a:pt x="3099" y="1772"/>
                  <a:pt x="2801" y="1772"/>
                </a:cubicBezTo>
                <a:cubicBezTo>
                  <a:pt x="2526" y="1772"/>
                  <a:pt x="2249" y="1616"/>
                  <a:pt x="2084" y="1292"/>
                </a:cubicBezTo>
                <a:cubicBezTo>
                  <a:pt x="2050" y="1227"/>
                  <a:pt x="1994" y="1200"/>
                  <a:pt x="1936" y="1200"/>
                </a:cubicBezTo>
                <a:cubicBezTo>
                  <a:pt x="1854" y="1200"/>
                  <a:pt x="1768" y="1254"/>
                  <a:pt x="1732" y="1333"/>
                </a:cubicBezTo>
                <a:cubicBezTo>
                  <a:pt x="1593" y="1690"/>
                  <a:pt x="1312" y="1858"/>
                  <a:pt x="1028" y="1858"/>
                </a:cubicBezTo>
                <a:cubicBezTo>
                  <a:pt x="718" y="1858"/>
                  <a:pt x="406" y="1659"/>
                  <a:pt x="270" y="1292"/>
                </a:cubicBezTo>
                <a:cubicBezTo>
                  <a:pt x="250" y="1230"/>
                  <a:pt x="199" y="1202"/>
                  <a:pt x="150" y="1202"/>
                </a:cubicBezTo>
                <a:cubicBezTo>
                  <a:pt x="75" y="1202"/>
                  <a:pt x="1" y="1265"/>
                  <a:pt x="32" y="1364"/>
                </a:cubicBezTo>
                <a:cubicBezTo>
                  <a:pt x="190" y="1898"/>
                  <a:pt x="631" y="2176"/>
                  <a:pt x="1076" y="2176"/>
                </a:cubicBezTo>
                <a:cubicBezTo>
                  <a:pt x="1392" y="2176"/>
                  <a:pt x="1709" y="2036"/>
                  <a:pt x="1929" y="1748"/>
                </a:cubicBezTo>
                <a:cubicBezTo>
                  <a:pt x="2156" y="2045"/>
                  <a:pt x="2493" y="2191"/>
                  <a:pt x="2830" y="2191"/>
                </a:cubicBezTo>
                <a:cubicBezTo>
                  <a:pt x="3198" y="2191"/>
                  <a:pt x="3567" y="2016"/>
                  <a:pt x="3794" y="1675"/>
                </a:cubicBezTo>
                <a:cubicBezTo>
                  <a:pt x="4078" y="1881"/>
                  <a:pt x="4407" y="1982"/>
                  <a:pt x="4734" y="1982"/>
                </a:cubicBezTo>
                <a:cubicBezTo>
                  <a:pt x="5148" y="1982"/>
                  <a:pt x="5559" y="1822"/>
                  <a:pt x="5877" y="1509"/>
                </a:cubicBezTo>
                <a:cubicBezTo>
                  <a:pt x="6189" y="1769"/>
                  <a:pt x="6572" y="1898"/>
                  <a:pt x="6955" y="1898"/>
                </a:cubicBezTo>
                <a:cubicBezTo>
                  <a:pt x="7411" y="1898"/>
                  <a:pt x="7866" y="1715"/>
                  <a:pt x="8199" y="1354"/>
                </a:cubicBezTo>
                <a:cubicBezTo>
                  <a:pt x="8506" y="1694"/>
                  <a:pt x="8930" y="1866"/>
                  <a:pt x="9356" y="1866"/>
                </a:cubicBezTo>
                <a:cubicBezTo>
                  <a:pt x="9734" y="1866"/>
                  <a:pt x="10115" y="1731"/>
                  <a:pt x="10417" y="1458"/>
                </a:cubicBezTo>
                <a:cubicBezTo>
                  <a:pt x="10703" y="1807"/>
                  <a:pt x="11110" y="1986"/>
                  <a:pt x="11509" y="1986"/>
                </a:cubicBezTo>
                <a:cubicBezTo>
                  <a:pt x="11961" y="1986"/>
                  <a:pt x="12403" y="1755"/>
                  <a:pt x="12645" y="1281"/>
                </a:cubicBezTo>
                <a:cubicBezTo>
                  <a:pt x="12996" y="1411"/>
                  <a:pt x="13381" y="1687"/>
                  <a:pt x="13758" y="1687"/>
                </a:cubicBezTo>
                <a:cubicBezTo>
                  <a:pt x="13893" y="1687"/>
                  <a:pt x="14027" y="1651"/>
                  <a:pt x="14158" y="1561"/>
                </a:cubicBezTo>
                <a:cubicBezTo>
                  <a:pt x="14220" y="1520"/>
                  <a:pt x="14272" y="1458"/>
                  <a:pt x="14314" y="1406"/>
                </a:cubicBezTo>
                <a:cubicBezTo>
                  <a:pt x="14627" y="1660"/>
                  <a:pt x="15001" y="1786"/>
                  <a:pt x="15377" y="1786"/>
                </a:cubicBezTo>
                <a:cubicBezTo>
                  <a:pt x="15846" y="1786"/>
                  <a:pt x="16319" y="1590"/>
                  <a:pt x="16687" y="1199"/>
                </a:cubicBezTo>
                <a:cubicBezTo>
                  <a:pt x="16895" y="1397"/>
                  <a:pt x="17155" y="1491"/>
                  <a:pt x="17420" y="1491"/>
                </a:cubicBezTo>
                <a:cubicBezTo>
                  <a:pt x="17709" y="1491"/>
                  <a:pt x="18004" y="1378"/>
                  <a:pt x="18242" y="1167"/>
                </a:cubicBezTo>
                <a:cubicBezTo>
                  <a:pt x="18366" y="1395"/>
                  <a:pt x="18594" y="1551"/>
                  <a:pt x="18853" y="1603"/>
                </a:cubicBezTo>
                <a:cubicBezTo>
                  <a:pt x="18922" y="1620"/>
                  <a:pt x="18993" y="1628"/>
                  <a:pt x="19065" y="1628"/>
                </a:cubicBezTo>
                <a:cubicBezTo>
                  <a:pt x="19166" y="1628"/>
                  <a:pt x="19269" y="1612"/>
                  <a:pt x="19371" y="1582"/>
                </a:cubicBezTo>
                <a:cubicBezTo>
                  <a:pt x="19599" y="1489"/>
                  <a:pt x="19662" y="1302"/>
                  <a:pt x="19848" y="1178"/>
                </a:cubicBezTo>
                <a:cubicBezTo>
                  <a:pt x="20003" y="1082"/>
                  <a:pt x="20151" y="1044"/>
                  <a:pt x="20294" y="1044"/>
                </a:cubicBezTo>
                <a:cubicBezTo>
                  <a:pt x="20819" y="1044"/>
                  <a:pt x="21281" y="1555"/>
                  <a:pt x="21835" y="1555"/>
                </a:cubicBezTo>
                <a:cubicBezTo>
                  <a:pt x="21863" y="1555"/>
                  <a:pt x="21892" y="1554"/>
                  <a:pt x="21921" y="1551"/>
                </a:cubicBezTo>
                <a:cubicBezTo>
                  <a:pt x="22180" y="1530"/>
                  <a:pt x="22408" y="1395"/>
                  <a:pt x="22563" y="1199"/>
                </a:cubicBezTo>
                <a:cubicBezTo>
                  <a:pt x="22719" y="1364"/>
                  <a:pt x="22926" y="1468"/>
                  <a:pt x="23144" y="1509"/>
                </a:cubicBezTo>
                <a:cubicBezTo>
                  <a:pt x="23188" y="1517"/>
                  <a:pt x="23231" y="1520"/>
                  <a:pt x="23272" y="1520"/>
                </a:cubicBezTo>
                <a:cubicBezTo>
                  <a:pt x="23719" y="1520"/>
                  <a:pt x="24009" y="1139"/>
                  <a:pt x="24428" y="1139"/>
                </a:cubicBezTo>
                <a:cubicBezTo>
                  <a:pt x="24478" y="1139"/>
                  <a:pt x="24530" y="1145"/>
                  <a:pt x="24584" y="1157"/>
                </a:cubicBezTo>
                <a:cubicBezTo>
                  <a:pt x="25058" y="1278"/>
                  <a:pt x="25416" y="1465"/>
                  <a:pt x="25896" y="1465"/>
                </a:cubicBezTo>
                <a:cubicBezTo>
                  <a:pt x="25951" y="1465"/>
                  <a:pt x="26008" y="1463"/>
                  <a:pt x="26066" y="1458"/>
                </a:cubicBezTo>
                <a:cubicBezTo>
                  <a:pt x="26522" y="1406"/>
                  <a:pt x="26947" y="1240"/>
                  <a:pt x="27321" y="981"/>
                </a:cubicBezTo>
                <a:cubicBezTo>
                  <a:pt x="27533" y="1132"/>
                  <a:pt x="27782" y="1247"/>
                  <a:pt x="28017" y="1247"/>
                </a:cubicBezTo>
                <a:cubicBezTo>
                  <a:pt x="28136" y="1247"/>
                  <a:pt x="28252" y="1217"/>
                  <a:pt x="28357" y="1147"/>
                </a:cubicBezTo>
                <a:cubicBezTo>
                  <a:pt x="28581" y="1371"/>
                  <a:pt x="28844" y="1462"/>
                  <a:pt x="29119" y="1462"/>
                </a:cubicBezTo>
                <a:cubicBezTo>
                  <a:pt x="29748" y="1462"/>
                  <a:pt x="30440" y="983"/>
                  <a:pt x="30865" y="514"/>
                </a:cubicBezTo>
                <a:cubicBezTo>
                  <a:pt x="31056" y="291"/>
                  <a:pt x="30862" y="1"/>
                  <a:pt x="30648"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206" name="Google Shape;1206;p48"/>
          <p:cNvGrpSpPr/>
          <p:nvPr/>
        </p:nvGrpSpPr>
        <p:grpSpPr>
          <a:xfrm flipH="1">
            <a:off x="5882946" y="813428"/>
            <a:ext cx="557169" cy="668641"/>
            <a:chOff x="2279900" y="1356008"/>
            <a:chExt cx="355973" cy="427192"/>
          </a:xfrm>
        </p:grpSpPr>
        <p:sp>
          <p:nvSpPr>
            <p:cNvPr id="1207" name="Google Shape;1207;p48"/>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208" name="Google Shape;1208;p48"/>
            <p:cNvGrpSpPr/>
            <p:nvPr/>
          </p:nvGrpSpPr>
          <p:grpSpPr>
            <a:xfrm>
              <a:off x="2395070" y="1356008"/>
              <a:ext cx="240802" cy="326586"/>
              <a:chOff x="1847775" y="238125"/>
              <a:chExt cx="3637500" cy="4933325"/>
            </a:xfrm>
          </p:grpSpPr>
          <p:sp>
            <p:nvSpPr>
              <p:cNvPr id="1209" name="Google Shape;1209;p48"/>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0" name="Google Shape;1210;p48"/>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accent3"/>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1" name="Google Shape;1211;p48"/>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accent3"/>
              </a:solidFill>
              <a:ln>
                <a:noFill/>
              </a:ln>
              <a:effectLst>
                <a:outerShdw blurRad="28575" rotWithShape="0" algn="bl" dir="6480000" dist="9525">
                  <a:srgbClr val="85200C">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15" name="Shape 1215"/>
        <p:cNvGrpSpPr/>
        <p:nvPr/>
      </p:nvGrpSpPr>
      <p:grpSpPr>
        <a:xfrm>
          <a:off x="0" y="0"/>
          <a:ext cx="0" cy="0"/>
          <a:chOff x="0" y="0"/>
          <a:chExt cx="0" cy="0"/>
        </a:xfrm>
      </p:grpSpPr>
      <p:grpSp>
        <p:nvGrpSpPr>
          <p:cNvPr id="1216" name="Google Shape;1216;p49"/>
          <p:cNvGrpSpPr/>
          <p:nvPr/>
        </p:nvGrpSpPr>
        <p:grpSpPr>
          <a:xfrm>
            <a:off x="2060303" y="571616"/>
            <a:ext cx="8070520" cy="5175928"/>
            <a:chOff x="1545266" y="428723"/>
            <a:chExt cx="6053041" cy="3882043"/>
          </a:xfrm>
        </p:grpSpPr>
        <p:grpSp>
          <p:nvGrpSpPr>
            <p:cNvPr id="1217" name="Google Shape;1217;p49"/>
            <p:cNvGrpSpPr/>
            <p:nvPr/>
          </p:nvGrpSpPr>
          <p:grpSpPr>
            <a:xfrm rot="-122583">
              <a:off x="1601577" y="937348"/>
              <a:ext cx="5940420" cy="3268566"/>
              <a:chOff x="4219534" y="-908625"/>
              <a:chExt cx="4902266" cy="2535900"/>
            </a:xfrm>
          </p:grpSpPr>
          <p:sp>
            <p:nvSpPr>
              <p:cNvPr id="1218" name="Google Shape;1218;p49"/>
              <p:cNvSpPr/>
              <p:nvPr/>
            </p:nvSpPr>
            <p:spPr>
              <a:xfrm>
                <a:off x="6705600" y="-908625"/>
                <a:ext cx="2416200" cy="2535900"/>
              </a:xfrm>
              <a:prstGeom prst="rect">
                <a:avLst/>
              </a:prstGeom>
              <a:solidFill>
                <a:schemeClr val="dk2"/>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219" name="Google Shape;1219;p49"/>
              <p:cNvGrpSpPr/>
              <p:nvPr/>
            </p:nvGrpSpPr>
            <p:grpSpPr>
              <a:xfrm>
                <a:off x="4219534" y="-908625"/>
                <a:ext cx="4902266" cy="2535900"/>
                <a:chOff x="4219534" y="-908625"/>
                <a:chExt cx="4902266" cy="2535900"/>
              </a:xfrm>
            </p:grpSpPr>
            <p:sp>
              <p:nvSpPr>
                <p:cNvPr id="1220" name="Google Shape;1220;p49"/>
                <p:cNvSpPr/>
                <p:nvPr/>
              </p:nvSpPr>
              <p:spPr>
                <a:xfrm rot="-5400000">
                  <a:off x="4240679" y="-929754"/>
                  <a:ext cx="2535853" cy="2578143"/>
                </a:xfrm>
                <a:custGeom>
                  <a:rect b="b" l="l" r="r" t="t"/>
                  <a:pathLst>
                    <a:path extrusionOk="0" h="199046" w="195781">
                      <a:moveTo>
                        <a:pt x="0" y="1"/>
                      </a:moveTo>
                      <a:lnTo>
                        <a:pt x="0" y="199045"/>
                      </a:lnTo>
                      <a:lnTo>
                        <a:pt x="195780" y="199045"/>
                      </a:lnTo>
                      <a:lnTo>
                        <a:pt x="195780" y="1"/>
                      </a:lnTo>
                      <a:close/>
                      <a:moveTo>
                        <a:pt x="18002" y="19125"/>
                      </a:moveTo>
                      <a:cubicBezTo>
                        <a:pt x="13667" y="19278"/>
                        <a:pt x="11423" y="14076"/>
                        <a:pt x="14381" y="11016"/>
                      </a:cubicBezTo>
                      <a:cubicBezTo>
                        <a:pt x="17390" y="7905"/>
                        <a:pt x="22643" y="10047"/>
                        <a:pt x="22643" y="14331"/>
                      </a:cubicBezTo>
                      <a:cubicBezTo>
                        <a:pt x="22694" y="16932"/>
                        <a:pt x="20603" y="19125"/>
                        <a:pt x="18002" y="19125"/>
                      </a:cubicBezTo>
                      <a:close/>
                      <a:moveTo>
                        <a:pt x="33964" y="19125"/>
                      </a:moveTo>
                      <a:cubicBezTo>
                        <a:pt x="29630" y="19278"/>
                        <a:pt x="27386" y="14076"/>
                        <a:pt x="30395" y="11016"/>
                      </a:cubicBezTo>
                      <a:cubicBezTo>
                        <a:pt x="33403" y="7905"/>
                        <a:pt x="38605" y="10047"/>
                        <a:pt x="38605" y="14331"/>
                      </a:cubicBezTo>
                      <a:cubicBezTo>
                        <a:pt x="38656" y="16932"/>
                        <a:pt x="36565" y="19125"/>
                        <a:pt x="33964" y="19125"/>
                      </a:cubicBezTo>
                      <a:close/>
                      <a:moveTo>
                        <a:pt x="49927" y="19125"/>
                      </a:moveTo>
                      <a:cubicBezTo>
                        <a:pt x="45643" y="19278"/>
                        <a:pt x="43348" y="14076"/>
                        <a:pt x="46357" y="11016"/>
                      </a:cubicBezTo>
                      <a:cubicBezTo>
                        <a:pt x="49366" y="7905"/>
                        <a:pt x="54619" y="10047"/>
                        <a:pt x="54619" y="14331"/>
                      </a:cubicBezTo>
                      <a:cubicBezTo>
                        <a:pt x="54670" y="16983"/>
                        <a:pt x="52579" y="19125"/>
                        <a:pt x="49927" y="19125"/>
                      </a:cubicBezTo>
                      <a:close/>
                      <a:moveTo>
                        <a:pt x="65940" y="19125"/>
                      </a:moveTo>
                      <a:cubicBezTo>
                        <a:pt x="61605" y="19278"/>
                        <a:pt x="59310" y="14076"/>
                        <a:pt x="62319" y="11016"/>
                      </a:cubicBezTo>
                      <a:cubicBezTo>
                        <a:pt x="65328" y="7905"/>
                        <a:pt x="70581" y="10047"/>
                        <a:pt x="70581" y="14331"/>
                      </a:cubicBezTo>
                      <a:cubicBezTo>
                        <a:pt x="70632" y="16932"/>
                        <a:pt x="68541" y="19125"/>
                        <a:pt x="65940" y="19125"/>
                      </a:cubicBezTo>
                      <a:close/>
                      <a:moveTo>
                        <a:pt x="81902" y="19125"/>
                      </a:moveTo>
                      <a:cubicBezTo>
                        <a:pt x="77618" y="19278"/>
                        <a:pt x="75324" y="14076"/>
                        <a:pt x="78332" y="11016"/>
                      </a:cubicBezTo>
                      <a:cubicBezTo>
                        <a:pt x="81341" y="7905"/>
                        <a:pt x="86543" y="10047"/>
                        <a:pt x="86543" y="14331"/>
                      </a:cubicBezTo>
                      <a:cubicBezTo>
                        <a:pt x="86594" y="16932"/>
                        <a:pt x="84503" y="19125"/>
                        <a:pt x="81902" y="19125"/>
                      </a:cubicBezTo>
                      <a:close/>
                      <a:moveTo>
                        <a:pt x="97865" y="19125"/>
                      </a:moveTo>
                      <a:cubicBezTo>
                        <a:pt x="93581" y="19278"/>
                        <a:pt x="91286" y="14076"/>
                        <a:pt x="94295" y="11016"/>
                      </a:cubicBezTo>
                      <a:cubicBezTo>
                        <a:pt x="97304" y="7905"/>
                        <a:pt x="102556" y="10047"/>
                        <a:pt x="102556" y="14331"/>
                      </a:cubicBezTo>
                      <a:cubicBezTo>
                        <a:pt x="102607" y="16932"/>
                        <a:pt x="100516" y="19125"/>
                        <a:pt x="97865" y="19125"/>
                      </a:cubicBezTo>
                      <a:close/>
                      <a:moveTo>
                        <a:pt x="113878" y="19125"/>
                      </a:moveTo>
                      <a:cubicBezTo>
                        <a:pt x="109543" y="19278"/>
                        <a:pt x="107299" y="14076"/>
                        <a:pt x="110257" y="11016"/>
                      </a:cubicBezTo>
                      <a:cubicBezTo>
                        <a:pt x="113266" y="7905"/>
                        <a:pt x="118519" y="10047"/>
                        <a:pt x="118519" y="14331"/>
                      </a:cubicBezTo>
                      <a:cubicBezTo>
                        <a:pt x="118570" y="16932"/>
                        <a:pt x="116479" y="19125"/>
                        <a:pt x="113878" y="19125"/>
                      </a:cubicBezTo>
                      <a:close/>
                      <a:moveTo>
                        <a:pt x="129840" y="19125"/>
                      </a:moveTo>
                      <a:cubicBezTo>
                        <a:pt x="125556" y="19278"/>
                        <a:pt x="123261" y="14076"/>
                        <a:pt x="126270" y="11016"/>
                      </a:cubicBezTo>
                      <a:cubicBezTo>
                        <a:pt x="129279" y="7905"/>
                        <a:pt x="134481" y="10047"/>
                        <a:pt x="134532" y="14331"/>
                      </a:cubicBezTo>
                      <a:cubicBezTo>
                        <a:pt x="134532" y="16932"/>
                        <a:pt x="132441" y="19125"/>
                        <a:pt x="129840" y="19125"/>
                      </a:cubicBezTo>
                      <a:close/>
                      <a:moveTo>
                        <a:pt x="145802" y="19125"/>
                      </a:moveTo>
                      <a:cubicBezTo>
                        <a:pt x="141519" y="19278"/>
                        <a:pt x="139224" y="14076"/>
                        <a:pt x="142233" y="11016"/>
                      </a:cubicBezTo>
                      <a:cubicBezTo>
                        <a:pt x="145241" y="7905"/>
                        <a:pt x="150494" y="10047"/>
                        <a:pt x="150494" y="14331"/>
                      </a:cubicBezTo>
                      <a:cubicBezTo>
                        <a:pt x="150545" y="16932"/>
                        <a:pt x="148454" y="19125"/>
                        <a:pt x="145802" y="19125"/>
                      </a:cubicBezTo>
                      <a:close/>
                      <a:moveTo>
                        <a:pt x="161816" y="19125"/>
                      </a:moveTo>
                      <a:cubicBezTo>
                        <a:pt x="157481" y="19278"/>
                        <a:pt x="155237" y="14076"/>
                        <a:pt x="158246" y="11016"/>
                      </a:cubicBezTo>
                      <a:cubicBezTo>
                        <a:pt x="161204" y="7905"/>
                        <a:pt x="166456" y="10047"/>
                        <a:pt x="166456" y="14331"/>
                      </a:cubicBezTo>
                      <a:cubicBezTo>
                        <a:pt x="166507" y="16932"/>
                        <a:pt x="164417" y="19125"/>
                        <a:pt x="161816" y="19125"/>
                      </a:cubicBezTo>
                      <a:close/>
                      <a:moveTo>
                        <a:pt x="177778" y="19125"/>
                      </a:moveTo>
                      <a:cubicBezTo>
                        <a:pt x="173494" y="19278"/>
                        <a:pt x="171199" y="14076"/>
                        <a:pt x="174208" y="11016"/>
                      </a:cubicBezTo>
                      <a:cubicBezTo>
                        <a:pt x="177217" y="7905"/>
                        <a:pt x="182470" y="10047"/>
                        <a:pt x="182470" y="14331"/>
                      </a:cubicBezTo>
                      <a:cubicBezTo>
                        <a:pt x="182470" y="16932"/>
                        <a:pt x="180379" y="19125"/>
                        <a:pt x="177778" y="19125"/>
                      </a:cubicBez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221" name="Google Shape;1221;p49"/>
                <p:cNvSpPr/>
                <p:nvPr/>
              </p:nvSpPr>
              <p:spPr>
                <a:xfrm>
                  <a:off x="6705600" y="-908625"/>
                  <a:ext cx="2416200" cy="25359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22" name="Google Shape;1222;p49"/>
              <p:cNvGrpSpPr/>
              <p:nvPr/>
            </p:nvGrpSpPr>
            <p:grpSpPr>
              <a:xfrm>
                <a:off x="4827654" y="-516937"/>
                <a:ext cx="4009237" cy="1752515"/>
                <a:chOff x="1673825" y="1519425"/>
                <a:chExt cx="4250675" cy="3416875"/>
              </a:xfrm>
            </p:grpSpPr>
            <p:sp>
              <p:nvSpPr>
                <p:cNvPr id="1223" name="Google Shape;1223;p49"/>
                <p:cNvSpPr/>
                <p:nvPr/>
              </p:nvSpPr>
              <p:spPr>
                <a:xfrm>
                  <a:off x="1673825" y="49362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4" name="Google Shape;1224;p49"/>
                <p:cNvSpPr/>
                <p:nvPr/>
              </p:nvSpPr>
              <p:spPr>
                <a:xfrm>
                  <a:off x="1673825" y="44479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5" name="Google Shape;1225;p49"/>
                <p:cNvSpPr/>
                <p:nvPr/>
              </p:nvSpPr>
              <p:spPr>
                <a:xfrm>
                  <a:off x="1673825" y="39596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6" name="Google Shape;1226;p49"/>
                <p:cNvSpPr/>
                <p:nvPr/>
              </p:nvSpPr>
              <p:spPr>
                <a:xfrm>
                  <a:off x="1673825" y="34713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7" name="Google Shape;1227;p49"/>
                <p:cNvSpPr/>
                <p:nvPr/>
              </p:nvSpPr>
              <p:spPr>
                <a:xfrm>
                  <a:off x="1673825" y="29830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8" name="Google Shape;1228;p49"/>
                <p:cNvSpPr/>
                <p:nvPr/>
              </p:nvSpPr>
              <p:spPr>
                <a:xfrm>
                  <a:off x="1673825" y="24947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9" name="Google Shape;1229;p49"/>
                <p:cNvSpPr/>
                <p:nvPr/>
              </p:nvSpPr>
              <p:spPr>
                <a:xfrm>
                  <a:off x="1673825" y="200772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0" name="Google Shape;1230;p49"/>
                <p:cNvSpPr/>
                <p:nvPr/>
              </p:nvSpPr>
              <p:spPr>
                <a:xfrm>
                  <a:off x="1673825" y="151942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1231" name="Google Shape;1231;p49"/>
            <p:cNvSpPr/>
            <p:nvPr/>
          </p:nvSpPr>
          <p:spPr>
            <a:xfrm rot="2859564">
              <a:off x="4213514" y="571245"/>
              <a:ext cx="716547" cy="749369"/>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32" name="Google Shape;1232;p49"/>
          <p:cNvSpPr txBox="1"/>
          <p:nvPr>
            <p:ph type="title"/>
          </p:nvPr>
        </p:nvSpPr>
        <p:spPr>
          <a:xfrm>
            <a:off x="2685450" y="1645338"/>
            <a:ext cx="6644100" cy="302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4500"/>
              <a:t>Question to Consider</a:t>
            </a:r>
            <a:endParaRPr sz="4500"/>
          </a:p>
          <a:p>
            <a:pPr indent="0" lvl="0" marL="0" rtl="0" algn="l">
              <a:lnSpc>
                <a:spcPct val="90000"/>
              </a:lnSpc>
              <a:spcBef>
                <a:spcPts val="0"/>
              </a:spcBef>
              <a:spcAft>
                <a:spcPts val="0"/>
              </a:spcAft>
              <a:buNone/>
            </a:pPr>
            <a:r>
              <a:t/>
            </a:r>
            <a:endParaRPr sz="3000"/>
          </a:p>
        </p:txBody>
      </p:sp>
      <p:grpSp>
        <p:nvGrpSpPr>
          <p:cNvPr id="1233" name="Google Shape;1233;p49"/>
          <p:cNvGrpSpPr/>
          <p:nvPr/>
        </p:nvGrpSpPr>
        <p:grpSpPr>
          <a:xfrm>
            <a:off x="8661922" y="639894"/>
            <a:ext cx="1906122" cy="2017978"/>
            <a:chOff x="6496604" y="479933"/>
            <a:chExt cx="1429627" cy="1513522"/>
          </a:xfrm>
        </p:grpSpPr>
        <p:grpSp>
          <p:nvGrpSpPr>
            <p:cNvPr id="1234" name="Google Shape;1234;p49"/>
            <p:cNvGrpSpPr/>
            <p:nvPr/>
          </p:nvGrpSpPr>
          <p:grpSpPr>
            <a:xfrm rot="-3913">
              <a:off x="6496603" y="549702"/>
              <a:ext cx="1429628" cy="1442938"/>
              <a:chOff x="1626000" y="605300"/>
              <a:chExt cx="4068375" cy="4132125"/>
            </a:xfrm>
          </p:grpSpPr>
          <p:sp>
            <p:nvSpPr>
              <p:cNvPr id="1235" name="Google Shape;1235;p49"/>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dk2"/>
              </a:solidFill>
              <a:ln>
                <a:noFill/>
              </a:ln>
              <a:effectLst>
                <a:outerShdw blurRad="57150" rotWithShape="0" algn="bl" dir="5400000" dist="19050">
                  <a:srgbClr val="666666">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6" name="Google Shape;1236;p49"/>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DABD71"/>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37" name="Google Shape;1237;p49"/>
            <p:cNvGrpSpPr/>
            <p:nvPr/>
          </p:nvGrpSpPr>
          <p:grpSpPr>
            <a:xfrm>
              <a:off x="7366475" y="479933"/>
              <a:ext cx="355973" cy="427192"/>
              <a:chOff x="2279900" y="1356008"/>
              <a:chExt cx="355973" cy="427192"/>
            </a:xfrm>
          </p:grpSpPr>
          <p:sp>
            <p:nvSpPr>
              <p:cNvPr id="1238" name="Google Shape;1238;p49"/>
              <p:cNvSpPr/>
              <p:nvPr/>
            </p:nvSpPr>
            <p:spPr>
              <a:xfrm>
                <a:off x="2279900" y="1566300"/>
                <a:ext cx="240900" cy="216900"/>
              </a:xfrm>
              <a:prstGeom prst="ellipse">
                <a:avLst/>
              </a:prstGeom>
              <a:gradFill>
                <a:gsLst>
                  <a:gs pos="0">
                    <a:srgbClr val="C9AE66">
                      <a:alpha val="30980"/>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239" name="Google Shape;1239;p49"/>
              <p:cNvGrpSpPr/>
              <p:nvPr/>
            </p:nvGrpSpPr>
            <p:grpSpPr>
              <a:xfrm>
                <a:off x="2395070" y="1356008"/>
                <a:ext cx="240802" cy="326586"/>
                <a:chOff x="1847775" y="238125"/>
                <a:chExt cx="3637500" cy="4933325"/>
              </a:xfrm>
            </p:grpSpPr>
            <p:sp>
              <p:nvSpPr>
                <p:cNvPr id="1240" name="Google Shape;1240;p49"/>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1" name="Google Shape;1241;p49"/>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rgbClr val="BDE9FF"/>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2" name="Google Shape;1242;p49"/>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rgbClr val="BDE9FF"/>
                </a:solidFill>
                <a:ln>
                  <a:noFill/>
                </a:ln>
                <a:effectLst>
                  <a:outerShdw blurRad="28575" rotWithShape="0" algn="bl" dir="6480000" dist="9525">
                    <a:srgbClr val="3C78D8">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grpSp>
        <p:nvGrpSpPr>
          <p:cNvPr id="1243" name="Google Shape;1243;p49"/>
          <p:cNvGrpSpPr/>
          <p:nvPr/>
        </p:nvGrpSpPr>
        <p:grpSpPr>
          <a:xfrm>
            <a:off x="1243203" y="3973040"/>
            <a:ext cx="2395429" cy="2415396"/>
            <a:chOff x="932425" y="2979855"/>
            <a:chExt cx="1796616" cy="1811593"/>
          </a:xfrm>
        </p:grpSpPr>
        <p:grpSp>
          <p:nvGrpSpPr>
            <p:cNvPr id="1244" name="Google Shape;1244;p49"/>
            <p:cNvGrpSpPr/>
            <p:nvPr/>
          </p:nvGrpSpPr>
          <p:grpSpPr>
            <a:xfrm rot="1965279">
              <a:off x="1190274" y="3220694"/>
              <a:ext cx="1280919" cy="1329913"/>
              <a:chOff x="1190625" y="238125"/>
              <a:chExt cx="5164175" cy="5164175"/>
            </a:xfrm>
          </p:grpSpPr>
          <p:sp>
            <p:nvSpPr>
              <p:cNvPr id="1245" name="Google Shape;1245;p49"/>
              <p:cNvSpPr/>
              <p:nvPr/>
            </p:nvSpPr>
            <p:spPr>
              <a:xfrm>
                <a:off x="1190625" y="238125"/>
                <a:ext cx="5164175" cy="5164175"/>
              </a:xfrm>
              <a:custGeom>
                <a:rect b="b" l="l" r="r" t="t"/>
                <a:pathLst>
                  <a:path extrusionOk="0" h="206567" w="206567">
                    <a:moveTo>
                      <a:pt x="103283" y="0"/>
                    </a:moveTo>
                    <a:cubicBezTo>
                      <a:pt x="46210" y="0"/>
                      <a:pt x="0" y="46210"/>
                      <a:pt x="0" y="103283"/>
                    </a:cubicBezTo>
                    <a:cubicBezTo>
                      <a:pt x="0" y="160357"/>
                      <a:pt x="46210" y="206566"/>
                      <a:pt x="103283" y="206566"/>
                    </a:cubicBezTo>
                    <a:cubicBezTo>
                      <a:pt x="160357" y="206566"/>
                      <a:pt x="206566" y="160357"/>
                      <a:pt x="206566" y="103283"/>
                    </a:cubicBezTo>
                    <a:cubicBezTo>
                      <a:pt x="206566" y="46210"/>
                      <a:pt x="160357" y="0"/>
                      <a:pt x="103283" y="0"/>
                    </a:cubicBezTo>
                    <a:close/>
                  </a:path>
                </a:pathLst>
              </a:custGeom>
              <a:solidFill>
                <a:schemeClr val="lt2"/>
              </a:solidFill>
              <a:ln>
                <a:noFill/>
              </a:ln>
              <a:effectLst>
                <a:outerShdw blurRad="57150" rotWithShape="0" algn="bl" dir="5400000" dist="19050">
                  <a:srgbClr val="999999">
                    <a:alpha val="3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6" name="Google Shape;1246;p49"/>
              <p:cNvSpPr/>
              <p:nvPr/>
            </p:nvSpPr>
            <p:spPr>
              <a:xfrm>
                <a:off x="1261375" y="1810300"/>
                <a:ext cx="4902150" cy="405525"/>
              </a:xfrm>
              <a:custGeom>
                <a:rect b="b" l="l" r="r" t="t"/>
                <a:pathLst>
                  <a:path extrusionOk="0" h="16221" w="196086">
                    <a:moveTo>
                      <a:pt x="195550" y="1"/>
                    </a:moveTo>
                    <a:lnTo>
                      <a:pt x="383" y="14843"/>
                    </a:lnTo>
                    <a:cubicBezTo>
                      <a:pt x="230" y="15302"/>
                      <a:pt x="154" y="15761"/>
                      <a:pt x="1" y="16220"/>
                    </a:cubicBezTo>
                    <a:lnTo>
                      <a:pt x="196086" y="1378"/>
                    </a:lnTo>
                    <a:cubicBezTo>
                      <a:pt x="195933" y="919"/>
                      <a:pt x="195703" y="383"/>
                      <a:pt x="195550"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7" name="Google Shape;1247;p49"/>
              <p:cNvSpPr/>
              <p:nvPr/>
            </p:nvSpPr>
            <p:spPr>
              <a:xfrm>
                <a:off x="1200175" y="2171800"/>
                <a:ext cx="5081950" cy="420800"/>
              </a:xfrm>
              <a:custGeom>
                <a:rect b="b" l="l" r="r" t="t"/>
                <a:pathLst>
                  <a:path extrusionOk="0" h="16832" w="203278">
                    <a:moveTo>
                      <a:pt x="202895" y="1"/>
                    </a:moveTo>
                    <a:lnTo>
                      <a:pt x="154" y="15455"/>
                    </a:lnTo>
                    <a:cubicBezTo>
                      <a:pt x="77" y="15914"/>
                      <a:pt x="77" y="16373"/>
                      <a:pt x="1" y="16832"/>
                    </a:cubicBezTo>
                    <a:lnTo>
                      <a:pt x="203277" y="1454"/>
                    </a:lnTo>
                    <a:lnTo>
                      <a:pt x="202895"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8" name="Google Shape;1248;p49"/>
              <p:cNvSpPr/>
              <p:nvPr/>
            </p:nvSpPr>
            <p:spPr>
              <a:xfrm>
                <a:off x="1385700" y="1452650"/>
                <a:ext cx="4598050" cy="382550"/>
              </a:xfrm>
              <a:custGeom>
                <a:rect b="b" l="l" r="r" t="t"/>
                <a:pathLst>
                  <a:path extrusionOk="0" h="15302" w="183922">
                    <a:moveTo>
                      <a:pt x="183080" y="0"/>
                    </a:moveTo>
                    <a:lnTo>
                      <a:pt x="613" y="13848"/>
                    </a:lnTo>
                    <a:cubicBezTo>
                      <a:pt x="383" y="14307"/>
                      <a:pt x="230" y="14766"/>
                      <a:pt x="1" y="15302"/>
                    </a:cubicBezTo>
                    <a:lnTo>
                      <a:pt x="183921" y="1301"/>
                    </a:lnTo>
                    <a:cubicBezTo>
                      <a:pt x="183615" y="842"/>
                      <a:pt x="183386" y="383"/>
                      <a:pt x="183080"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9" name="Google Shape;1249;p49"/>
              <p:cNvSpPr/>
              <p:nvPr/>
            </p:nvSpPr>
            <p:spPr>
              <a:xfrm>
                <a:off x="1586525" y="1098800"/>
                <a:ext cx="4140925" cy="348125"/>
              </a:xfrm>
              <a:custGeom>
                <a:rect b="b" l="l" r="r" t="t"/>
                <a:pathLst>
                  <a:path extrusionOk="0" h="13925" w="165637">
                    <a:moveTo>
                      <a:pt x="164489" y="1"/>
                    </a:moveTo>
                    <a:lnTo>
                      <a:pt x="919" y="12471"/>
                    </a:lnTo>
                    <a:cubicBezTo>
                      <a:pt x="613" y="12930"/>
                      <a:pt x="307" y="13389"/>
                      <a:pt x="1" y="13925"/>
                    </a:cubicBezTo>
                    <a:lnTo>
                      <a:pt x="165636" y="1378"/>
                    </a:lnTo>
                    <a:lnTo>
                      <a:pt x="164489"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0" name="Google Shape;1250;p49"/>
              <p:cNvSpPr/>
              <p:nvPr/>
            </p:nvSpPr>
            <p:spPr>
              <a:xfrm>
                <a:off x="1192525" y="2539025"/>
                <a:ext cx="5150800" cy="426550"/>
              </a:xfrm>
              <a:custGeom>
                <a:rect b="b" l="l" r="r" t="t"/>
                <a:pathLst>
                  <a:path extrusionOk="0" h="17062" w="206032">
                    <a:moveTo>
                      <a:pt x="205878" y="1"/>
                    </a:moveTo>
                    <a:lnTo>
                      <a:pt x="1" y="15684"/>
                    </a:lnTo>
                    <a:cubicBezTo>
                      <a:pt x="1" y="16144"/>
                      <a:pt x="77" y="16603"/>
                      <a:pt x="77" y="17062"/>
                    </a:cubicBezTo>
                    <a:lnTo>
                      <a:pt x="206031" y="1454"/>
                    </a:lnTo>
                    <a:lnTo>
                      <a:pt x="205878"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1" name="Google Shape;1251;p49"/>
              <p:cNvSpPr/>
              <p:nvPr/>
            </p:nvSpPr>
            <p:spPr>
              <a:xfrm>
                <a:off x="1890650" y="756450"/>
                <a:ext cx="3475300" cy="296475"/>
              </a:xfrm>
              <a:custGeom>
                <a:rect b="b" l="l" r="r" t="t"/>
                <a:pathLst>
                  <a:path extrusionOk="0" h="11859" w="139012">
                    <a:moveTo>
                      <a:pt x="137329" y="0"/>
                    </a:moveTo>
                    <a:lnTo>
                      <a:pt x="1454" y="10328"/>
                    </a:lnTo>
                    <a:cubicBezTo>
                      <a:pt x="995" y="10787"/>
                      <a:pt x="536" y="11247"/>
                      <a:pt x="0" y="11859"/>
                    </a:cubicBezTo>
                    <a:lnTo>
                      <a:pt x="139012" y="1301"/>
                    </a:lnTo>
                    <a:cubicBezTo>
                      <a:pt x="138476" y="842"/>
                      <a:pt x="137864" y="383"/>
                      <a:pt x="137329"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2" name="Google Shape;1252;p49"/>
              <p:cNvSpPr/>
              <p:nvPr/>
            </p:nvSpPr>
            <p:spPr>
              <a:xfrm>
                <a:off x="1714675" y="4050025"/>
                <a:ext cx="4328350" cy="363425"/>
              </a:xfrm>
              <a:custGeom>
                <a:rect b="b" l="l" r="r" t="t"/>
                <a:pathLst>
                  <a:path extrusionOk="0" h="14537" w="173134">
                    <a:moveTo>
                      <a:pt x="173134" y="1"/>
                    </a:moveTo>
                    <a:lnTo>
                      <a:pt x="1" y="13160"/>
                    </a:lnTo>
                    <a:lnTo>
                      <a:pt x="1072" y="14537"/>
                    </a:lnTo>
                    <a:lnTo>
                      <a:pt x="172292" y="1531"/>
                    </a:lnTo>
                    <a:cubicBezTo>
                      <a:pt x="172598" y="995"/>
                      <a:pt x="172828" y="536"/>
                      <a:pt x="173134"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3" name="Google Shape;1253;p49"/>
              <p:cNvSpPr/>
              <p:nvPr/>
            </p:nvSpPr>
            <p:spPr>
              <a:xfrm>
                <a:off x="2496950" y="4845700"/>
                <a:ext cx="2876650" cy="250575"/>
              </a:xfrm>
              <a:custGeom>
                <a:rect b="b" l="l" r="r" t="t"/>
                <a:pathLst>
                  <a:path extrusionOk="0" h="10023" w="115066">
                    <a:moveTo>
                      <a:pt x="115066" y="0"/>
                    </a:moveTo>
                    <a:lnTo>
                      <a:pt x="1" y="8798"/>
                    </a:lnTo>
                    <a:cubicBezTo>
                      <a:pt x="689" y="9181"/>
                      <a:pt x="1454" y="9640"/>
                      <a:pt x="2219" y="10022"/>
                    </a:cubicBezTo>
                    <a:lnTo>
                      <a:pt x="113077" y="1607"/>
                    </a:lnTo>
                    <a:cubicBezTo>
                      <a:pt x="113765" y="1071"/>
                      <a:pt x="114377" y="536"/>
                      <a:pt x="115066"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4" name="Google Shape;1254;p49"/>
              <p:cNvSpPr/>
              <p:nvPr/>
            </p:nvSpPr>
            <p:spPr>
              <a:xfrm>
                <a:off x="3369125" y="5281775"/>
                <a:ext cx="1189700" cy="110950"/>
              </a:xfrm>
              <a:custGeom>
                <a:rect b="b" l="l" r="r" t="t"/>
                <a:pathLst>
                  <a:path extrusionOk="0" h="4438" w="47588">
                    <a:moveTo>
                      <a:pt x="47587" y="0"/>
                    </a:moveTo>
                    <a:lnTo>
                      <a:pt x="0" y="3596"/>
                    </a:lnTo>
                    <a:cubicBezTo>
                      <a:pt x="2296" y="3979"/>
                      <a:pt x="4744" y="4285"/>
                      <a:pt x="7115" y="4438"/>
                    </a:cubicBezTo>
                    <a:lnTo>
                      <a:pt x="40625" y="1913"/>
                    </a:lnTo>
                    <a:cubicBezTo>
                      <a:pt x="42997" y="1301"/>
                      <a:pt x="45292" y="689"/>
                      <a:pt x="47587"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5" name="Google Shape;1255;p49"/>
              <p:cNvSpPr/>
              <p:nvPr/>
            </p:nvSpPr>
            <p:spPr>
              <a:xfrm>
                <a:off x="2032175" y="4442125"/>
                <a:ext cx="3748825" cy="319425"/>
              </a:xfrm>
              <a:custGeom>
                <a:rect b="b" l="l" r="r" t="t"/>
                <a:pathLst>
                  <a:path extrusionOk="0" h="12777" w="149953">
                    <a:moveTo>
                      <a:pt x="149952" y="0"/>
                    </a:moveTo>
                    <a:lnTo>
                      <a:pt x="1" y="11400"/>
                    </a:lnTo>
                    <a:lnTo>
                      <a:pt x="1531" y="12777"/>
                    </a:lnTo>
                    <a:lnTo>
                      <a:pt x="148728" y="1530"/>
                    </a:lnTo>
                    <a:cubicBezTo>
                      <a:pt x="149111" y="1071"/>
                      <a:pt x="149570" y="612"/>
                      <a:pt x="149952"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6" name="Google Shape;1256;p49"/>
              <p:cNvSpPr/>
              <p:nvPr/>
            </p:nvSpPr>
            <p:spPr>
              <a:xfrm>
                <a:off x="1332150" y="3286875"/>
                <a:ext cx="4982475" cy="413150"/>
              </a:xfrm>
              <a:custGeom>
                <a:rect b="b" l="l" r="r" t="t"/>
                <a:pathLst>
                  <a:path extrusionOk="0" h="16526" w="199299">
                    <a:moveTo>
                      <a:pt x="199299" y="1"/>
                    </a:moveTo>
                    <a:lnTo>
                      <a:pt x="0" y="15149"/>
                    </a:lnTo>
                    <a:lnTo>
                      <a:pt x="0" y="15149"/>
                    </a:lnTo>
                    <a:lnTo>
                      <a:pt x="459" y="16526"/>
                    </a:lnTo>
                    <a:lnTo>
                      <a:pt x="198993" y="1454"/>
                    </a:lnTo>
                    <a:cubicBezTo>
                      <a:pt x="199069" y="919"/>
                      <a:pt x="199146" y="460"/>
                      <a:pt x="199299"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7" name="Google Shape;1257;p49"/>
              <p:cNvSpPr/>
              <p:nvPr/>
            </p:nvSpPr>
            <p:spPr>
              <a:xfrm>
                <a:off x="1236525" y="2910075"/>
                <a:ext cx="5116350" cy="424650"/>
              </a:xfrm>
              <a:custGeom>
                <a:rect b="b" l="l" r="r" t="t"/>
                <a:pathLst>
                  <a:path extrusionOk="0" h="16986" w="204654">
                    <a:moveTo>
                      <a:pt x="204654" y="1"/>
                    </a:moveTo>
                    <a:lnTo>
                      <a:pt x="0" y="15608"/>
                    </a:lnTo>
                    <a:cubicBezTo>
                      <a:pt x="77" y="16067"/>
                      <a:pt x="153" y="16526"/>
                      <a:pt x="306" y="16985"/>
                    </a:cubicBezTo>
                    <a:lnTo>
                      <a:pt x="204577" y="1455"/>
                    </a:lnTo>
                    <a:cubicBezTo>
                      <a:pt x="204577" y="995"/>
                      <a:pt x="204577" y="460"/>
                      <a:pt x="204654"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8" name="Google Shape;1258;p49"/>
              <p:cNvSpPr/>
              <p:nvPr/>
            </p:nvSpPr>
            <p:spPr>
              <a:xfrm>
                <a:off x="1488975" y="3665575"/>
                <a:ext cx="4724275" cy="392125"/>
              </a:xfrm>
              <a:custGeom>
                <a:rect b="b" l="l" r="r" t="t"/>
                <a:pathLst>
                  <a:path extrusionOk="0" h="15685" w="188971">
                    <a:moveTo>
                      <a:pt x="188971" y="1"/>
                    </a:moveTo>
                    <a:lnTo>
                      <a:pt x="1" y="14384"/>
                    </a:lnTo>
                    <a:cubicBezTo>
                      <a:pt x="230" y="14766"/>
                      <a:pt x="460" y="15302"/>
                      <a:pt x="689" y="15685"/>
                    </a:cubicBezTo>
                    <a:lnTo>
                      <a:pt x="188435" y="1454"/>
                    </a:lnTo>
                    <a:cubicBezTo>
                      <a:pt x="188588" y="995"/>
                      <a:pt x="188818" y="536"/>
                      <a:pt x="188971"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59" name="Google Shape;1259;p49"/>
            <p:cNvSpPr/>
            <p:nvPr/>
          </p:nvSpPr>
          <p:spPr>
            <a:xfrm rot="-1024061">
              <a:off x="1046307" y="3276333"/>
              <a:ext cx="528014" cy="552215"/>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60" name="Google Shape;1260;p49"/>
          <p:cNvSpPr/>
          <p:nvPr/>
        </p:nvSpPr>
        <p:spPr>
          <a:xfrm>
            <a:off x="2063229" y="4825112"/>
            <a:ext cx="755473" cy="711481"/>
          </a:xfrm>
          <a:custGeom>
            <a:rect b="b" l="l" r="r" t="t"/>
            <a:pathLst>
              <a:path extrusionOk="0" h="44572" w="47328">
                <a:moveTo>
                  <a:pt x="26874" y="1328"/>
                </a:moveTo>
                <a:cubicBezTo>
                  <a:pt x="27178" y="1351"/>
                  <a:pt x="27458" y="1375"/>
                  <a:pt x="27738" y="1398"/>
                </a:cubicBezTo>
                <a:lnTo>
                  <a:pt x="28018" y="1491"/>
                </a:lnTo>
                <a:cubicBezTo>
                  <a:pt x="27645" y="1421"/>
                  <a:pt x="27248" y="1375"/>
                  <a:pt x="26874" y="1328"/>
                </a:cubicBezTo>
                <a:close/>
                <a:moveTo>
                  <a:pt x="30446" y="1842"/>
                </a:moveTo>
                <a:cubicBezTo>
                  <a:pt x="30703" y="1912"/>
                  <a:pt x="30960" y="1982"/>
                  <a:pt x="31217" y="2052"/>
                </a:cubicBezTo>
                <a:cubicBezTo>
                  <a:pt x="31497" y="2145"/>
                  <a:pt x="31824" y="2238"/>
                  <a:pt x="32104" y="2355"/>
                </a:cubicBezTo>
                <a:cubicBezTo>
                  <a:pt x="31824" y="2262"/>
                  <a:pt x="31544" y="2192"/>
                  <a:pt x="31264" y="2122"/>
                </a:cubicBezTo>
                <a:cubicBezTo>
                  <a:pt x="30960" y="2052"/>
                  <a:pt x="30727" y="1935"/>
                  <a:pt x="30446" y="1842"/>
                </a:cubicBezTo>
                <a:close/>
                <a:moveTo>
                  <a:pt x="23954" y="874"/>
                </a:moveTo>
                <a:cubicBezTo>
                  <a:pt x="24506" y="874"/>
                  <a:pt x="25060" y="893"/>
                  <a:pt x="25613" y="931"/>
                </a:cubicBezTo>
                <a:cubicBezTo>
                  <a:pt x="25286" y="931"/>
                  <a:pt x="24960" y="931"/>
                  <a:pt x="24656" y="954"/>
                </a:cubicBezTo>
                <a:cubicBezTo>
                  <a:pt x="23769" y="1001"/>
                  <a:pt x="22905" y="1071"/>
                  <a:pt x="22018" y="1188"/>
                </a:cubicBezTo>
                <a:cubicBezTo>
                  <a:pt x="20103" y="1304"/>
                  <a:pt x="18212" y="1655"/>
                  <a:pt x="16368" y="2215"/>
                </a:cubicBezTo>
                <a:cubicBezTo>
                  <a:pt x="16251" y="2238"/>
                  <a:pt x="16134" y="2285"/>
                  <a:pt x="16017" y="2332"/>
                </a:cubicBezTo>
                <a:lnTo>
                  <a:pt x="15527" y="2402"/>
                </a:lnTo>
                <a:cubicBezTo>
                  <a:pt x="18229" y="1384"/>
                  <a:pt x="21080" y="874"/>
                  <a:pt x="23954" y="874"/>
                </a:cubicBezTo>
                <a:close/>
                <a:moveTo>
                  <a:pt x="23548" y="1540"/>
                </a:moveTo>
                <a:cubicBezTo>
                  <a:pt x="26093" y="1540"/>
                  <a:pt x="28639" y="1846"/>
                  <a:pt x="31124" y="2495"/>
                </a:cubicBezTo>
                <a:lnTo>
                  <a:pt x="31124" y="2472"/>
                </a:lnTo>
                <a:cubicBezTo>
                  <a:pt x="31497" y="2612"/>
                  <a:pt x="31871" y="2752"/>
                  <a:pt x="32244" y="2892"/>
                </a:cubicBezTo>
                <a:cubicBezTo>
                  <a:pt x="30703" y="2472"/>
                  <a:pt x="29092" y="2215"/>
                  <a:pt x="27481" y="2098"/>
                </a:cubicBezTo>
                <a:cubicBezTo>
                  <a:pt x="27458" y="2052"/>
                  <a:pt x="27435" y="2028"/>
                  <a:pt x="27388" y="2028"/>
                </a:cubicBezTo>
                <a:cubicBezTo>
                  <a:pt x="25723" y="1801"/>
                  <a:pt x="24058" y="1682"/>
                  <a:pt x="22394" y="1682"/>
                </a:cubicBezTo>
                <a:cubicBezTo>
                  <a:pt x="22004" y="1682"/>
                  <a:pt x="21614" y="1688"/>
                  <a:pt x="21224" y="1701"/>
                </a:cubicBezTo>
                <a:lnTo>
                  <a:pt x="21854" y="1585"/>
                </a:lnTo>
                <a:cubicBezTo>
                  <a:pt x="22418" y="1555"/>
                  <a:pt x="22983" y="1540"/>
                  <a:pt x="23548" y="1540"/>
                </a:cubicBezTo>
                <a:close/>
                <a:moveTo>
                  <a:pt x="20875" y="365"/>
                </a:moveTo>
                <a:cubicBezTo>
                  <a:pt x="21652" y="365"/>
                  <a:pt x="22430" y="413"/>
                  <a:pt x="23209" y="511"/>
                </a:cubicBezTo>
                <a:cubicBezTo>
                  <a:pt x="19846" y="604"/>
                  <a:pt x="16554" y="1421"/>
                  <a:pt x="13519" y="2869"/>
                </a:cubicBezTo>
                <a:cubicBezTo>
                  <a:pt x="12492" y="3149"/>
                  <a:pt x="11511" y="3476"/>
                  <a:pt x="10531" y="3873"/>
                </a:cubicBezTo>
                <a:cubicBezTo>
                  <a:pt x="12608" y="2238"/>
                  <a:pt x="15037" y="1141"/>
                  <a:pt x="17628" y="651"/>
                </a:cubicBezTo>
                <a:cubicBezTo>
                  <a:pt x="18704" y="460"/>
                  <a:pt x="19788" y="365"/>
                  <a:pt x="20875" y="365"/>
                </a:cubicBezTo>
                <a:close/>
                <a:moveTo>
                  <a:pt x="13075" y="3523"/>
                </a:moveTo>
                <a:lnTo>
                  <a:pt x="13075" y="3523"/>
                </a:lnTo>
                <a:cubicBezTo>
                  <a:pt x="12772" y="3663"/>
                  <a:pt x="12492" y="3803"/>
                  <a:pt x="12188" y="3966"/>
                </a:cubicBezTo>
                <a:cubicBezTo>
                  <a:pt x="12445" y="3826"/>
                  <a:pt x="12679" y="3709"/>
                  <a:pt x="12912" y="3569"/>
                </a:cubicBezTo>
                <a:lnTo>
                  <a:pt x="13075" y="3523"/>
                </a:lnTo>
                <a:close/>
                <a:moveTo>
                  <a:pt x="11231" y="3990"/>
                </a:moveTo>
                <a:cubicBezTo>
                  <a:pt x="10274" y="4480"/>
                  <a:pt x="9386" y="5017"/>
                  <a:pt x="8546" y="5647"/>
                </a:cubicBezTo>
                <a:lnTo>
                  <a:pt x="8663" y="5554"/>
                </a:lnTo>
                <a:cubicBezTo>
                  <a:pt x="8943" y="5274"/>
                  <a:pt x="9223" y="5017"/>
                  <a:pt x="9503" y="4760"/>
                </a:cubicBezTo>
                <a:cubicBezTo>
                  <a:pt x="10064" y="4480"/>
                  <a:pt x="10647" y="4223"/>
                  <a:pt x="11231" y="3990"/>
                </a:cubicBezTo>
                <a:close/>
                <a:moveTo>
                  <a:pt x="21334" y="2247"/>
                </a:moveTo>
                <a:cubicBezTo>
                  <a:pt x="21632" y="2247"/>
                  <a:pt x="21931" y="2252"/>
                  <a:pt x="22228" y="2262"/>
                </a:cubicBezTo>
                <a:cubicBezTo>
                  <a:pt x="20640" y="2449"/>
                  <a:pt x="19053" y="2752"/>
                  <a:pt x="17488" y="3196"/>
                </a:cubicBezTo>
                <a:cubicBezTo>
                  <a:pt x="14523" y="3966"/>
                  <a:pt x="11628" y="5110"/>
                  <a:pt x="8919" y="6581"/>
                </a:cubicBezTo>
                <a:cubicBezTo>
                  <a:pt x="9877" y="5834"/>
                  <a:pt x="10857" y="5157"/>
                  <a:pt x="11908" y="4573"/>
                </a:cubicBezTo>
                <a:cubicBezTo>
                  <a:pt x="12492" y="4293"/>
                  <a:pt x="13122" y="4060"/>
                  <a:pt x="13729" y="3826"/>
                </a:cubicBezTo>
                <a:cubicBezTo>
                  <a:pt x="15107" y="3289"/>
                  <a:pt x="16508" y="2822"/>
                  <a:pt x="17932" y="2425"/>
                </a:cubicBezTo>
                <a:cubicBezTo>
                  <a:pt x="19059" y="2314"/>
                  <a:pt x="20200" y="2247"/>
                  <a:pt x="21334" y="2247"/>
                </a:cubicBezTo>
                <a:close/>
                <a:moveTo>
                  <a:pt x="7355" y="7118"/>
                </a:moveTo>
                <a:cubicBezTo>
                  <a:pt x="7192" y="7258"/>
                  <a:pt x="7052" y="7422"/>
                  <a:pt x="6888" y="7562"/>
                </a:cubicBezTo>
                <a:cubicBezTo>
                  <a:pt x="6818" y="7655"/>
                  <a:pt x="6725" y="7749"/>
                  <a:pt x="6631" y="7842"/>
                </a:cubicBezTo>
                <a:lnTo>
                  <a:pt x="6701" y="7749"/>
                </a:lnTo>
                <a:cubicBezTo>
                  <a:pt x="6888" y="7562"/>
                  <a:pt x="7075" y="7375"/>
                  <a:pt x="7238" y="7188"/>
                </a:cubicBezTo>
                <a:lnTo>
                  <a:pt x="7355" y="7118"/>
                </a:lnTo>
                <a:close/>
                <a:moveTo>
                  <a:pt x="39272" y="5624"/>
                </a:moveTo>
                <a:lnTo>
                  <a:pt x="39272" y="5624"/>
                </a:lnTo>
                <a:cubicBezTo>
                  <a:pt x="39972" y="5951"/>
                  <a:pt x="40650" y="6324"/>
                  <a:pt x="41303" y="6768"/>
                </a:cubicBezTo>
                <a:cubicBezTo>
                  <a:pt x="42191" y="7352"/>
                  <a:pt x="42938" y="8075"/>
                  <a:pt x="43545" y="8939"/>
                </a:cubicBezTo>
                <a:cubicBezTo>
                  <a:pt x="42821" y="8286"/>
                  <a:pt x="42074" y="7655"/>
                  <a:pt x="41280" y="7095"/>
                </a:cubicBezTo>
                <a:cubicBezTo>
                  <a:pt x="40626" y="6605"/>
                  <a:pt x="39949" y="6114"/>
                  <a:pt x="39272" y="5624"/>
                </a:cubicBezTo>
                <a:close/>
                <a:moveTo>
                  <a:pt x="43591" y="8356"/>
                </a:moveTo>
                <a:cubicBezTo>
                  <a:pt x="44185" y="8972"/>
                  <a:pt x="44644" y="9700"/>
                  <a:pt x="44970" y="10474"/>
                </a:cubicBezTo>
                <a:lnTo>
                  <a:pt x="44970" y="10474"/>
                </a:lnTo>
                <a:cubicBezTo>
                  <a:pt x="44850" y="10332"/>
                  <a:pt x="44743" y="10206"/>
                  <a:pt x="44619" y="10060"/>
                </a:cubicBezTo>
                <a:cubicBezTo>
                  <a:pt x="44339" y="9453"/>
                  <a:pt x="44012" y="8893"/>
                  <a:pt x="43591" y="8356"/>
                </a:cubicBezTo>
                <a:close/>
                <a:moveTo>
                  <a:pt x="5511" y="8612"/>
                </a:moveTo>
                <a:cubicBezTo>
                  <a:pt x="5301" y="8916"/>
                  <a:pt x="5067" y="9196"/>
                  <a:pt x="4857" y="9500"/>
                </a:cubicBezTo>
                <a:cubicBezTo>
                  <a:pt x="4438" y="9918"/>
                  <a:pt x="4020" y="10358"/>
                  <a:pt x="3621" y="10818"/>
                </a:cubicBezTo>
                <a:lnTo>
                  <a:pt x="3621" y="10818"/>
                </a:lnTo>
                <a:cubicBezTo>
                  <a:pt x="3927" y="10366"/>
                  <a:pt x="4255" y="9936"/>
                  <a:pt x="4623" y="9546"/>
                </a:cubicBezTo>
                <a:cubicBezTo>
                  <a:pt x="4904" y="9220"/>
                  <a:pt x="5207" y="8916"/>
                  <a:pt x="5511" y="8612"/>
                </a:cubicBezTo>
                <a:close/>
                <a:moveTo>
                  <a:pt x="41093" y="7398"/>
                </a:moveTo>
                <a:lnTo>
                  <a:pt x="41093" y="7398"/>
                </a:lnTo>
                <a:cubicBezTo>
                  <a:pt x="42261" y="8239"/>
                  <a:pt x="43335" y="9173"/>
                  <a:pt x="44292" y="10247"/>
                </a:cubicBezTo>
                <a:cubicBezTo>
                  <a:pt x="44525" y="10714"/>
                  <a:pt x="44712" y="11227"/>
                  <a:pt x="44852" y="11741"/>
                </a:cubicBezTo>
                <a:cubicBezTo>
                  <a:pt x="43848" y="10083"/>
                  <a:pt x="42587" y="8612"/>
                  <a:pt x="41093" y="7398"/>
                </a:cubicBezTo>
                <a:close/>
                <a:moveTo>
                  <a:pt x="40229" y="7188"/>
                </a:moveTo>
                <a:lnTo>
                  <a:pt x="40439" y="7352"/>
                </a:lnTo>
                <a:cubicBezTo>
                  <a:pt x="41513" y="8309"/>
                  <a:pt x="42494" y="9360"/>
                  <a:pt x="43358" y="10480"/>
                </a:cubicBezTo>
                <a:cubicBezTo>
                  <a:pt x="43883" y="11120"/>
                  <a:pt x="44252" y="11849"/>
                  <a:pt x="44487" y="12645"/>
                </a:cubicBezTo>
                <a:lnTo>
                  <a:pt x="44487" y="12645"/>
                </a:lnTo>
                <a:cubicBezTo>
                  <a:pt x="43414" y="10580"/>
                  <a:pt x="41972" y="8745"/>
                  <a:pt x="40229" y="7188"/>
                </a:cubicBezTo>
                <a:close/>
                <a:moveTo>
                  <a:pt x="45109" y="11321"/>
                </a:moveTo>
                <a:cubicBezTo>
                  <a:pt x="45179" y="11438"/>
                  <a:pt x="45272" y="11578"/>
                  <a:pt x="45342" y="11694"/>
                </a:cubicBezTo>
                <a:lnTo>
                  <a:pt x="45366" y="11694"/>
                </a:lnTo>
                <a:cubicBezTo>
                  <a:pt x="45436" y="12091"/>
                  <a:pt x="45483" y="12488"/>
                  <a:pt x="45483" y="12885"/>
                </a:cubicBezTo>
                <a:cubicBezTo>
                  <a:pt x="45389" y="12348"/>
                  <a:pt x="45272" y="11835"/>
                  <a:pt x="45109" y="11321"/>
                </a:cubicBezTo>
                <a:close/>
                <a:moveTo>
                  <a:pt x="44782" y="12372"/>
                </a:moveTo>
                <a:lnTo>
                  <a:pt x="44782" y="12372"/>
                </a:lnTo>
                <a:cubicBezTo>
                  <a:pt x="44899" y="12605"/>
                  <a:pt x="45016" y="12839"/>
                  <a:pt x="45132" y="13072"/>
                </a:cubicBezTo>
                <a:cubicBezTo>
                  <a:pt x="45202" y="13516"/>
                  <a:pt x="45226" y="13959"/>
                  <a:pt x="45249" y="14403"/>
                </a:cubicBezTo>
                <a:cubicBezTo>
                  <a:pt x="45156" y="14169"/>
                  <a:pt x="45062" y="13913"/>
                  <a:pt x="44969" y="13656"/>
                </a:cubicBezTo>
                <a:cubicBezTo>
                  <a:pt x="44969" y="13212"/>
                  <a:pt x="44899" y="12792"/>
                  <a:pt x="44782" y="12372"/>
                </a:cubicBezTo>
                <a:close/>
                <a:moveTo>
                  <a:pt x="25240" y="2425"/>
                </a:moveTo>
                <a:cubicBezTo>
                  <a:pt x="27364" y="2635"/>
                  <a:pt x="29489" y="2962"/>
                  <a:pt x="31590" y="3429"/>
                </a:cubicBezTo>
                <a:cubicBezTo>
                  <a:pt x="32571" y="3639"/>
                  <a:pt x="33552" y="3849"/>
                  <a:pt x="34532" y="4083"/>
                </a:cubicBezTo>
                <a:cubicBezTo>
                  <a:pt x="35933" y="4667"/>
                  <a:pt x="37241" y="5390"/>
                  <a:pt x="38455" y="6254"/>
                </a:cubicBezTo>
                <a:cubicBezTo>
                  <a:pt x="41000" y="8029"/>
                  <a:pt x="43031" y="10457"/>
                  <a:pt x="44339" y="13259"/>
                </a:cubicBezTo>
                <a:cubicBezTo>
                  <a:pt x="44432" y="13446"/>
                  <a:pt x="44502" y="13632"/>
                  <a:pt x="44595" y="13842"/>
                </a:cubicBezTo>
                <a:cubicBezTo>
                  <a:pt x="44525" y="14403"/>
                  <a:pt x="44385" y="14987"/>
                  <a:pt x="44152" y="15524"/>
                </a:cubicBezTo>
                <a:cubicBezTo>
                  <a:pt x="43381" y="12278"/>
                  <a:pt x="41303" y="9476"/>
                  <a:pt x="38665" y="7445"/>
                </a:cubicBezTo>
                <a:cubicBezTo>
                  <a:pt x="34610" y="4256"/>
                  <a:pt x="29513" y="2763"/>
                  <a:pt x="24413" y="2763"/>
                </a:cubicBezTo>
                <a:cubicBezTo>
                  <a:pt x="22906" y="2763"/>
                  <a:pt x="21398" y="2893"/>
                  <a:pt x="19916" y="3149"/>
                </a:cubicBezTo>
                <a:cubicBezTo>
                  <a:pt x="13426" y="4293"/>
                  <a:pt x="6585" y="8052"/>
                  <a:pt x="3339" y="13983"/>
                </a:cubicBezTo>
                <a:cubicBezTo>
                  <a:pt x="3199" y="14239"/>
                  <a:pt x="3059" y="14520"/>
                  <a:pt x="2942" y="14776"/>
                </a:cubicBezTo>
                <a:cubicBezTo>
                  <a:pt x="3059" y="14216"/>
                  <a:pt x="3223" y="13632"/>
                  <a:pt x="3433" y="13095"/>
                </a:cubicBezTo>
                <a:cubicBezTo>
                  <a:pt x="3526" y="12862"/>
                  <a:pt x="3643" y="12628"/>
                  <a:pt x="3760" y="12418"/>
                </a:cubicBezTo>
                <a:cubicBezTo>
                  <a:pt x="4670" y="10901"/>
                  <a:pt x="5791" y="9500"/>
                  <a:pt x="7052" y="8239"/>
                </a:cubicBezTo>
                <a:cubicBezTo>
                  <a:pt x="7379" y="8005"/>
                  <a:pt x="7705" y="7795"/>
                  <a:pt x="8056" y="7585"/>
                </a:cubicBezTo>
                <a:cubicBezTo>
                  <a:pt x="11161" y="5717"/>
                  <a:pt x="14546" y="4293"/>
                  <a:pt x="18095" y="3406"/>
                </a:cubicBezTo>
                <a:cubicBezTo>
                  <a:pt x="20430" y="2799"/>
                  <a:pt x="22812" y="2472"/>
                  <a:pt x="25240" y="2425"/>
                </a:cubicBezTo>
                <a:close/>
                <a:moveTo>
                  <a:pt x="4040" y="10901"/>
                </a:moveTo>
                <a:lnTo>
                  <a:pt x="4040" y="10901"/>
                </a:lnTo>
                <a:cubicBezTo>
                  <a:pt x="3806" y="11344"/>
                  <a:pt x="3596" y="11788"/>
                  <a:pt x="3409" y="12231"/>
                </a:cubicBezTo>
                <a:cubicBezTo>
                  <a:pt x="3363" y="12301"/>
                  <a:pt x="3316" y="12395"/>
                  <a:pt x="3293" y="12465"/>
                </a:cubicBezTo>
                <a:cubicBezTo>
                  <a:pt x="2545" y="13749"/>
                  <a:pt x="1938" y="15127"/>
                  <a:pt x="1518" y="16551"/>
                </a:cubicBezTo>
                <a:lnTo>
                  <a:pt x="1495" y="16551"/>
                </a:lnTo>
                <a:cubicBezTo>
                  <a:pt x="1471" y="16598"/>
                  <a:pt x="1471" y="16644"/>
                  <a:pt x="1448" y="16691"/>
                </a:cubicBezTo>
                <a:cubicBezTo>
                  <a:pt x="1518" y="15827"/>
                  <a:pt x="1682" y="14963"/>
                  <a:pt x="1938" y="14146"/>
                </a:cubicBezTo>
                <a:cubicBezTo>
                  <a:pt x="2475" y="12955"/>
                  <a:pt x="3176" y="11881"/>
                  <a:pt x="4040" y="10901"/>
                </a:cubicBezTo>
                <a:close/>
                <a:moveTo>
                  <a:pt x="2335" y="16224"/>
                </a:moveTo>
                <a:lnTo>
                  <a:pt x="2335" y="16434"/>
                </a:lnTo>
                <a:cubicBezTo>
                  <a:pt x="2289" y="16574"/>
                  <a:pt x="2265" y="16714"/>
                  <a:pt x="2219" y="16854"/>
                </a:cubicBezTo>
                <a:cubicBezTo>
                  <a:pt x="2242" y="16644"/>
                  <a:pt x="2289" y="16434"/>
                  <a:pt x="2335" y="16224"/>
                </a:cubicBezTo>
                <a:close/>
                <a:moveTo>
                  <a:pt x="45833" y="12652"/>
                </a:moveTo>
                <a:lnTo>
                  <a:pt x="45833" y="12652"/>
                </a:lnTo>
                <a:cubicBezTo>
                  <a:pt x="46440" y="14053"/>
                  <a:pt x="46720" y="15570"/>
                  <a:pt x="46627" y="17088"/>
                </a:cubicBezTo>
                <a:lnTo>
                  <a:pt x="46627" y="17065"/>
                </a:lnTo>
                <a:cubicBezTo>
                  <a:pt x="46510" y="15920"/>
                  <a:pt x="46230" y="14823"/>
                  <a:pt x="45809" y="13749"/>
                </a:cubicBezTo>
                <a:cubicBezTo>
                  <a:pt x="45833" y="13376"/>
                  <a:pt x="45856" y="13025"/>
                  <a:pt x="45833" y="12652"/>
                </a:cubicBezTo>
                <a:close/>
                <a:moveTo>
                  <a:pt x="44843" y="14577"/>
                </a:moveTo>
                <a:cubicBezTo>
                  <a:pt x="44953" y="14847"/>
                  <a:pt x="45042" y="15138"/>
                  <a:pt x="45109" y="15407"/>
                </a:cubicBezTo>
                <a:cubicBezTo>
                  <a:pt x="44946" y="16061"/>
                  <a:pt x="44712" y="16691"/>
                  <a:pt x="44432" y="17298"/>
                </a:cubicBezTo>
                <a:cubicBezTo>
                  <a:pt x="44409" y="16994"/>
                  <a:pt x="44362" y="16668"/>
                  <a:pt x="44315" y="16364"/>
                </a:cubicBezTo>
                <a:cubicBezTo>
                  <a:pt x="44315" y="16294"/>
                  <a:pt x="44292" y="16224"/>
                  <a:pt x="44268" y="16154"/>
                </a:cubicBezTo>
                <a:cubicBezTo>
                  <a:pt x="44432" y="15804"/>
                  <a:pt x="44595" y="15430"/>
                  <a:pt x="44712" y="15057"/>
                </a:cubicBezTo>
                <a:cubicBezTo>
                  <a:pt x="44756" y="14904"/>
                  <a:pt x="44799" y="14732"/>
                  <a:pt x="44843" y="14577"/>
                </a:cubicBezTo>
                <a:close/>
                <a:moveTo>
                  <a:pt x="8289" y="5367"/>
                </a:moveTo>
                <a:cubicBezTo>
                  <a:pt x="8196" y="5460"/>
                  <a:pt x="8079" y="5577"/>
                  <a:pt x="7986" y="5671"/>
                </a:cubicBezTo>
                <a:cubicBezTo>
                  <a:pt x="7565" y="6138"/>
                  <a:pt x="7122" y="6628"/>
                  <a:pt x="6725" y="7142"/>
                </a:cubicBezTo>
                <a:cubicBezTo>
                  <a:pt x="5627" y="7959"/>
                  <a:pt x="4647" y="8916"/>
                  <a:pt x="3783" y="9990"/>
                </a:cubicBezTo>
                <a:cubicBezTo>
                  <a:pt x="2779" y="11251"/>
                  <a:pt x="2032" y="12698"/>
                  <a:pt x="1565" y="14239"/>
                </a:cubicBezTo>
                <a:cubicBezTo>
                  <a:pt x="1308" y="14800"/>
                  <a:pt x="1121" y="15383"/>
                  <a:pt x="981" y="15991"/>
                </a:cubicBezTo>
                <a:cubicBezTo>
                  <a:pt x="841" y="16551"/>
                  <a:pt x="748" y="17111"/>
                  <a:pt x="701" y="17672"/>
                </a:cubicBezTo>
                <a:cubicBezTo>
                  <a:pt x="421" y="15687"/>
                  <a:pt x="748" y="13702"/>
                  <a:pt x="1635" y="11928"/>
                </a:cubicBezTo>
                <a:cubicBezTo>
                  <a:pt x="3082" y="9079"/>
                  <a:pt x="5534" y="6908"/>
                  <a:pt x="8289" y="5367"/>
                </a:cubicBezTo>
                <a:close/>
                <a:moveTo>
                  <a:pt x="1892" y="16528"/>
                </a:moveTo>
                <a:lnTo>
                  <a:pt x="1892" y="16528"/>
                </a:lnTo>
                <a:cubicBezTo>
                  <a:pt x="1705" y="17345"/>
                  <a:pt x="1612" y="18162"/>
                  <a:pt x="1588" y="18979"/>
                </a:cubicBezTo>
                <a:cubicBezTo>
                  <a:pt x="1541" y="18676"/>
                  <a:pt x="1495" y="18395"/>
                  <a:pt x="1471" y="18092"/>
                </a:cubicBezTo>
                <a:cubicBezTo>
                  <a:pt x="1588" y="17555"/>
                  <a:pt x="1705" y="17041"/>
                  <a:pt x="1892" y="16528"/>
                </a:cubicBezTo>
                <a:close/>
                <a:moveTo>
                  <a:pt x="1075" y="17298"/>
                </a:moveTo>
                <a:cubicBezTo>
                  <a:pt x="1075" y="17578"/>
                  <a:pt x="1075" y="17858"/>
                  <a:pt x="1121" y="18139"/>
                </a:cubicBezTo>
                <a:cubicBezTo>
                  <a:pt x="1075" y="18442"/>
                  <a:pt x="1028" y="18722"/>
                  <a:pt x="981" y="19026"/>
                </a:cubicBezTo>
                <a:cubicBezTo>
                  <a:pt x="981" y="18442"/>
                  <a:pt x="1004" y="17858"/>
                  <a:pt x="1075" y="17298"/>
                </a:cubicBezTo>
                <a:close/>
                <a:moveTo>
                  <a:pt x="45156" y="16598"/>
                </a:moveTo>
                <a:cubicBezTo>
                  <a:pt x="45016" y="17742"/>
                  <a:pt x="44735" y="18862"/>
                  <a:pt x="44339" y="19960"/>
                </a:cubicBezTo>
                <a:cubicBezTo>
                  <a:pt x="44455" y="19329"/>
                  <a:pt x="44502" y="18699"/>
                  <a:pt x="44479" y="18068"/>
                </a:cubicBezTo>
                <a:cubicBezTo>
                  <a:pt x="44735" y="17602"/>
                  <a:pt x="44946" y="17088"/>
                  <a:pt x="45132" y="16598"/>
                </a:cubicBezTo>
                <a:close/>
                <a:moveTo>
                  <a:pt x="1285" y="19306"/>
                </a:moveTo>
                <a:cubicBezTo>
                  <a:pt x="1285" y="19329"/>
                  <a:pt x="1285" y="19329"/>
                  <a:pt x="1285" y="19329"/>
                </a:cubicBezTo>
                <a:cubicBezTo>
                  <a:pt x="1378" y="19726"/>
                  <a:pt x="1471" y="20123"/>
                  <a:pt x="1612" y="20497"/>
                </a:cubicBezTo>
                <a:cubicBezTo>
                  <a:pt x="1635" y="20590"/>
                  <a:pt x="1635" y="20683"/>
                  <a:pt x="1635" y="20754"/>
                </a:cubicBezTo>
                <a:cubicBezTo>
                  <a:pt x="1471" y="20473"/>
                  <a:pt x="1355" y="20146"/>
                  <a:pt x="1238" y="19843"/>
                </a:cubicBezTo>
                <a:cubicBezTo>
                  <a:pt x="1238" y="19656"/>
                  <a:pt x="1261" y="19493"/>
                  <a:pt x="1285" y="19306"/>
                </a:cubicBezTo>
                <a:close/>
                <a:moveTo>
                  <a:pt x="1215" y="20683"/>
                </a:moveTo>
                <a:cubicBezTo>
                  <a:pt x="1378" y="21034"/>
                  <a:pt x="1541" y="21361"/>
                  <a:pt x="1752" y="21687"/>
                </a:cubicBezTo>
                <a:cubicBezTo>
                  <a:pt x="1868" y="22598"/>
                  <a:pt x="2055" y="23509"/>
                  <a:pt x="2312" y="24396"/>
                </a:cubicBezTo>
                <a:cubicBezTo>
                  <a:pt x="1798" y="23392"/>
                  <a:pt x="1448" y="22365"/>
                  <a:pt x="1215" y="21291"/>
                </a:cubicBezTo>
                <a:cubicBezTo>
                  <a:pt x="1215" y="21080"/>
                  <a:pt x="1215" y="20870"/>
                  <a:pt x="1215" y="20683"/>
                </a:cubicBezTo>
                <a:close/>
                <a:moveTo>
                  <a:pt x="2335" y="18279"/>
                </a:moveTo>
                <a:lnTo>
                  <a:pt x="2335" y="18279"/>
                </a:lnTo>
                <a:cubicBezTo>
                  <a:pt x="2452" y="20263"/>
                  <a:pt x="3106" y="22178"/>
                  <a:pt x="4203" y="23836"/>
                </a:cubicBezTo>
                <a:cubicBezTo>
                  <a:pt x="4343" y="24139"/>
                  <a:pt x="4507" y="24443"/>
                  <a:pt x="4647" y="24746"/>
                </a:cubicBezTo>
                <a:cubicBezTo>
                  <a:pt x="4507" y="24629"/>
                  <a:pt x="4390" y="24489"/>
                  <a:pt x="4250" y="24349"/>
                </a:cubicBezTo>
                <a:cubicBezTo>
                  <a:pt x="3573" y="23579"/>
                  <a:pt x="3012" y="22715"/>
                  <a:pt x="2569" y="21804"/>
                </a:cubicBezTo>
                <a:cubicBezTo>
                  <a:pt x="2289" y="20660"/>
                  <a:pt x="2195" y="19469"/>
                  <a:pt x="2335" y="18279"/>
                </a:cubicBezTo>
                <a:close/>
                <a:moveTo>
                  <a:pt x="45436" y="16994"/>
                </a:moveTo>
                <a:cubicBezTo>
                  <a:pt x="45506" y="17438"/>
                  <a:pt x="45529" y="17858"/>
                  <a:pt x="45529" y="18302"/>
                </a:cubicBezTo>
                <a:cubicBezTo>
                  <a:pt x="45529" y="20310"/>
                  <a:pt x="44619" y="22108"/>
                  <a:pt x="43335" y="23579"/>
                </a:cubicBezTo>
                <a:cubicBezTo>
                  <a:pt x="42984" y="23999"/>
                  <a:pt x="42611" y="24373"/>
                  <a:pt x="42214" y="24746"/>
                </a:cubicBezTo>
                <a:cubicBezTo>
                  <a:pt x="42728" y="24092"/>
                  <a:pt x="43171" y="23392"/>
                  <a:pt x="43521" y="22645"/>
                </a:cubicBezTo>
                <a:lnTo>
                  <a:pt x="43498" y="22645"/>
                </a:lnTo>
                <a:cubicBezTo>
                  <a:pt x="44479" y="20894"/>
                  <a:pt x="45132" y="18979"/>
                  <a:pt x="45436" y="16994"/>
                </a:cubicBezTo>
                <a:close/>
                <a:moveTo>
                  <a:pt x="44012" y="16738"/>
                </a:moveTo>
                <a:cubicBezTo>
                  <a:pt x="44058" y="17158"/>
                  <a:pt x="44105" y="17578"/>
                  <a:pt x="44105" y="17998"/>
                </a:cubicBezTo>
                <a:cubicBezTo>
                  <a:pt x="43241" y="19586"/>
                  <a:pt x="42167" y="21057"/>
                  <a:pt x="40860" y="22318"/>
                </a:cubicBezTo>
                <a:cubicBezTo>
                  <a:pt x="37801" y="25376"/>
                  <a:pt x="33855" y="27384"/>
                  <a:pt x="29699" y="28645"/>
                </a:cubicBezTo>
                <a:cubicBezTo>
                  <a:pt x="31170" y="28062"/>
                  <a:pt x="32594" y="27384"/>
                  <a:pt x="33972" y="26591"/>
                </a:cubicBezTo>
                <a:cubicBezTo>
                  <a:pt x="37101" y="24839"/>
                  <a:pt x="39832" y="22505"/>
                  <a:pt x="42050" y="19680"/>
                </a:cubicBezTo>
                <a:cubicBezTo>
                  <a:pt x="42798" y="18746"/>
                  <a:pt x="43451" y="17765"/>
                  <a:pt x="44012" y="16738"/>
                </a:cubicBezTo>
                <a:close/>
                <a:moveTo>
                  <a:pt x="45716" y="14543"/>
                </a:moveTo>
                <a:cubicBezTo>
                  <a:pt x="46230" y="16131"/>
                  <a:pt x="46440" y="17812"/>
                  <a:pt x="46276" y="19493"/>
                </a:cubicBezTo>
                <a:cubicBezTo>
                  <a:pt x="46230" y="19609"/>
                  <a:pt x="46206" y="19750"/>
                  <a:pt x="46160" y="19866"/>
                </a:cubicBezTo>
                <a:cubicBezTo>
                  <a:pt x="45249" y="23065"/>
                  <a:pt x="43288" y="25493"/>
                  <a:pt x="40813" y="27314"/>
                </a:cubicBezTo>
                <a:cubicBezTo>
                  <a:pt x="39576" y="28108"/>
                  <a:pt x="38268" y="28809"/>
                  <a:pt x="36914" y="29416"/>
                </a:cubicBezTo>
                <a:cubicBezTo>
                  <a:pt x="38151" y="28669"/>
                  <a:pt x="39319" y="27805"/>
                  <a:pt x="40369" y="26777"/>
                </a:cubicBezTo>
                <a:cubicBezTo>
                  <a:pt x="41887" y="25750"/>
                  <a:pt x="43218" y="24466"/>
                  <a:pt x="44292" y="22995"/>
                </a:cubicBezTo>
                <a:cubicBezTo>
                  <a:pt x="45973" y="20683"/>
                  <a:pt x="46206" y="18092"/>
                  <a:pt x="45599" y="15594"/>
                </a:cubicBezTo>
                <a:cubicBezTo>
                  <a:pt x="45599" y="15407"/>
                  <a:pt x="45623" y="15220"/>
                  <a:pt x="45623" y="15010"/>
                </a:cubicBezTo>
                <a:cubicBezTo>
                  <a:pt x="45623" y="14800"/>
                  <a:pt x="45693" y="14706"/>
                  <a:pt x="45716" y="14543"/>
                </a:cubicBezTo>
                <a:close/>
                <a:moveTo>
                  <a:pt x="11768" y="29136"/>
                </a:moveTo>
                <a:lnTo>
                  <a:pt x="11768" y="29136"/>
                </a:lnTo>
                <a:cubicBezTo>
                  <a:pt x="12375" y="29322"/>
                  <a:pt x="12982" y="29486"/>
                  <a:pt x="13589" y="29649"/>
                </a:cubicBezTo>
                <a:cubicBezTo>
                  <a:pt x="12959" y="29509"/>
                  <a:pt x="12352" y="29322"/>
                  <a:pt x="11768" y="29136"/>
                </a:cubicBezTo>
                <a:close/>
                <a:moveTo>
                  <a:pt x="9643" y="28599"/>
                </a:moveTo>
                <a:lnTo>
                  <a:pt x="9643" y="28599"/>
                </a:lnTo>
                <a:cubicBezTo>
                  <a:pt x="10834" y="29206"/>
                  <a:pt x="12095" y="29649"/>
                  <a:pt x="13402" y="29976"/>
                </a:cubicBezTo>
                <a:cubicBezTo>
                  <a:pt x="13356" y="30069"/>
                  <a:pt x="13309" y="30140"/>
                  <a:pt x="13286" y="30233"/>
                </a:cubicBezTo>
                <a:cubicBezTo>
                  <a:pt x="12025" y="29789"/>
                  <a:pt x="10811" y="29229"/>
                  <a:pt x="9643" y="28599"/>
                </a:cubicBezTo>
                <a:close/>
                <a:moveTo>
                  <a:pt x="24409" y="3149"/>
                </a:moveTo>
                <a:cubicBezTo>
                  <a:pt x="29224" y="3149"/>
                  <a:pt x="34065" y="4499"/>
                  <a:pt x="37988" y="7375"/>
                </a:cubicBezTo>
                <a:cubicBezTo>
                  <a:pt x="40906" y="9523"/>
                  <a:pt x="43194" y="12512"/>
                  <a:pt x="43918" y="16084"/>
                </a:cubicBezTo>
                <a:cubicBezTo>
                  <a:pt x="43848" y="16201"/>
                  <a:pt x="43802" y="16317"/>
                  <a:pt x="43731" y="16411"/>
                </a:cubicBezTo>
                <a:cubicBezTo>
                  <a:pt x="42938" y="17905"/>
                  <a:pt x="41980" y="19306"/>
                  <a:pt x="40860" y="20590"/>
                </a:cubicBezTo>
                <a:cubicBezTo>
                  <a:pt x="38595" y="23135"/>
                  <a:pt x="35887" y="25236"/>
                  <a:pt x="32851" y="26801"/>
                </a:cubicBezTo>
                <a:cubicBezTo>
                  <a:pt x="30516" y="28015"/>
                  <a:pt x="28065" y="28972"/>
                  <a:pt x="25543" y="29649"/>
                </a:cubicBezTo>
                <a:cubicBezTo>
                  <a:pt x="24960" y="29743"/>
                  <a:pt x="24399" y="29836"/>
                  <a:pt x="23839" y="29929"/>
                </a:cubicBezTo>
                <a:cubicBezTo>
                  <a:pt x="23279" y="30023"/>
                  <a:pt x="22695" y="30093"/>
                  <a:pt x="22111" y="30140"/>
                </a:cubicBezTo>
                <a:cubicBezTo>
                  <a:pt x="22074" y="30078"/>
                  <a:pt x="22011" y="30049"/>
                  <a:pt x="21950" y="30049"/>
                </a:cubicBezTo>
                <a:cubicBezTo>
                  <a:pt x="21895" y="30049"/>
                  <a:pt x="21841" y="30072"/>
                  <a:pt x="21808" y="30116"/>
                </a:cubicBezTo>
                <a:cubicBezTo>
                  <a:pt x="21808" y="30140"/>
                  <a:pt x="21784" y="30140"/>
                  <a:pt x="21784" y="30163"/>
                </a:cubicBezTo>
                <a:cubicBezTo>
                  <a:pt x="21294" y="30186"/>
                  <a:pt x="20827" y="30233"/>
                  <a:pt x="20337" y="30233"/>
                </a:cubicBezTo>
                <a:lnTo>
                  <a:pt x="20197" y="30233"/>
                </a:lnTo>
                <a:cubicBezTo>
                  <a:pt x="18142" y="30140"/>
                  <a:pt x="16111" y="29836"/>
                  <a:pt x="14103" y="29392"/>
                </a:cubicBezTo>
                <a:cubicBezTo>
                  <a:pt x="14149" y="29346"/>
                  <a:pt x="14196" y="29299"/>
                  <a:pt x="14266" y="29276"/>
                </a:cubicBezTo>
                <a:cubicBezTo>
                  <a:pt x="14362" y="29218"/>
                  <a:pt x="14300" y="29065"/>
                  <a:pt x="14210" y="29065"/>
                </a:cubicBezTo>
                <a:cubicBezTo>
                  <a:pt x="14191" y="29065"/>
                  <a:pt x="14170" y="29072"/>
                  <a:pt x="14149" y="29089"/>
                </a:cubicBezTo>
                <a:cubicBezTo>
                  <a:pt x="14033" y="29159"/>
                  <a:pt x="13939" y="29229"/>
                  <a:pt x="13846" y="29322"/>
                </a:cubicBezTo>
                <a:cubicBezTo>
                  <a:pt x="11581" y="28809"/>
                  <a:pt x="9410" y="27968"/>
                  <a:pt x="7425" y="26801"/>
                </a:cubicBezTo>
                <a:cubicBezTo>
                  <a:pt x="6234" y="25890"/>
                  <a:pt x="5230" y="24793"/>
                  <a:pt x="4437" y="23555"/>
                </a:cubicBezTo>
                <a:cubicBezTo>
                  <a:pt x="4250" y="23158"/>
                  <a:pt x="4063" y="22738"/>
                  <a:pt x="3923" y="22318"/>
                </a:cubicBezTo>
                <a:cubicBezTo>
                  <a:pt x="3246" y="20590"/>
                  <a:pt x="2686" y="18769"/>
                  <a:pt x="2662" y="16901"/>
                </a:cubicBezTo>
                <a:cubicBezTo>
                  <a:pt x="2662" y="16808"/>
                  <a:pt x="2662" y="16714"/>
                  <a:pt x="2662" y="16598"/>
                </a:cubicBezTo>
                <a:cubicBezTo>
                  <a:pt x="2966" y="15547"/>
                  <a:pt x="3386" y="14543"/>
                  <a:pt x="3970" y="13632"/>
                </a:cubicBezTo>
                <a:cubicBezTo>
                  <a:pt x="7285" y="8146"/>
                  <a:pt x="13706" y="4667"/>
                  <a:pt x="19893" y="3546"/>
                </a:cubicBezTo>
                <a:cubicBezTo>
                  <a:pt x="21376" y="3283"/>
                  <a:pt x="22891" y="3149"/>
                  <a:pt x="24409" y="3149"/>
                </a:cubicBezTo>
                <a:close/>
                <a:moveTo>
                  <a:pt x="6725" y="27174"/>
                </a:moveTo>
                <a:lnTo>
                  <a:pt x="6725" y="27174"/>
                </a:lnTo>
                <a:cubicBezTo>
                  <a:pt x="8499" y="28458"/>
                  <a:pt x="10437" y="29532"/>
                  <a:pt x="12492" y="30326"/>
                </a:cubicBezTo>
                <a:cubicBezTo>
                  <a:pt x="10344" y="29766"/>
                  <a:pt x="8312" y="28832"/>
                  <a:pt x="6748" y="27198"/>
                </a:cubicBezTo>
                <a:lnTo>
                  <a:pt x="6725" y="27174"/>
                </a:lnTo>
                <a:close/>
                <a:moveTo>
                  <a:pt x="44082" y="18769"/>
                </a:moveTo>
                <a:lnTo>
                  <a:pt x="44082" y="18769"/>
                </a:lnTo>
                <a:cubicBezTo>
                  <a:pt x="44012" y="20100"/>
                  <a:pt x="43661" y="21431"/>
                  <a:pt x="43101" y="22645"/>
                </a:cubicBezTo>
                <a:cubicBezTo>
                  <a:pt x="42494" y="23672"/>
                  <a:pt x="41817" y="24629"/>
                  <a:pt x="41023" y="25540"/>
                </a:cubicBezTo>
                <a:cubicBezTo>
                  <a:pt x="40930" y="25633"/>
                  <a:pt x="40813" y="25750"/>
                  <a:pt x="40696" y="25867"/>
                </a:cubicBezTo>
                <a:cubicBezTo>
                  <a:pt x="40089" y="26404"/>
                  <a:pt x="39459" y="26894"/>
                  <a:pt x="38782" y="27314"/>
                </a:cubicBezTo>
                <a:cubicBezTo>
                  <a:pt x="37638" y="27968"/>
                  <a:pt x="36424" y="28552"/>
                  <a:pt x="35163" y="28995"/>
                </a:cubicBezTo>
                <a:cubicBezTo>
                  <a:pt x="33738" y="29462"/>
                  <a:pt x="32268" y="29766"/>
                  <a:pt x="30773" y="29953"/>
                </a:cubicBezTo>
                <a:cubicBezTo>
                  <a:pt x="28579" y="30233"/>
                  <a:pt x="26361" y="30350"/>
                  <a:pt x="24142" y="30350"/>
                </a:cubicBezTo>
                <a:cubicBezTo>
                  <a:pt x="24586" y="30233"/>
                  <a:pt x="25053" y="30116"/>
                  <a:pt x="25520" y="29999"/>
                </a:cubicBezTo>
                <a:cubicBezTo>
                  <a:pt x="31754" y="28832"/>
                  <a:pt x="38175" y="26240"/>
                  <a:pt x="42307" y="21267"/>
                </a:cubicBezTo>
                <a:cubicBezTo>
                  <a:pt x="42961" y="20497"/>
                  <a:pt x="43568" y="19656"/>
                  <a:pt x="44082" y="18769"/>
                </a:cubicBezTo>
                <a:close/>
                <a:moveTo>
                  <a:pt x="2242" y="22505"/>
                </a:moveTo>
                <a:lnTo>
                  <a:pt x="2475" y="22832"/>
                </a:lnTo>
                <a:cubicBezTo>
                  <a:pt x="2545" y="23018"/>
                  <a:pt x="2615" y="23228"/>
                  <a:pt x="2709" y="23439"/>
                </a:cubicBezTo>
                <a:cubicBezTo>
                  <a:pt x="3923" y="26380"/>
                  <a:pt x="6281" y="28809"/>
                  <a:pt x="9036" y="30373"/>
                </a:cubicBezTo>
                <a:cubicBezTo>
                  <a:pt x="6585" y="29486"/>
                  <a:pt x="4507" y="27851"/>
                  <a:pt x="3059" y="25703"/>
                </a:cubicBezTo>
                <a:cubicBezTo>
                  <a:pt x="3082" y="25657"/>
                  <a:pt x="3082" y="25610"/>
                  <a:pt x="3082" y="25563"/>
                </a:cubicBezTo>
                <a:cubicBezTo>
                  <a:pt x="2709" y="24559"/>
                  <a:pt x="2429" y="23532"/>
                  <a:pt x="2242" y="22505"/>
                </a:cubicBezTo>
                <a:close/>
                <a:moveTo>
                  <a:pt x="13659" y="30023"/>
                </a:moveTo>
                <a:cubicBezTo>
                  <a:pt x="13916" y="30093"/>
                  <a:pt x="14173" y="30140"/>
                  <a:pt x="14430" y="30186"/>
                </a:cubicBezTo>
                <a:cubicBezTo>
                  <a:pt x="14290" y="30280"/>
                  <a:pt x="14173" y="30396"/>
                  <a:pt x="14079" y="30536"/>
                </a:cubicBezTo>
                <a:lnTo>
                  <a:pt x="13542" y="30326"/>
                </a:lnTo>
                <a:cubicBezTo>
                  <a:pt x="13566" y="30233"/>
                  <a:pt x="13612" y="30116"/>
                  <a:pt x="13659" y="30023"/>
                </a:cubicBezTo>
                <a:close/>
                <a:moveTo>
                  <a:pt x="14733" y="30466"/>
                </a:moveTo>
                <a:lnTo>
                  <a:pt x="14663" y="30700"/>
                </a:lnTo>
                <a:lnTo>
                  <a:pt x="14523" y="30653"/>
                </a:lnTo>
                <a:cubicBezTo>
                  <a:pt x="14570" y="30583"/>
                  <a:pt x="14640" y="30513"/>
                  <a:pt x="14733" y="30466"/>
                </a:cubicBezTo>
                <a:close/>
                <a:moveTo>
                  <a:pt x="22041" y="30793"/>
                </a:moveTo>
                <a:lnTo>
                  <a:pt x="22041" y="30793"/>
                </a:lnTo>
                <a:cubicBezTo>
                  <a:pt x="21924" y="30863"/>
                  <a:pt x="21808" y="30933"/>
                  <a:pt x="21691" y="31003"/>
                </a:cubicBezTo>
                <a:cubicBezTo>
                  <a:pt x="21738" y="30957"/>
                  <a:pt x="21761" y="30910"/>
                  <a:pt x="21784" y="30840"/>
                </a:cubicBezTo>
                <a:lnTo>
                  <a:pt x="22041" y="30793"/>
                </a:lnTo>
                <a:close/>
                <a:moveTo>
                  <a:pt x="15177" y="30326"/>
                </a:moveTo>
                <a:lnTo>
                  <a:pt x="15177" y="30326"/>
                </a:lnTo>
                <a:cubicBezTo>
                  <a:pt x="16498" y="30528"/>
                  <a:pt x="17833" y="30629"/>
                  <a:pt x="19171" y="30629"/>
                </a:cubicBezTo>
                <a:cubicBezTo>
                  <a:pt x="19536" y="30629"/>
                  <a:pt x="19901" y="30621"/>
                  <a:pt x="20267" y="30606"/>
                </a:cubicBezTo>
                <a:lnTo>
                  <a:pt x="21014" y="30653"/>
                </a:lnTo>
                <a:cubicBezTo>
                  <a:pt x="20290" y="30793"/>
                  <a:pt x="19566" y="30910"/>
                  <a:pt x="18819" y="31027"/>
                </a:cubicBezTo>
                <a:lnTo>
                  <a:pt x="18819" y="31003"/>
                </a:lnTo>
                <a:lnTo>
                  <a:pt x="17908" y="31003"/>
                </a:lnTo>
                <a:cubicBezTo>
                  <a:pt x="17255" y="30980"/>
                  <a:pt x="16601" y="30933"/>
                  <a:pt x="15947" y="30863"/>
                </a:cubicBezTo>
                <a:cubicBezTo>
                  <a:pt x="15714" y="30863"/>
                  <a:pt x="15480" y="30817"/>
                  <a:pt x="15223" y="30793"/>
                </a:cubicBezTo>
                <a:cubicBezTo>
                  <a:pt x="15247" y="30700"/>
                  <a:pt x="15270" y="30630"/>
                  <a:pt x="15294" y="30536"/>
                </a:cubicBezTo>
                <a:cubicBezTo>
                  <a:pt x="15317" y="30443"/>
                  <a:pt x="15270" y="30350"/>
                  <a:pt x="15177" y="30326"/>
                </a:cubicBezTo>
                <a:close/>
                <a:moveTo>
                  <a:pt x="21201" y="30980"/>
                </a:moveTo>
                <a:lnTo>
                  <a:pt x="21131" y="31050"/>
                </a:lnTo>
                <a:lnTo>
                  <a:pt x="20734" y="31050"/>
                </a:lnTo>
                <a:lnTo>
                  <a:pt x="21201" y="30980"/>
                </a:lnTo>
                <a:close/>
                <a:moveTo>
                  <a:pt x="28975" y="30513"/>
                </a:moveTo>
                <a:lnTo>
                  <a:pt x="28975" y="30513"/>
                </a:lnTo>
                <a:cubicBezTo>
                  <a:pt x="27831" y="30700"/>
                  <a:pt x="26687" y="30817"/>
                  <a:pt x="25567" y="30910"/>
                </a:cubicBezTo>
                <a:cubicBezTo>
                  <a:pt x="24633" y="30980"/>
                  <a:pt x="23699" y="31027"/>
                  <a:pt x="22765" y="31050"/>
                </a:cubicBezTo>
                <a:cubicBezTo>
                  <a:pt x="22765" y="30980"/>
                  <a:pt x="22742" y="30910"/>
                  <a:pt x="22672" y="30863"/>
                </a:cubicBezTo>
                <a:cubicBezTo>
                  <a:pt x="22695" y="30817"/>
                  <a:pt x="22695" y="30747"/>
                  <a:pt x="22672" y="30700"/>
                </a:cubicBezTo>
                <a:lnTo>
                  <a:pt x="22672" y="30700"/>
                </a:lnTo>
                <a:cubicBezTo>
                  <a:pt x="23208" y="30718"/>
                  <a:pt x="23745" y="30727"/>
                  <a:pt x="24282" y="30727"/>
                </a:cubicBezTo>
                <a:cubicBezTo>
                  <a:pt x="25846" y="30727"/>
                  <a:pt x="27411" y="30652"/>
                  <a:pt x="28975" y="30513"/>
                </a:cubicBezTo>
                <a:close/>
                <a:moveTo>
                  <a:pt x="3293" y="23859"/>
                </a:moveTo>
                <a:lnTo>
                  <a:pt x="3293" y="23859"/>
                </a:lnTo>
                <a:cubicBezTo>
                  <a:pt x="3479" y="24092"/>
                  <a:pt x="3690" y="24302"/>
                  <a:pt x="3900" y="24513"/>
                </a:cubicBezTo>
                <a:cubicBezTo>
                  <a:pt x="4390" y="25096"/>
                  <a:pt x="4927" y="25657"/>
                  <a:pt x="5511" y="26170"/>
                </a:cubicBezTo>
                <a:cubicBezTo>
                  <a:pt x="5767" y="26544"/>
                  <a:pt x="6024" y="26871"/>
                  <a:pt x="6304" y="27198"/>
                </a:cubicBezTo>
                <a:cubicBezTo>
                  <a:pt x="8079" y="29182"/>
                  <a:pt x="10554" y="30256"/>
                  <a:pt x="13099" y="30793"/>
                </a:cubicBezTo>
                <a:cubicBezTo>
                  <a:pt x="13075" y="30910"/>
                  <a:pt x="13052" y="31003"/>
                  <a:pt x="13052" y="31120"/>
                </a:cubicBezTo>
                <a:cubicBezTo>
                  <a:pt x="12352" y="31073"/>
                  <a:pt x="11651" y="31003"/>
                  <a:pt x="10974" y="30887"/>
                </a:cubicBezTo>
                <a:cubicBezTo>
                  <a:pt x="10927" y="30887"/>
                  <a:pt x="10881" y="30863"/>
                  <a:pt x="10834" y="30863"/>
                </a:cubicBezTo>
                <a:cubicBezTo>
                  <a:pt x="10390" y="30677"/>
                  <a:pt x="9947" y="30466"/>
                  <a:pt x="9503" y="30233"/>
                </a:cubicBezTo>
                <a:cubicBezTo>
                  <a:pt x="6818" y="28809"/>
                  <a:pt x="4647" y="26567"/>
                  <a:pt x="3293" y="23859"/>
                </a:cubicBezTo>
                <a:close/>
                <a:moveTo>
                  <a:pt x="13402" y="30863"/>
                </a:moveTo>
                <a:lnTo>
                  <a:pt x="13846" y="30957"/>
                </a:lnTo>
                <a:cubicBezTo>
                  <a:pt x="13823" y="31003"/>
                  <a:pt x="13823" y="31073"/>
                  <a:pt x="13799" y="31120"/>
                </a:cubicBezTo>
                <a:lnTo>
                  <a:pt x="13356" y="31120"/>
                </a:lnTo>
                <a:cubicBezTo>
                  <a:pt x="13379" y="31050"/>
                  <a:pt x="13402" y="30957"/>
                  <a:pt x="13402" y="30863"/>
                </a:cubicBezTo>
                <a:close/>
                <a:moveTo>
                  <a:pt x="14290" y="31003"/>
                </a:moveTo>
                <a:lnTo>
                  <a:pt x="14546" y="31050"/>
                </a:lnTo>
                <a:cubicBezTo>
                  <a:pt x="14546" y="31073"/>
                  <a:pt x="14523" y="31097"/>
                  <a:pt x="14523" y="31120"/>
                </a:cubicBezTo>
                <a:lnTo>
                  <a:pt x="14243" y="31120"/>
                </a:lnTo>
                <a:lnTo>
                  <a:pt x="14290" y="31003"/>
                </a:lnTo>
                <a:close/>
                <a:moveTo>
                  <a:pt x="38455" y="27945"/>
                </a:moveTo>
                <a:cubicBezTo>
                  <a:pt x="37171" y="28902"/>
                  <a:pt x="35746" y="29696"/>
                  <a:pt x="34229" y="30256"/>
                </a:cubicBezTo>
                <a:cubicBezTo>
                  <a:pt x="32028" y="31081"/>
                  <a:pt x="29727" y="31302"/>
                  <a:pt x="27415" y="31302"/>
                </a:cubicBezTo>
                <a:cubicBezTo>
                  <a:pt x="26784" y="31302"/>
                  <a:pt x="26151" y="31285"/>
                  <a:pt x="25520" y="31260"/>
                </a:cubicBezTo>
                <a:lnTo>
                  <a:pt x="25497" y="31260"/>
                </a:lnTo>
                <a:lnTo>
                  <a:pt x="26150" y="31214"/>
                </a:lnTo>
                <a:cubicBezTo>
                  <a:pt x="29186" y="30980"/>
                  <a:pt x="32198" y="30373"/>
                  <a:pt x="35093" y="29392"/>
                </a:cubicBezTo>
                <a:cubicBezTo>
                  <a:pt x="36260" y="29019"/>
                  <a:pt x="37381" y="28528"/>
                  <a:pt x="38455" y="27945"/>
                </a:cubicBezTo>
                <a:close/>
                <a:moveTo>
                  <a:pt x="1495" y="23485"/>
                </a:moveTo>
                <a:cubicBezTo>
                  <a:pt x="2989" y="27338"/>
                  <a:pt x="6304" y="30210"/>
                  <a:pt x="10344" y="31143"/>
                </a:cubicBezTo>
                <a:lnTo>
                  <a:pt x="10717" y="31214"/>
                </a:lnTo>
                <a:cubicBezTo>
                  <a:pt x="10951" y="31307"/>
                  <a:pt x="11208" y="31400"/>
                  <a:pt x="11441" y="31494"/>
                </a:cubicBezTo>
                <a:cubicBezTo>
                  <a:pt x="11208" y="31494"/>
                  <a:pt x="10951" y="31470"/>
                  <a:pt x="10717" y="31447"/>
                </a:cubicBezTo>
                <a:cubicBezTo>
                  <a:pt x="7005" y="31167"/>
                  <a:pt x="3923" y="29206"/>
                  <a:pt x="2312" y="25820"/>
                </a:cubicBezTo>
                <a:cubicBezTo>
                  <a:pt x="1962" y="25073"/>
                  <a:pt x="1682" y="24279"/>
                  <a:pt x="1495" y="23485"/>
                </a:cubicBezTo>
                <a:close/>
                <a:moveTo>
                  <a:pt x="13706" y="31470"/>
                </a:moveTo>
                <a:lnTo>
                  <a:pt x="13706" y="31494"/>
                </a:lnTo>
                <a:lnTo>
                  <a:pt x="13332" y="31517"/>
                </a:lnTo>
                <a:lnTo>
                  <a:pt x="13332" y="31470"/>
                </a:lnTo>
                <a:close/>
                <a:moveTo>
                  <a:pt x="12328" y="31424"/>
                </a:moveTo>
                <a:lnTo>
                  <a:pt x="12328" y="31424"/>
                </a:lnTo>
                <a:cubicBezTo>
                  <a:pt x="12562" y="31447"/>
                  <a:pt x="12772" y="31447"/>
                  <a:pt x="13005" y="31470"/>
                </a:cubicBezTo>
                <a:lnTo>
                  <a:pt x="13005" y="31540"/>
                </a:lnTo>
                <a:lnTo>
                  <a:pt x="12679" y="31540"/>
                </a:lnTo>
                <a:lnTo>
                  <a:pt x="12328" y="31424"/>
                </a:lnTo>
                <a:close/>
                <a:moveTo>
                  <a:pt x="14313" y="31774"/>
                </a:moveTo>
                <a:lnTo>
                  <a:pt x="14266" y="31914"/>
                </a:lnTo>
                <a:lnTo>
                  <a:pt x="14103" y="31891"/>
                </a:lnTo>
                <a:lnTo>
                  <a:pt x="14103" y="31774"/>
                </a:lnTo>
                <a:close/>
                <a:moveTo>
                  <a:pt x="18259" y="31377"/>
                </a:moveTo>
                <a:cubicBezTo>
                  <a:pt x="19146" y="31424"/>
                  <a:pt x="20010" y="31447"/>
                  <a:pt x="20897" y="31447"/>
                </a:cubicBezTo>
                <a:cubicBezTo>
                  <a:pt x="20804" y="31634"/>
                  <a:pt x="20710" y="31774"/>
                  <a:pt x="20617" y="31961"/>
                </a:cubicBezTo>
                <a:lnTo>
                  <a:pt x="20617" y="31937"/>
                </a:lnTo>
                <a:cubicBezTo>
                  <a:pt x="19613" y="31821"/>
                  <a:pt x="18609" y="31657"/>
                  <a:pt x="17628" y="31470"/>
                </a:cubicBezTo>
                <a:lnTo>
                  <a:pt x="18259" y="31377"/>
                </a:lnTo>
                <a:close/>
                <a:moveTo>
                  <a:pt x="21784" y="31447"/>
                </a:moveTo>
                <a:cubicBezTo>
                  <a:pt x="21691" y="31610"/>
                  <a:pt x="21597" y="31821"/>
                  <a:pt x="21551" y="32031"/>
                </a:cubicBezTo>
                <a:lnTo>
                  <a:pt x="21224" y="31984"/>
                </a:lnTo>
                <a:cubicBezTo>
                  <a:pt x="21271" y="31914"/>
                  <a:pt x="21317" y="31844"/>
                  <a:pt x="21341" y="31751"/>
                </a:cubicBezTo>
                <a:lnTo>
                  <a:pt x="21341" y="31727"/>
                </a:lnTo>
                <a:cubicBezTo>
                  <a:pt x="21457" y="31634"/>
                  <a:pt x="21574" y="31517"/>
                  <a:pt x="21691" y="31447"/>
                </a:cubicBezTo>
                <a:close/>
                <a:moveTo>
                  <a:pt x="22555" y="31470"/>
                </a:moveTo>
                <a:lnTo>
                  <a:pt x="23255" y="31517"/>
                </a:lnTo>
                <a:cubicBezTo>
                  <a:pt x="24587" y="31582"/>
                  <a:pt x="25932" y="31648"/>
                  <a:pt x="27272" y="31648"/>
                </a:cubicBezTo>
                <a:cubicBezTo>
                  <a:pt x="28330" y="31648"/>
                  <a:pt x="29383" y="31607"/>
                  <a:pt x="30423" y="31494"/>
                </a:cubicBezTo>
                <a:lnTo>
                  <a:pt x="30423" y="31494"/>
                </a:lnTo>
                <a:cubicBezTo>
                  <a:pt x="28279" y="31923"/>
                  <a:pt x="26104" y="32143"/>
                  <a:pt x="23936" y="32143"/>
                </a:cubicBezTo>
                <a:cubicBezTo>
                  <a:pt x="23390" y="32143"/>
                  <a:pt x="22843" y="32129"/>
                  <a:pt x="22298" y="32101"/>
                </a:cubicBezTo>
                <a:lnTo>
                  <a:pt x="22298" y="32077"/>
                </a:lnTo>
                <a:cubicBezTo>
                  <a:pt x="22368" y="31867"/>
                  <a:pt x="22461" y="31680"/>
                  <a:pt x="22555" y="31470"/>
                </a:cubicBezTo>
                <a:close/>
                <a:moveTo>
                  <a:pt x="22158" y="32428"/>
                </a:moveTo>
                <a:lnTo>
                  <a:pt x="22625" y="32474"/>
                </a:lnTo>
                <a:lnTo>
                  <a:pt x="22135" y="32474"/>
                </a:lnTo>
                <a:cubicBezTo>
                  <a:pt x="22135" y="32474"/>
                  <a:pt x="22158" y="32451"/>
                  <a:pt x="22158" y="32428"/>
                </a:cubicBezTo>
                <a:close/>
                <a:moveTo>
                  <a:pt x="21107" y="32358"/>
                </a:moveTo>
                <a:cubicBezTo>
                  <a:pt x="21201" y="32358"/>
                  <a:pt x="21317" y="32381"/>
                  <a:pt x="21434" y="32381"/>
                </a:cubicBezTo>
                <a:lnTo>
                  <a:pt x="21364" y="32521"/>
                </a:lnTo>
                <a:lnTo>
                  <a:pt x="21060" y="32521"/>
                </a:lnTo>
                <a:cubicBezTo>
                  <a:pt x="21084" y="32474"/>
                  <a:pt x="21084" y="32428"/>
                  <a:pt x="21107" y="32358"/>
                </a:cubicBezTo>
                <a:close/>
                <a:moveTo>
                  <a:pt x="16508" y="31634"/>
                </a:moveTo>
                <a:cubicBezTo>
                  <a:pt x="17792" y="31937"/>
                  <a:pt x="19099" y="32147"/>
                  <a:pt x="20430" y="32288"/>
                </a:cubicBezTo>
                <a:lnTo>
                  <a:pt x="20360" y="32428"/>
                </a:lnTo>
                <a:lnTo>
                  <a:pt x="20290" y="32521"/>
                </a:lnTo>
                <a:cubicBezTo>
                  <a:pt x="20163" y="32523"/>
                  <a:pt x="20037" y="32524"/>
                  <a:pt x="19910" y="32524"/>
                </a:cubicBezTo>
                <a:cubicBezTo>
                  <a:pt x="18265" y="32524"/>
                  <a:pt x="16639" y="32383"/>
                  <a:pt x="15013" y="32101"/>
                </a:cubicBezTo>
                <a:cubicBezTo>
                  <a:pt x="15037" y="31984"/>
                  <a:pt x="15037" y="31867"/>
                  <a:pt x="15060" y="31751"/>
                </a:cubicBezTo>
                <a:cubicBezTo>
                  <a:pt x="15504" y="31704"/>
                  <a:pt x="15971" y="31680"/>
                  <a:pt x="16414" y="31634"/>
                </a:cubicBezTo>
                <a:close/>
                <a:moveTo>
                  <a:pt x="14103" y="32264"/>
                </a:moveTo>
                <a:lnTo>
                  <a:pt x="14173" y="32288"/>
                </a:lnTo>
                <a:cubicBezTo>
                  <a:pt x="14149" y="32381"/>
                  <a:pt x="14126" y="32498"/>
                  <a:pt x="14103" y="32614"/>
                </a:cubicBezTo>
                <a:lnTo>
                  <a:pt x="14103" y="32264"/>
                </a:lnTo>
                <a:close/>
                <a:moveTo>
                  <a:pt x="21224" y="32871"/>
                </a:moveTo>
                <a:cubicBezTo>
                  <a:pt x="20990" y="33478"/>
                  <a:pt x="20780" y="34109"/>
                  <a:pt x="20617" y="34762"/>
                </a:cubicBezTo>
                <a:cubicBezTo>
                  <a:pt x="20664" y="34132"/>
                  <a:pt x="20780" y="33502"/>
                  <a:pt x="20944" y="32895"/>
                </a:cubicBezTo>
                <a:lnTo>
                  <a:pt x="20944" y="32871"/>
                </a:lnTo>
                <a:close/>
                <a:moveTo>
                  <a:pt x="13286" y="32077"/>
                </a:moveTo>
                <a:lnTo>
                  <a:pt x="13659" y="32171"/>
                </a:lnTo>
                <a:cubicBezTo>
                  <a:pt x="13682" y="32825"/>
                  <a:pt x="13776" y="33502"/>
                  <a:pt x="13916" y="34132"/>
                </a:cubicBezTo>
                <a:cubicBezTo>
                  <a:pt x="13916" y="34319"/>
                  <a:pt x="13916" y="34506"/>
                  <a:pt x="13939" y="34692"/>
                </a:cubicBezTo>
                <a:cubicBezTo>
                  <a:pt x="13869" y="35603"/>
                  <a:pt x="13939" y="36514"/>
                  <a:pt x="14126" y="37377"/>
                </a:cubicBezTo>
                <a:cubicBezTo>
                  <a:pt x="13449" y="35743"/>
                  <a:pt x="13145" y="33945"/>
                  <a:pt x="13262" y="32147"/>
                </a:cubicBezTo>
                <a:lnTo>
                  <a:pt x="13286" y="32147"/>
                </a:lnTo>
                <a:lnTo>
                  <a:pt x="13286" y="32077"/>
                </a:lnTo>
                <a:close/>
                <a:moveTo>
                  <a:pt x="20804" y="35766"/>
                </a:moveTo>
                <a:cubicBezTo>
                  <a:pt x="20757" y="36070"/>
                  <a:pt x="20734" y="36327"/>
                  <a:pt x="20710" y="36630"/>
                </a:cubicBezTo>
                <a:cubicBezTo>
                  <a:pt x="20687" y="36910"/>
                  <a:pt x="20687" y="37214"/>
                  <a:pt x="20687" y="37494"/>
                </a:cubicBezTo>
                <a:cubicBezTo>
                  <a:pt x="20664" y="37331"/>
                  <a:pt x="20664" y="37167"/>
                  <a:pt x="20640" y="37004"/>
                </a:cubicBezTo>
                <a:cubicBezTo>
                  <a:pt x="20664" y="36584"/>
                  <a:pt x="20734" y="36163"/>
                  <a:pt x="20804" y="35766"/>
                </a:cubicBezTo>
                <a:close/>
                <a:moveTo>
                  <a:pt x="20570" y="32871"/>
                </a:moveTo>
                <a:cubicBezTo>
                  <a:pt x="20220" y="34225"/>
                  <a:pt x="20127" y="35626"/>
                  <a:pt x="20267" y="37004"/>
                </a:cubicBezTo>
                <a:cubicBezTo>
                  <a:pt x="20197" y="37938"/>
                  <a:pt x="20197" y="38895"/>
                  <a:pt x="20267" y="39829"/>
                </a:cubicBezTo>
                <a:cubicBezTo>
                  <a:pt x="19940" y="38942"/>
                  <a:pt x="19753" y="37985"/>
                  <a:pt x="19706" y="37051"/>
                </a:cubicBezTo>
                <a:lnTo>
                  <a:pt x="19706" y="37027"/>
                </a:lnTo>
                <a:cubicBezTo>
                  <a:pt x="19660" y="36280"/>
                  <a:pt x="19706" y="35533"/>
                  <a:pt x="19846" y="34786"/>
                </a:cubicBezTo>
                <a:cubicBezTo>
                  <a:pt x="20033" y="34132"/>
                  <a:pt x="20267" y="33502"/>
                  <a:pt x="20547" y="32871"/>
                </a:cubicBezTo>
                <a:close/>
                <a:moveTo>
                  <a:pt x="14967" y="32451"/>
                </a:moveTo>
                <a:cubicBezTo>
                  <a:pt x="16671" y="32755"/>
                  <a:pt x="18375" y="32895"/>
                  <a:pt x="20103" y="32895"/>
                </a:cubicBezTo>
                <a:cubicBezTo>
                  <a:pt x="19846" y="33432"/>
                  <a:pt x="19660" y="33992"/>
                  <a:pt x="19520" y="34552"/>
                </a:cubicBezTo>
                <a:cubicBezTo>
                  <a:pt x="19263" y="35440"/>
                  <a:pt x="19099" y="36350"/>
                  <a:pt x="19053" y="37261"/>
                </a:cubicBezTo>
                <a:lnTo>
                  <a:pt x="19053" y="37284"/>
                </a:lnTo>
                <a:cubicBezTo>
                  <a:pt x="18959" y="38498"/>
                  <a:pt x="19053" y="39736"/>
                  <a:pt x="19333" y="40950"/>
                </a:cubicBezTo>
                <a:cubicBezTo>
                  <a:pt x="18352" y="40459"/>
                  <a:pt x="17442" y="39829"/>
                  <a:pt x="16624" y="39082"/>
                </a:cubicBezTo>
                <a:cubicBezTo>
                  <a:pt x="16508" y="38918"/>
                  <a:pt x="16391" y="38755"/>
                  <a:pt x="16274" y="38592"/>
                </a:cubicBezTo>
                <a:cubicBezTo>
                  <a:pt x="15083" y="36770"/>
                  <a:pt x="14780" y="34576"/>
                  <a:pt x="14967" y="32451"/>
                </a:cubicBezTo>
                <a:close/>
                <a:moveTo>
                  <a:pt x="19403" y="37704"/>
                </a:moveTo>
                <a:lnTo>
                  <a:pt x="19403" y="37704"/>
                </a:lnTo>
                <a:cubicBezTo>
                  <a:pt x="19543" y="38895"/>
                  <a:pt x="19893" y="40062"/>
                  <a:pt x="20407" y="41160"/>
                </a:cubicBezTo>
                <a:cubicBezTo>
                  <a:pt x="20430" y="41253"/>
                  <a:pt x="20453" y="41370"/>
                  <a:pt x="20477" y="41487"/>
                </a:cubicBezTo>
                <a:cubicBezTo>
                  <a:pt x="20243" y="41370"/>
                  <a:pt x="20010" y="41277"/>
                  <a:pt x="19800" y="41160"/>
                </a:cubicBezTo>
                <a:cubicBezTo>
                  <a:pt x="19473" y="40039"/>
                  <a:pt x="19356" y="38872"/>
                  <a:pt x="19403" y="37704"/>
                </a:cubicBezTo>
                <a:close/>
                <a:moveTo>
                  <a:pt x="20594" y="39035"/>
                </a:moveTo>
                <a:lnTo>
                  <a:pt x="20594" y="39035"/>
                </a:lnTo>
                <a:cubicBezTo>
                  <a:pt x="20827" y="40016"/>
                  <a:pt x="21131" y="40996"/>
                  <a:pt x="21551" y="41954"/>
                </a:cubicBezTo>
                <a:lnTo>
                  <a:pt x="21177" y="41790"/>
                </a:lnTo>
                <a:cubicBezTo>
                  <a:pt x="21037" y="41557"/>
                  <a:pt x="20897" y="41300"/>
                  <a:pt x="20780" y="41043"/>
                </a:cubicBezTo>
                <a:cubicBezTo>
                  <a:pt x="20687" y="40389"/>
                  <a:pt x="20617" y="39712"/>
                  <a:pt x="20594" y="39035"/>
                </a:cubicBezTo>
                <a:close/>
                <a:moveTo>
                  <a:pt x="19940" y="41650"/>
                </a:moveTo>
                <a:cubicBezTo>
                  <a:pt x="20150" y="41744"/>
                  <a:pt x="20337" y="41837"/>
                  <a:pt x="20547" y="41954"/>
                </a:cubicBezTo>
                <a:lnTo>
                  <a:pt x="20547" y="42000"/>
                </a:lnTo>
                <a:cubicBezTo>
                  <a:pt x="20337" y="41884"/>
                  <a:pt x="20127" y="41790"/>
                  <a:pt x="19940" y="41674"/>
                </a:cubicBezTo>
                <a:lnTo>
                  <a:pt x="19940" y="41650"/>
                </a:lnTo>
                <a:close/>
                <a:moveTo>
                  <a:pt x="21924" y="41884"/>
                </a:moveTo>
                <a:lnTo>
                  <a:pt x="21924" y="41884"/>
                </a:lnTo>
                <a:cubicBezTo>
                  <a:pt x="21994" y="41977"/>
                  <a:pt x="22064" y="42094"/>
                  <a:pt x="22135" y="42187"/>
                </a:cubicBezTo>
                <a:lnTo>
                  <a:pt x="22041" y="42140"/>
                </a:lnTo>
                <a:cubicBezTo>
                  <a:pt x="22018" y="42070"/>
                  <a:pt x="21971" y="41977"/>
                  <a:pt x="21924" y="41884"/>
                </a:cubicBezTo>
                <a:close/>
                <a:moveTo>
                  <a:pt x="18562" y="41323"/>
                </a:moveTo>
                <a:lnTo>
                  <a:pt x="18562" y="41323"/>
                </a:lnTo>
                <a:cubicBezTo>
                  <a:pt x="18912" y="41557"/>
                  <a:pt x="19286" y="41767"/>
                  <a:pt x="19660" y="41954"/>
                </a:cubicBezTo>
                <a:cubicBezTo>
                  <a:pt x="19683" y="42047"/>
                  <a:pt x="19706" y="42117"/>
                  <a:pt x="19753" y="42211"/>
                </a:cubicBezTo>
                <a:cubicBezTo>
                  <a:pt x="19333" y="41930"/>
                  <a:pt x="18936" y="41650"/>
                  <a:pt x="18562" y="41323"/>
                </a:cubicBezTo>
                <a:close/>
                <a:moveTo>
                  <a:pt x="21551" y="42374"/>
                </a:moveTo>
                <a:lnTo>
                  <a:pt x="21784" y="42444"/>
                </a:lnTo>
                <a:cubicBezTo>
                  <a:pt x="21784" y="42491"/>
                  <a:pt x="21808" y="42514"/>
                  <a:pt x="21831" y="42561"/>
                </a:cubicBezTo>
                <a:lnTo>
                  <a:pt x="21644" y="42467"/>
                </a:lnTo>
                <a:lnTo>
                  <a:pt x="21551" y="42374"/>
                </a:lnTo>
                <a:close/>
                <a:moveTo>
                  <a:pt x="14336" y="36373"/>
                </a:moveTo>
                <a:lnTo>
                  <a:pt x="14336" y="36373"/>
                </a:lnTo>
                <a:cubicBezTo>
                  <a:pt x="14616" y="37074"/>
                  <a:pt x="14967" y="37728"/>
                  <a:pt x="15434" y="38311"/>
                </a:cubicBezTo>
                <a:lnTo>
                  <a:pt x="15457" y="38335"/>
                </a:lnTo>
                <a:cubicBezTo>
                  <a:pt x="16087" y="39549"/>
                  <a:pt x="16975" y="40623"/>
                  <a:pt x="18049" y="41487"/>
                </a:cubicBezTo>
                <a:cubicBezTo>
                  <a:pt x="18516" y="41930"/>
                  <a:pt x="18983" y="42351"/>
                  <a:pt x="19473" y="42771"/>
                </a:cubicBezTo>
                <a:cubicBezTo>
                  <a:pt x="17885" y="41884"/>
                  <a:pt x="16368" y="40856"/>
                  <a:pt x="15364" y="39339"/>
                </a:cubicBezTo>
                <a:cubicBezTo>
                  <a:pt x="14803" y="38451"/>
                  <a:pt x="14430" y="37447"/>
                  <a:pt x="14336" y="36373"/>
                </a:cubicBezTo>
                <a:close/>
                <a:moveTo>
                  <a:pt x="20173" y="42211"/>
                </a:moveTo>
                <a:lnTo>
                  <a:pt x="20173" y="42211"/>
                </a:lnTo>
                <a:cubicBezTo>
                  <a:pt x="20337" y="42304"/>
                  <a:pt x="20500" y="42374"/>
                  <a:pt x="20664" y="42444"/>
                </a:cubicBezTo>
                <a:cubicBezTo>
                  <a:pt x="20687" y="42561"/>
                  <a:pt x="20710" y="42677"/>
                  <a:pt x="20734" y="42771"/>
                </a:cubicBezTo>
                <a:cubicBezTo>
                  <a:pt x="20594" y="42724"/>
                  <a:pt x="20453" y="42654"/>
                  <a:pt x="20313" y="42561"/>
                </a:cubicBezTo>
                <a:lnTo>
                  <a:pt x="20313" y="42537"/>
                </a:lnTo>
                <a:cubicBezTo>
                  <a:pt x="20267" y="42444"/>
                  <a:pt x="20220" y="42327"/>
                  <a:pt x="20173" y="42211"/>
                </a:cubicBezTo>
                <a:close/>
                <a:moveTo>
                  <a:pt x="22298" y="42654"/>
                </a:moveTo>
                <a:lnTo>
                  <a:pt x="22555" y="42771"/>
                </a:lnTo>
                <a:lnTo>
                  <a:pt x="22625" y="42888"/>
                </a:lnTo>
                <a:cubicBezTo>
                  <a:pt x="22531" y="42841"/>
                  <a:pt x="22438" y="42794"/>
                  <a:pt x="22345" y="42771"/>
                </a:cubicBezTo>
                <a:lnTo>
                  <a:pt x="22298" y="42654"/>
                </a:lnTo>
                <a:close/>
                <a:moveTo>
                  <a:pt x="21084" y="42654"/>
                </a:moveTo>
                <a:lnTo>
                  <a:pt x="21434" y="42794"/>
                </a:lnTo>
                <a:cubicBezTo>
                  <a:pt x="21551" y="42981"/>
                  <a:pt x="21691" y="43144"/>
                  <a:pt x="21831" y="43308"/>
                </a:cubicBezTo>
                <a:cubicBezTo>
                  <a:pt x="21597" y="43215"/>
                  <a:pt x="21387" y="43121"/>
                  <a:pt x="21177" y="43004"/>
                </a:cubicBezTo>
                <a:cubicBezTo>
                  <a:pt x="21154" y="42911"/>
                  <a:pt x="21107" y="42794"/>
                  <a:pt x="21084" y="42677"/>
                </a:cubicBezTo>
                <a:lnTo>
                  <a:pt x="21084" y="42654"/>
                </a:lnTo>
                <a:close/>
                <a:moveTo>
                  <a:pt x="21294" y="43495"/>
                </a:moveTo>
                <a:lnTo>
                  <a:pt x="21294" y="43495"/>
                </a:lnTo>
                <a:cubicBezTo>
                  <a:pt x="21668" y="43681"/>
                  <a:pt x="22041" y="43845"/>
                  <a:pt x="22438" y="43985"/>
                </a:cubicBezTo>
                <a:cubicBezTo>
                  <a:pt x="22452" y="43992"/>
                  <a:pt x="22467" y="43995"/>
                  <a:pt x="22483" y="43995"/>
                </a:cubicBezTo>
                <a:cubicBezTo>
                  <a:pt x="22522" y="43995"/>
                  <a:pt x="22562" y="43978"/>
                  <a:pt x="22578" y="43962"/>
                </a:cubicBezTo>
                <a:cubicBezTo>
                  <a:pt x="22625" y="44032"/>
                  <a:pt x="22648" y="44078"/>
                  <a:pt x="22695" y="44125"/>
                </a:cubicBezTo>
                <a:cubicBezTo>
                  <a:pt x="22321" y="44078"/>
                  <a:pt x="21971" y="43985"/>
                  <a:pt x="21621" y="43892"/>
                </a:cubicBezTo>
                <a:cubicBezTo>
                  <a:pt x="21597" y="43868"/>
                  <a:pt x="21597" y="43845"/>
                  <a:pt x="21551" y="43822"/>
                </a:cubicBezTo>
                <a:lnTo>
                  <a:pt x="21341" y="43681"/>
                </a:lnTo>
                <a:lnTo>
                  <a:pt x="21294" y="43495"/>
                </a:lnTo>
                <a:close/>
                <a:moveTo>
                  <a:pt x="20775" y="1"/>
                </a:moveTo>
                <a:cubicBezTo>
                  <a:pt x="19464" y="1"/>
                  <a:pt x="18155" y="128"/>
                  <a:pt x="16858" y="417"/>
                </a:cubicBezTo>
                <a:cubicBezTo>
                  <a:pt x="14033" y="1094"/>
                  <a:pt x="11394" y="2472"/>
                  <a:pt x="9246" y="4457"/>
                </a:cubicBezTo>
                <a:cubicBezTo>
                  <a:pt x="8849" y="4643"/>
                  <a:pt x="8453" y="4853"/>
                  <a:pt x="8079" y="5064"/>
                </a:cubicBezTo>
                <a:cubicBezTo>
                  <a:pt x="5044" y="6768"/>
                  <a:pt x="2312" y="9266"/>
                  <a:pt x="981" y="12535"/>
                </a:cubicBezTo>
                <a:cubicBezTo>
                  <a:pt x="117" y="14613"/>
                  <a:pt x="1" y="16948"/>
                  <a:pt x="631" y="19119"/>
                </a:cubicBezTo>
                <a:cubicBezTo>
                  <a:pt x="654" y="19866"/>
                  <a:pt x="724" y="20637"/>
                  <a:pt x="888" y="21384"/>
                </a:cubicBezTo>
                <a:cubicBezTo>
                  <a:pt x="958" y="23205"/>
                  <a:pt x="1471" y="25003"/>
                  <a:pt x="2335" y="26614"/>
                </a:cubicBezTo>
                <a:cubicBezTo>
                  <a:pt x="4040" y="29673"/>
                  <a:pt x="6958" y="31400"/>
                  <a:pt x="10390" y="31774"/>
                </a:cubicBezTo>
                <a:cubicBezTo>
                  <a:pt x="11114" y="31844"/>
                  <a:pt x="11815" y="31867"/>
                  <a:pt x="12515" y="31867"/>
                </a:cubicBezTo>
                <a:lnTo>
                  <a:pt x="12959" y="31984"/>
                </a:lnTo>
                <a:cubicBezTo>
                  <a:pt x="12935" y="32498"/>
                  <a:pt x="12935" y="32965"/>
                  <a:pt x="12959" y="33362"/>
                </a:cubicBezTo>
                <a:cubicBezTo>
                  <a:pt x="13029" y="35183"/>
                  <a:pt x="13496" y="36957"/>
                  <a:pt x="14336" y="38568"/>
                </a:cubicBezTo>
                <a:cubicBezTo>
                  <a:pt x="15737" y="41137"/>
                  <a:pt x="18072" y="43098"/>
                  <a:pt x="20827" y="44032"/>
                </a:cubicBezTo>
                <a:cubicBezTo>
                  <a:pt x="20967" y="44172"/>
                  <a:pt x="21107" y="44312"/>
                  <a:pt x="21247" y="44475"/>
                </a:cubicBezTo>
                <a:cubicBezTo>
                  <a:pt x="21287" y="44515"/>
                  <a:pt x="21332" y="44532"/>
                  <a:pt x="21376" y="44532"/>
                </a:cubicBezTo>
                <a:cubicBezTo>
                  <a:pt x="21486" y="44532"/>
                  <a:pt x="21584" y="44422"/>
                  <a:pt x="21551" y="44289"/>
                </a:cubicBezTo>
                <a:cubicBezTo>
                  <a:pt x="21551" y="44289"/>
                  <a:pt x="21551" y="44265"/>
                  <a:pt x="21527" y="44242"/>
                </a:cubicBezTo>
                <a:lnTo>
                  <a:pt x="21527" y="44242"/>
                </a:lnTo>
                <a:cubicBezTo>
                  <a:pt x="22041" y="44382"/>
                  <a:pt x="22531" y="44475"/>
                  <a:pt x="23045" y="44569"/>
                </a:cubicBezTo>
                <a:cubicBezTo>
                  <a:pt x="23055" y="44570"/>
                  <a:pt x="23066" y="44571"/>
                  <a:pt x="23076" y="44571"/>
                </a:cubicBezTo>
                <a:cubicBezTo>
                  <a:pt x="23208" y="44571"/>
                  <a:pt x="23342" y="44440"/>
                  <a:pt x="23255" y="44289"/>
                </a:cubicBezTo>
                <a:cubicBezTo>
                  <a:pt x="23045" y="43985"/>
                  <a:pt x="22858" y="43658"/>
                  <a:pt x="22672" y="43331"/>
                </a:cubicBezTo>
                <a:lnTo>
                  <a:pt x="22672" y="43331"/>
                </a:lnTo>
                <a:lnTo>
                  <a:pt x="23068" y="43495"/>
                </a:lnTo>
                <a:cubicBezTo>
                  <a:pt x="23084" y="43499"/>
                  <a:pt x="23100" y="43501"/>
                  <a:pt x="23115" y="43501"/>
                </a:cubicBezTo>
                <a:cubicBezTo>
                  <a:pt x="23257" y="43501"/>
                  <a:pt x="23365" y="43318"/>
                  <a:pt x="23302" y="43191"/>
                </a:cubicBezTo>
                <a:cubicBezTo>
                  <a:pt x="23185" y="43004"/>
                  <a:pt x="23068" y="42818"/>
                  <a:pt x="22975" y="42631"/>
                </a:cubicBezTo>
                <a:cubicBezTo>
                  <a:pt x="22975" y="42584"/>
                  <a:pt x="22952" y="42537"/>
                  <a:pt x="22928" y="42514"/>
                </a:cubicBezTo>
                <a:lnTo>
                  <a:pt x="22858" y="42444"/>
                </a:lnTo>
                <a:cubicBezTo>
                  <a:pt x="21294" y="39502"/>
                  <a:pt x="20990" y="36047"/>
                  <a:pt x="22018" y="32871"/>
                </a:cubicBezTo>
                <a:cubicBezTo>
                  <a:pt x="25240" y="32755"/>
                  <a:pt x="28462" y="32334"/>
                  <a:pt x="31637" y="31657"/>
                </a:cubicBezTo>
                <a:cubicBezTo>
                  <a:pt x="34976" y="30910"/>
                  <a:pt x="38291" y="29626"/>
                  <a:pt x="41023" y="27641"/>
                </a:cubicBezTo>
                <a:cubicBezTo>
                  <a:pt x="42868" y="26451"/>
                  <a:pt x="44572" y="24980"/>
                  <a:pt x="45576" y="23088"/>
                </a:cubicBezTo>
                <a:cubicBezTo>
                  <a:pt x="46160" y="21991"/>
                  <a:pt x="46533" y="20777"/>
                  <a:pt x="46650" y="19563"/>
                </a:cubicBezTo>
                <a:cubicBezTo>
                  <a:pt x="47327" y="16878"/>
                  <a:pt x="47117" y="14029"/>
                  <a:pt x="45739" y="11648"/>
                </a:cubicBezTo>
                <a:cubicBezTo>
                  <a:pt x="45156" y="8239"/>
                  <a:pt x="42050" y="6324"/>
                  <a:pt x="39109" y="4947"/>
                </a:cubicBezTo>
                <a:cubicBezTo>
                  <a:pt x="38151" y="4503"/>
                  <a:pt x="37171" y="4083"/>
                  <a:pt x="36167" y="3686"/>
                </a:cubicBezTo>
                <a:lnTo>
                  <a:pt x="36097" y="3663"/>
                </a:lnTo>
                <a:cubicBezTo>
                  <a:pt x="34579" y="2799"/>
                  <a:pt x="32968" y="2145"/>
                  <a:pt x="31310" y="1678"/>
                </a:cubicBezTo>
                <a:cubicBezTo>
                  <a:pt x="29583" y="1141"/>
                  <a:pt x="27808" y="767"/>
                  <a:pt x="26034" y="604"/>
                </a:cubicBezTo>
                <a:cubicBezTo>
                  <a:pt x="24295" y="230"/>
                  <a:pt x="22533" y="1"/>
                  <a:pt x="2077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1" name="Google Shape;1261;p49"/>
          <p:cNvSpPr txBox="1"/>
          <p:nvPr/>
        </p:nvSpPr>
        <p:spPr>
          <a:xfrm>
            <a:off x="3262850" y="3586650"/>
            <a:ext cx="6547800" cy="1293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US" sz="4000">
                <a:latin typeface="Calibri"/>
                <a:ea typeface="Calibri"/>
                <a:cs typeface="Calibri"/>
                <a:sym typeface="Calibri"/>
              </a:rPr>
              <a:t>What are some famous titles you have seen?</a:t>
            </a:r>
            <a:endParaRPr sz="4000"/>
          </a:p>
        </p:txBody>
      </p:sp>
      <p:grpSp>
        <p:nvGrpSpPr>
          <p:cNvPr id="1262" name="Google Shape;1262;p49"/>
          <p:cNvGrpSpPr/>
          <p:nvPr/>
        </p:nvGrpSpPr>
        <p:grpSpPr>
          <a:xfrm>
            <a:off x="9172751" y="1189202"/>
            <a:ext cx="884474" cy="919372"/>
            <a:chOff x="3878850" y="1206600"/>
            <a:chExt cx="1220975" cy="1269150"/>
          </a:xfrm>
        </p:grpSpPr>
        <p:sp>
          <p:nvSpPr>
            <p:cNvPr id="1263" name="Google Shape;1263;p49"/>
            <p:cNvSpPr/>
            <p:nvPr/>
          </p:nvSpPr>
          <p:spPr>
            <a:xfrm>
              <a:off x="4200475" y="1487375"/>
              <a:ext cx="680025" cy="988375"/>
            </a:xfrm>
            <a:custGeom>
              <a:rect b="b" l="l" r="r" t="t"/>
              <a:pathLst>
                <a:path extrusionOk="0" h="39535" w="27201">
                  <a:moveTo>
                    <a:pt x="13351" y="317"/>
                  </a:moveTo>
                  <a:cubicBezTo>
                    <a:pt x="14737" y="317"/>
                    <a:pt x="16122" y="675"/>
                    <a:pt x="17488" y="1373"/>
                  </a:cubicBezTo>
                  <a:lnTo>
                    <a:pt x="17465" y="1373"/>
                  </a:lnTo>
                  <a:cubicBezTo>
                    <a:pt x="18189" y="1746"/>
                    <a:pt x="18889" y="2167"/>
                    <a:pt x="19543" y="2657"/>
                  </a:cubicBezTo>
                  <a:cubicBezTo>
                    <a:pt x="17745" y="1700"/>
                    <a:pt x="15807" y="1046"/>
                    <a:pt x="13799" y="742"/>
                  </a:cubicBezTo>
                  <a:cubicBezTo>
                    <a:pt x="13260" y="652"/>
                    <a:pt x="12712" y="611"/>
                    <a:pt x="12166" y="611"/>
                  </a:cubicBezTo>
                  <a:cubicBezTo>
                    <a:pt x="11860" y="611"/>
                    <a:pt x="11556" y="624"/>
                    <a:pt x="11254" y="649"/>
                  </a:cubicBezTo>
                  <a:lnTo>
                    <a:pt x="10974" y="672"/>
                  </a:lnTo>
                  <a:cubicBezTo>
                    <a:pt x="11765" y="434"/>
                    <a:pt x="12558" y="317"/>
                    <a:pt x="13351" y="317"/>
                  </a:cubicBezTo>
                  <a:close/>
                  <a:moveTo>
                    <a:pt x="19403" y="3030"/>
                  </a:moveTo>
                  <a:lnTo>
                    <a:pt x="19403" y="3030"/>
                  </a:lnTo>
                  <a:cubicBezTo>
                    <a:pt x="20173" y="3451"/>
                    <a:pt x="20897" y="3918"/>
                    <a:pt x="21574" y="4431"/>
                  </a:cubicBezTo>
                  <a:cubicBezTo>
                    <a:pt x="21714" y="4548"/>
                    <a:pt x="21807" y="4665"/>
                    <a:pt x="21924" y="4805"/>
                  </a:cubicBezTo>
                  <a:cubicBezTo>
                    <a:pt x="21457" y="4455"/>
                    <a:pt x="20967" y="4128"/>
                    <a:pt x="20453" y="3848"/>
                  </a:cubicBezTo>
                  <a:cubicBezTo>
                    <a:pt x="20126" y="3567"/>
                    <a:pt x="19776" y="3287"/>
                    <a:pt x="19403" y="3030"/>
                  </a:cubicBezTo>
                  <a:close/>
                  <a:moveTo>
                    <a:pt x="14208" y="2447"/>
                  </a:moveTo>
                  <a:cubicBezTo>
                    <a:pt x="14885" y="2447"/>
                    <a:pt x="15562" y="2517"/>
                    <a:pt x="16227" y="2657"/>
                  </a:cubicBezTo>
                  <a:cubicBezTo>
                    <a:pt x="15872" y="2626"/>
                    <a:pt x="15517" y="2611"/>
                    <a:pt x="15164" y="2611"/>
                  </a:cubicBezTo>
                  <a:cubicBezTo>
                    <a:pt x="12309" y="2611"/>
                    <a:pt x="9531" y="3607"/>
                    <a:pt x="7308" y="5435"/>
                  </a:cubicBezTo>
                  <a:cubicBezTo>
                    <a:pt x="8616" y="4034"/>
                    <a:pt x="10320" y="3054"/>
                    <a:pt x="12188" y="2657"/>
                  </a:cubicBezTo>
                  <a:cubicBezTo>
                    <a:pt x="12853" y="2517"/>
                    <a:pt x="13531" y="2447"/>
                    <a:pt x="14208" y="2447"/>
                  </a:cubicBezTo>
                  <a:close/>
                  <a:moveTo>
                    <a:pt x="14963" y="2901"/>
                  </a:moveTo>
                  <a:cubicBezTo>
                    <a:pt x="16414" y="2901"/>
                    <a:pt x="17847" y="3178"/>
                    <a:pt x="19193" y="3731"/>
                  </a:cubicBezTo>
                  <a:lnTo>
                    <a:pt x="19193" y="3707"/>
                  </a:lnTo>
                  <a:cubicBezTo>
                    <a:pt x="19730" y="3988"/>
                    <a:pt x="20243" y="4291"/>
                    <a:pt x="20733" y="4641"/>
                  </a:cubicBezTo>
                  <a:cubicBezTo>
                    <a:pt x="21247" y="5155"/>
                    <a:pt x="21714" y="5739"/>
                    <a:pt x="22134" y="6322"/>
                  </a:cubicBezTo>
                  <a:cubicBezTo>
                    <a:pt x="20103" y="4385"/>
                    <a:pt x="17488" y="3217"/>
                    <a:pt x="14686" y="2984"/>
                  </a:cubicBezTo>
                  <a:cubicBezTo>
                    <a:pt x="14383" y="2960"/>
                    <a:pt x="14103" y="2960"/>
                    <a:pt x="13799" y="2960"/>
                  </a:cubicBezTo>
                  <a:cubicBezTo>
                    <a:pt x="14187" y="2921"/>
                    <a:pt x="14576" y="2901"/>
                    <a:pt x="14963" y="2901"/>
                  </a:cubicBezTo>
                  <a:close/>
                  <a:moveTo>
                    <a:pt x="23839" y="6579"/>
                  </a:moveTo>
                  <a:lnTo>
                    <a:pt x="23839" y="6579"/>
                  </a:lnTo>
                  <a:cubicBezTo>
                    <a:pt x="24399" y="7233"/>
                    <a:pt x="24866" y="7934"/>
                    <a:pt x="25263" y="8704"/>
                  </a:cubicBezTo>
                  <a:lnTo>
                    <a:pt x="25263" y="8681"/>
                  </a:lnTo>
                  <a:cubicBezTo>
                    <a:pt x="25403" y="8984"/>
                    <a:pt x="25567" y="9311"/>
                    <a:pt x="25683" y="9615"/>
                  </a:cubicBezTo>
                  <a:cubicBezTo>
                    <a:pt x="25380" y="8984"/>
                    <a:pt x="25053" y="8354"/>
                    <a:pt x="24656" y="7770"/>
                  </a:cubicBezTo>
                  <a:cubicBezTo>
                    <a:pt x="24422" y="7373"/>
                    <a:pt x="24166" y="6976"/>
                    <a:pt x="23862" y="6626"/>
                  </a:cubicBezTo>
                  <a:lnTo>
                    <a:pt x="23839" y="6579"/>
                  </a:lnTo>
                  <a:close/>
                  <a:moveTo>
                    <a:pt x="22485" y="6066"/>
                  </a:moveTo>
                  <a:cubicBezTo>
                    <a:pt x="23138" y="6719"/>
                    <a:pt x="23745" y="7443"/>
                    <a:pt x="24259" y="8237"/>
                  </a:cubicBezTo>
                  <a:cubicBezTo>
                    <a:pt x="24586" y="8704"/>
                    <a:pt x="24866" y="9218"/>
                    <a:pt x="25146" y="9755"/>
                  </a:cubicBezTo>
                  <a:cubicBezTo>
                    <a:pt x="25263" y="10152"/>
                    <a:pt x="25356" y="10549"/>
                    <a:pt x="25450" y="10969"/>
                  </a:cubicBezTo>
                  <a:lnTo>
                    <a:pt x="25310" y="10642"/>
                  </a:lnTo>
                  <a:cubicBezTo>
                    <a:pt x="24843" y="9708"/>
                    <a:pt x="24306" y="8821"/>
                    <a:pt x="23675" y="8004"/>
                  </a:cubicBezTo>
                  <a:cubicBezTo>
                    <a:pt x="23325" y="7326"/>
                    <a:pt x="22928" y="6673"/>
                    <a:pt x="22485" y="6066"/>
                  </a:cubicBezTo>
                  <a:close/>
                  <a:moveTo>
                    <a:pt x="25917" y="11833"/>
                  </a:moveTo>
                  <a:lnTo>
                    <a:pt x="25917" y="11833"/>
                  </a:lnTo>
                  <a:cubicBezTo>
                    <a:pt x="26057" y="12276"/>
                    <a:pt x="26150" y="12697"/>
                    <a:pt x="26244" y="13140"/>
                  </a:cubicBezTo>
                  <a:cubicBezTo>
                    <a:pt x="26150" y="12860"/>
                    <a:pt x="26057" y="12603"/>
                    <a:pt x="25963" y="12323"/>
                  </a:cubicBezTo>
                  <a:cubicBezTo>
                    <a:pt x="25963" y="12160"/>
                    <a:pt x="25940" y="11996"/>
                    <a:pt x="25917" y="11833"/>
                  </a:cubicBezTo>
                  <a:close/>
                  <a:moveTo>
                    <a:pt x="12116" y="988"/>
                  </a:moveTo>
                  <a:cubicBezTo>
                    <a:pt x="13087" y="988"/>
                    <a:pt x="14065" y="1121"/>
                    <a:pt x="15013" y="1349"/>
                  </a:cubicBezTo>
                  <a:cubicBezTo>
                    <a:pt x="15270" y="1396"/>
                    <a:pt x="15527" y="1466"/>
                    <a:pt x="15784" y="1559"/>
                  </a:cubicBezTo>
                  <a:cubicBezTo>
                    <a:pt x="16881" y="1910"/>
                    <a:pt x="17932" y="2423"/>
                    <a:pt x="18889" y="3077"/>
                  </a:cubicBezTo>
                  <a:cubicBezTo>
                    <a:pt x="18235" y="2797"/>
                    <a:pt x="17581" y="2540"/>
                    <a:pt x="16904" y="2307"/>
                  </a:cubicBezTo>
                  <a:cubicBezTo>
                    <a:pt x="15493" y="1786"/>
                    <a:pt x="13977" y="1410"/>
                    <a:pt x="12475" y="1410"/>
                  </a:cubicBezTo>
                  <a:cubicBezTo>
                    <a:pt x="11417" y="1410"/>
                    <a:pt x="10366" y="1596"/>
                    <a:pt x="9363" y="2050"/>
                  </a:cubicBezTo>
                  <a:cubicBezTo>
                    <a:pt x="5090" y="3988"/>
                    <a:pt x="2732" y="9008"/>
                    <a:pt x="2499" y="13560"/>
                  </a:cubicBezTo>
                  <a:cubicBezTo>
                    <a:pt x="2499" y="11576"/>
                    <a:pt x="2802" y="9591"/>
                    <a:pt x="3433" y="7700"/>
                  </a:cubicBezTo>
                  <a:cubicBezTo>
                    <a:pt x="4086" y="5739"/>
                    <a:pt x="5277" y="3988"/>
                    <a:pt x="6911" y="2680"/>
                  </a:cubicBezTo>
                  <a:cubicBezTo>
                    <a:pt x="7542" y="2260"/>
                    <a:pt x="8219" y="1886"/>
                    <a:pt x="8873" y="1559"/>
                  </a:cubicBezTo>
                  <a:cubicBezTo>
                    <a:pt x="9906" y="1161"/>
                    <a:pt x="11006" y="988"/>
                    <a:pt x="12116" y="988"/>
                  </a:cubicBezTo>
                  <a:close/>
                  <a:moveTo>
                    <a:pt x="12464" y="1770"/>
                  </a:moveTo>
                  <a:cubicBezTo>
                    <a:pt x="13526" y="1770"/>
                    <a:pt x="14600" y="1963"/>
                    <a:pt x="15644" y="2260"/>
                  </a:cubicBezTo>
                  <a:cubicBezTo>
                    <a:pt x="15163" y="2192"/>
                    <a:pt x="14681" y="2159"/>
                    <a:pt x="14199" y="2159"/>
                  </a:cubicBezTo>
                  <a:cubicBezTo>
                    <a:pt x="13181" y="2159"/>
                    <a:pt x="12166" y="2309"/>
                    <a:pt x="11184" y="2610"/>
                  </a:cubicBezTo>
                  <a:cubicBezTo>
                    <a:pt x="8686" y="3404"/>
                    <a:pt x="6771" y="5202"/>
                    <a:pt x="5394" y="7373"/>
                  </a:cubicBezTo>
                  <a:cubicBezTo>
                    <a:pt x="3970" y="9171"/>
                    <a:pt x="3129" y="11342"/>
                    <a:pt x="2966" y="13630"/>
                  </a:cubicBezTo>
                  <a:cubicBezTo>
                    <a:pt x="2919" y="13794"/>
                    <a:pt x="2896" y="13981"/>
                    <a:pt x="2849" y="14167"/>
                  </a:cubicBezTo>
                  <a:cubicBezTo>
                    <a:pt x="2896" y="9685"/>
                    <a:pt x="4974" y="4875"/>
                    <a:pt x="8989" y="2633"/>
                  </a:cubicBezTo>
                  <a:cubicBezTo>
                    <a:pt x="10090" y="2015"/>
                    <a:pt x="11269" y="1770"/>
                    <a:pt x="12464" y="1770"/>
                  </a:cubicBezTo>
                  <a:close/>
                  <a:moveTo>
                    <a:pt x="24469" y="9801"/>
                  </a:moveTo>
                  <a:cubicBezTo>
                    <a:pt x="24913" y="10549"/>
                    <a:pt x="25263" y="11342"/>
                    <a:pt x="25567" y="12136"/>
                  </a:cubicBezTo>
                  <a:cubicBezTo>
                    <a:pt x="25567" y="12183"/>
                    <a:pt x="25590" y="12206"/>
                    <a:pt x="25590" y="12253"/>
                  </a:cubicBezTo>
                  <a:cubicBezTo>
                    <a:pt x="25660" y="13023"/>
                    <a:pt x="25660" y="13817"/>
                    <a:pt x="25590" y="14611"/>
                  </a:cubicBezTo>
                  <a:cubicBezTo>
                    <a:pt x="25426" y="12977"/>
                    <a:pt x="25053" y="11366"/>
                    <a:pt x="24469" y="9825"/>
                  </a:cubicBezTo>
                  <a:lnTo>
                    <a:pt x="24469" y="9801"/>
                  </a:lnTo>
                  <a:close/>
                  <a:moveTo>
                    <a:pt x="20593" y="13841"/>
                  </a:moveTo>
                  <a:lnTo>
                    <a:pt x="20593" y="13841"/>
                  </a:lnTo>
                  <a:cubicBezTo>
                    <a:pt x="20967" y="14308"/>
                    <a:pt x="20570" y="14961"/>
                    <a:pt x="20103" y="15218"/>
                  </a:cubicBezTo>
                  <a:cubicBezTo>
                    <a:pt x="20056" y="15241"/>
                    <a:pt x="20033" y="15265"/>
                    <a:pt x="19986" y="15288"/>
                  </a:cubicBezTo>
                  <a:cubicBezTo>
                    <a:pt x="20243" y="14845"/>
                    <a:pt x="20453" y="14354"/>
                    <a:pt x="20593" y="13864"/>
                  </a:cubicBezTo>
                  <a:lnTo>
                    <a:pt x="20593" y="13841"/>
                  </a:lnTo>
                  <a:close/>
                  <a:moveTo>
                    <a:pt x="3736" y="11903"/>
                  </a:moveTo>
                  <a:cubicBezTo>
                    <a:pt x="3446" y="13421"/>
                    <a:pt x="3326" y="14981"/>
                    <a:pt x="3439" y="16523"/>
                  </a:cubicBezTo>
                  <a:lnTo>
                    <a:pt x="3439" y="16523"/>
                  </a:lnTo>
                  <a:cubicBezTo>
                    <a:pt x="3346" y="16006"/>
                    <a:pt x="3287" y="15474"/>
                    <a:pt x="3246" y="14961"/>
                  </a:cubicBezTo>
                  <a:cubicBezTo>
                    <a:pt x="3246" y="14611"/>
                    <a:pt x="3246" y="14238"/>
                    <a:pt x="3246" y="13887"/>
                  </a:cubicBezTo>
                  <a:cubicBezTo>
                    <a:pt x="3386" y="13234"/>
                    <a:pt x="3549" y="12556"/>
                    <a:pt x="3736" y="11903"/>
                  </a:cubicBezTo>
                  <a:close/>
                  <a:moveTo>
                    <a:pt x="14476" y="16199"/>
                  </a:moveTo>
                  <a:lnTo>
                    <a:pt x="14476" y="16199"/>
                  </a:lnTo>
                  <a:cubicBezTo>
                    <a:pt x="14289" y="16292"/>
                    <a:pt x="14103" y="16339"/>
                    <a:pt x="13939" y="16409"/>
                  </a:cubicBezTo>
                  <a:cubicBezTo>
                    <a:pt x="13169" y="16689"/>
                    <a:pt x="12025" y="17086"/>
                    <a:pt x="11137" y="17646"/>
                  </a:cubicBezTo>
                  <a:lnTo>
                    <a:pt x="11067" y="17576"/>
                  </a:lnTo>
                  <a:cubicBezTo>
                    <a:pt x="11955" y="16806"/>
                    <a:pt x="13192" y="16409"/>
                    <a:pt x="14476" y="16199"/>
                  </a:cubicBezTo>
                  <a:close/>
                  <a:moveTo>
                    <a:pt x="17942" y="15992"/>
                  </a:moveTo>
                  <a:cubicBezTo>
                    <a:pt x="18164" y="15992"/>
                    <a:pt x="18386" y="15999"/>
                    <a:pt x="18609" y="16012"/>
                  </a:cubicBezTo>
                  <a:lnTo>
                    <a:pt x="18749" y="16012"/>
                  </a:lnTo>
                  <a:cubicBezTo>
                    <a:pt x="18726" y="16152"/>
                    <a:pt x="18655" y="16292"/>
                    <a:pt x="18609" y="16432"/>
                  </a:cubicBezTo>
                  <a:lnTo>
                    <a:pt x="18632" y="16432"/>
                  </a:lnTo>
                  <a:cubicBezTo>
                    <a:pt x="17607" y="17357"/>
                    <a:pt x="16306" y="17849"/>
                    <a:pt x="14950" y="17849"/>
                  </a:cubicBezTo>
                  <a:cubicBezTo>
                    <a:pt x="14731" y="17849"/>
                    <a:pt x="14511" y="17836"/>
                    <a:pt x="14289" y="17810"/>
                  </a:cubicBezTo>
                  <a:cubicBezTo>
                    <a:pt x="13612" y="17716"/>
                    <a:pt x="12865" y="17483"/>
                    <a:pt x="12141" y="17483"/>
                  </a:cubicBezTo>
                  <a:cubicBezTo>
                    <a:pt x="12842" y="17156"/>
                    <a:pt x="13542" y="16923"/>
                    <a:pt x="14033" y="16736"/>
                  </a:cubicBezTo>
                  <a:cubicBezTo>
                    <a:pt x="15274" y="16235"/>
                    <a:pt x="16602" y="15992"/>
                    <a:pt x="17942" y="15992"/>
                  </a:cubicBezTo>
                  <a:close/>
                  <a:moveTo>
                    <a:pt x="7402" y="1910"/>
                  </a:moveTo>
                  <a:lnTo>
                    <a:pt x="7402" y="1910"/>
                  </a:lnTo>
                  <a:cubicBezTo>
                    <a:pt x="7238" y="2003"/>
                    <a:pt x="7075" y="2096"/>
                    <a:pt x="6935" y="2213"/>
                  </a:cubicBezTo>
                  <a:cubicBezTo>
                    <a:pt x="6608" y="2447"/>
                    <a:pt x="6281" y="2704"/>
                    <a:pt x="6001" y="2984"/>
                  </a:cubicBezTo>
                  <a:cubicBezTo>
                    <a:pt x="5114" y="3544"/>
                    <a:pt x="4320" y="4268"/>
                    <a:pt x="3643" y="5085"/>
                  </a:cubicBezTo>
                  <a:cubicBezTo>
                    <a:pt x="2008" y="7140"/>
                    <a:pt x="1822" y="10082"/>
                    <a:pt x="1728" y="12603"/>
                  </a:cubicBezTo>
                  <a:cubicBezTo>
                    <a:pt x="1635" y="15475"/>
                    <a:pt x="1938" y="18347"/>
                    <a:pt x="2662" y="21125"/>
                  </a:cubicBezTo>
                  <a:cubicBezTo>
                    <a:pt x="2522" y="20775"/>
                    <a:pt x="2382" y="20401"/>
                    <a:pt x="2242" y="20028"/>
                  </a:cubicBezTo>
                  <a:cubicBezTo>
                    <a:pt x="818" y="15732"/>
                    <a:pt x="537" y="10502"/>
                    <a:pt x="2639" y="6369"/>
                  </a:cubicBezTo>
                  <a:cubicBezTo>
                    <a:pt x="3643" y="4385"/>
                    <a:pt x="5324" y="2797"/>
                    <a:pt x="7402" y="1910"/>
                  </a:cubicBezTo>
                  <a:close/>
                  <a:moveTo>
                    <a:pt x="26010" y="13514"/>
                  </a:moveTo>
                  <a:cubicBezTo>
                    <a:pt x="26197" y="14144"/>
                    <a:pt x="26360" y="14798"/>
                    <a:pt x="26477" y="15452"/>
                  </a:cubicBezTo>
                  <a:lnTo>
                    <a:pt x="26477" y="15755"/>
                  </a:lnTo>
                  <a:cubicBezTo>
                    <a:pt x="26314" y="17646"/>
                    <a:pt x="25870" y="19514"/>
                    <a:pt x="25170" y="21265"/>
                  </a:cubicBezTo>
                  <a:cubicBezTo>
                    <a:pt x="25333" y="20542"/>
                    <a:pt x="25473" y="19794"/>
                    <a:pt x="25567" y="19024"/>
                  </a:cubicBezTo>
                  <a:cubicBezTo>
                    <a:pt x="25660" y="18300"/>
                    <a:pt x="25707" y="17553"/>
                    <a:pt x="25707" y="16829"/>
                  </a:cubicBezTo>
                  <a:cubicBezTo>
                    <a:pt x="25893" y="15732"/>
                    <a:pt x="26010" y="14634"/>
                    <a:pt x="26010" y="13514"/>
                  </a:cubicBezTo>
                  <a:close/>
                  <a:moveTo>
                    <a:pt x="3059" y="18744"/>
                  </a:moveTo>
                  <a:cubicBezTo>
                    <a:pt x="3386" y="20215"/>
                    <a:pt x="3876" y="21662"/>
                    <a:pt x="4483" y="23063"/>
                  </a:cubicBezTo>
                  <a:lnTo>
                    <a:pt x="4530" y="23203"/>
                  </a:lnTo>
                  <a:cubicBezTo>
                    <a:pt x="4296" y="22783"/>
                    <a:pt x="4063" y="22363"/>
                    <a:pt x="3876" y="21919"/>
                  </a:cubicBezTo>
                  <a:cubicBezTo>
                    <a:pt x="3549" y="20892"/>
                    <a:pt x="3269" y="19818"/>
                    <a:pt x="3059" y="18744"/>
                  </a:cubicBezTo>
                  <a:close/>
                  <a:moveTo>
                    <a:pt x="26150" y="20145"/>
                  </a:moveTo>
                  <a:lnTo>
                    <a:pt x="26150" y="20145"/>
                  </a:lnTo>
                  <a:cubicBezTo>
                    <a:pt x="25893" y="21102"/>
                    <a:pt x="25567" y="22036"/>
                    <a:pt x="25146" y="22923"/>
                  </a:cubicBezTo>
                  <a:cubicBezTo>
                    <a:pt x="24983" y="23180"/>
                    <a:pt x="24819" y="23437"/>
                    <a:pt x="24633" y="23694"/>
                  </a:cubicBezTo>
                  <a:cubicBezTo>
                    <a:pt x="24446" y="23927"/>
                    <a:pt x="24282" y="24137"/>
                    <a:pt x="24096" y="24371"/>
                  </a:cubicBezTo>
                  <a:cubicBezTo>
                    <a:pt x="24096" y="24324"/>
                    <a:pt x="24119" y="24277"/>
                    <a:pt x="24142" y="24231"/>
                  </a:cubicBezTo>
                  <a:cubicBezTo>
                    <a:pt x="24983" y="23040"/>
                    <a:pt x="25637" y="21709"/>
                    <a:pt x="26104" y="20308"/>
                  </a:cubicBezTo>
                  <a:cubicBezTo>
                    <a:pt x="26104" y="20261"/>
                    <a:pt x="26127" y="20215"/>
                    <a:pt x="26150" y="20145"/>
                  </a:cubicBezTo>
                  <a:close/>
                  <a:moveTo>
                    <a:pt x="4833" y="4291"/>
                  </a:moveTo>
                  <a:lnTo>
                    <a:pt x="4833" y="4291"/>
                  </a:lnTo>
                  <a:cubicBezTo>
                    <a:pt x="4063" y="5295"/>
                    <a:pt x="3479" y="6416"/>
                    <a:pt x="3082" y="7607"/>
                  </a:cubicBezTo>
                  <a:cubicBezTo>
                    <a:pt x="1775" y="11366"/>
                    <a:pt x="1915" y="15755"/>
                    <a:pt x="2849" y="19771"/>
                  </a:cubicBezTo>
                  <a:cubicBezTo>
                    <a:pt x="2942" y="20238"/>
                    <a:pt x="3059" y="20705"/>
                    <a:pt x="3222" y="21172"/>
                  </a:cubicBezTo>
                  <a:cubicBezTo>
                    <a:pt x="3526" y="22199"/>
                    <a:pt x="3876" y="23203"/>
                    <a:pt x="4296" y="24184"/>
                  </a:cubicBezTo>
                  <a:cubicBezTo>
                    <a:pt x="4437" y="24511"/>
                    <a:pt x="4577" y="24814"/>
                    <a:pt x="4740" y="25141"/>
                  </a:cubicBezTo>
                  <a:cubicBezTo>
                    <a:pt x="4390" y="24581"/>
                    <a:pt x="4016" y="23997"/>
                    <a:pt x="3713" y="23390"/>
                  </a:cubicBezTo>
                  <a:cubicBezTo>
                    <a:pt x="3386" y="22526"/>
                    <a:pt x="3152" y="21592"/>
                    <a:pt x="2919" y="20705"/>
                  </a:cubicBezTo>
                  <a:cubicBezTo>
                    <a:pt x="2288" y="18113"/>
                    <a:pt x="2008" y="15452"/>
                    <a:pt x="2078" y="12790"/>
                  </a:cubicBezTo>
                  <a:cubicBezTo>
                    <a:pt x="2148" y="10385"/>
                    <a:pt x="2312" y="7537"/>
                    <a:pt x="3759" y="5505"/>
                  </a:cubicBezTo>
                  <a:cubicBezTo>
                    <a:pt x="4063" y="5062"/>
                    <a:pt x="4437" y="4665"/>
                    <a:pt x="4833" y="4291"/>
                  </a:cubicBezTo>
                  <a:close/>
                  <a:moveTo>
                    <a:pt x="25193" y="19211"/>
                  </a:moveTo>
                  <a:cubicBezTo>
                    <a:pt x="24983" y="20798"/>
                    <a:pt x="24563" y="22339"/>
                    <a:pt x="23932" y="23810"/>
                  </a:cubicBezTo>
                  <a:cubicBezTo>
                    <a:pt x="23699" y="24207"/>
                    <a:pt x="23465" y="24581"/>
                    <a:pt x="23208" y="24954"/>
                  </a:cubicBezTo>
                  <a:lnTo>
                    <a:pt x="23045" y="25141"/>
                  </a:lnTo>
                  <a:cubicBezTo>
                    <a:pt x="23862" y="23647"/>
                    <a:pt x="24376" y="21989"/>
                    <a:pt x="24866" y="20378"/>
                  </a:cubicBezTo>
                  <a:cubicBezTo>
                    <a:pt x="24983" y="19981"/>
                    <a:pt x="25076" y="19584"/>
                    <a:pt x="25193" y="19211"/>
                  </a:cubicBezTo>
                  <a:close/>
                  <a:moveTo>
                    <a:pt x="18842" y="16666"/>
                  </a:moveTo>
                  <a:cubicBezTo>
                    <a:pt x="18842" y="16759"/>
                    <a:pt x="18842" y="16876"/>
                    <a:pt x="18819" y="16969"/>
                  </a:cubicBezTo>
                  <a:lnTo>
                    <a:pt x="18819" y="16946"/>
                  </a:lnTo>
                  <a:cubicBezTo>
                    <a:pt x="18189" y="19771"/>
                    <a:pt x="17885" y="22666"/>
                    <a:pt x="17955" y="25561"/>
                  </a:cubicBezTo>
                  <a:cubicBezTo>
                    <a:pt x="17722" y="23600"/>
                    <a:pt x="17768" y="21616"/>
                    <a:pt x="18095" y="19678"/>
                  </a:cubicBezTo>
                  <a:cubicBezTo>
                    <a:pt x="18282" y="18674"/>
                    <a:pt x="18539" y="17646"/>
                    <a:pt x="18842" y="16666"/>
                  </a:cubicBezTo>
                  <a:close/>
                  <a:moveTo>
                    <a:pt x="2989" y="15568"/>
                  </a:moveTo>
                  <a:cubicBezTo>
                    <a:pt x="3106" y="16642"/>
                    <a:pt x="3339" y="17693"/>
                    <a:pt x="3713" y="18697"/>
                  </a:cubicBezTo>
                  <a:cubicBezTo>
                    <a:pt x="4156" y="21242"/>
                    <a:pt x="5160" y="23647"/>
                    <a:pt x="6655" y="25748"/>
                  </a:cubicBezTo>
                  <a:cubicBezTo>
                    <a:pt x="6468" y="25561"/>
                    <a:pt x="6258" y="25375"/>
                    <a:pt x="6048" y="25165"/>
                  </a:cubicBezTo>
                  <a:lnTo>
                    <a:pt x="6048" y="25165"/>
                  </a:lnTo>
                  <a:lnTo>
                    <a:pt x="5884" y="25001"/>
                  </a:lnTo>
                  <a:cubicBezTo>
                    <a:pt x="5534" y="24417"/>
                    <a:pt x="5207" y="23834"/>
                    <a:pt x="4927" y="23203"/>
                  </a:cubicBezTo>
                  <a:cubicBezTo>
                    <a:pt x="3900" y="20938"/>
                    <a:pt x="3222" y="18534"/>
                    <a:pt x="2966" y="16082"/>
                  </a:cubicBezTo>
                  <a:cubicBezTo>
                    <a:pt x="2966" y="15919"/>
                    <a:pt x="2989" y="15755"/>
                    <a:pt x="2989" y="15568"/>
                  </a:cubicBezTo>
                  <a:close/>
                  <a:moveTo>
                    <a:pt x="22294" y="26639"/>
                  </a:moveTo>
                  <a:lnTo>
                    <a:pt x="22294" y="26639"/>
                  </a:lnTo>
                  <a:cubicBezTo>
                    <a:pt x="22217" y="26748"/>
                    <a:pt x="22141" y="26848"/>
                    <a:pt x="22064" y="26962"/>
                  </a:cubicBezTo>
                  <a:cubicBezTo>
                    <a:pt x="21971" y="27079"/>
                    <a:pt x="21761" y="27196"/>
                    <a:pt x="21621" y="27289"/>
                  </a:cubicBezTo>
                  <a:cubicBezTo>
                    <a:pt x="21851" y="27080"/>
                    <a:pt x="22081" y="26852"/>
                    <a:pt x="22294" y="26639"/>
                  </a:cubicBezTo>
                  <a:close/>
                  <a:moveTo>
                    <a:pt x="26781" y="19538"/>
                  </a:moveTo>
                  <a:cubicBezTo>
                    <a:pt x="26687" y="21779"/>
                    <a:pt x="26057" y="23950"/>
                    <a:pt x="24563" y="25561"/>
                  </a:cubicBezTo>
                  <a:lnTo>
                    <a:pt x="24539" y="25585"/>
                  </a:lnTo>
                  <a:cubicBezTo>
                    <a:pt x="23792" y="26355"/>
                    <a:pt x="22952" y="27032"/>
                    <a:pt x="21994" y="27569"/>
                  </a:cubicBezTo>
                  <a:cubicBezTo>
                    <a:pt x="22111" y="27453"/>
                    <a:pt x="22228" y="27336"/>
                    <a:pt x="22321" y="27196"/>
                  </a:cubicBezTo>
                  <a:cubicBezTo>
                    <a:pt x="23675" y="26028"/>
                    <a:pt x="24773" y="24581"/>
                    <a:pt x="25520" y="22946"/>
                  </a:cubicBezTo>
                  <a:cubicBezTo>
                    <a:pt x="26127" y="21896"/>
                    <a:pt x="26547" y="20728"/>
                    <a:pt x="26781" y="19538"/>
                  </a:cubicBezTo>
                  <a:close/>
                  <a:moveTo>
                    <a:pt x="18842" y="23904"/>
                  </a:moveTo>
                  <a:cubicBezTo>
                    <a:pt x="18982" y="25188"/>
                    <a:pt x="19193" y="26425"/>
                    <a:pt x="19473" y="27663"/>
                  </a:cubicBezTo>
                  <a:lnTo>
                    <a:pt x="19449" y="27686"/>
                  </a:lnTo>
                  <a:cubicBezTo>
                    <a:pt x="19076" y="27289"/>
                    <a:pt x="18982" y="26262"/>
                    <a:pt x="18936" y="25795"/>
                  </a:cubicBezTo>
                  <a:cubicBezTo>
                    <a:pt x="18866" y="25211"/>
                    <a:pt x="18842" y="24627"/>
                    <a:pt x="18842" y="24044"/>
                  </a:cubicBezTo>
                  <a:lnTo>
                    <a:pt x="18842" y="23904"/>
                  </a:lnTo>
                  <a:close/>
                  <a:moveTo>
                    <a:pt x="18655" y="19678"/>
                  </a:moveTo>
                  <a:lnTo>
                    <a:pt x="18655" y="19818"/>
                  </a:lnTo>
                  <a:cubicBezTo>
                    <a:pt x="18609" y="20261"/>
                    <a:pt x="18585" y="20705"/>
                    <a:pt x="18562" y="21149"/>
                  </a:cubicBezTo>
                  <a:cubicBezTo>
                    <a:pt x="18492" y="22596"/>
                    <a:pt x="18492" y="24044"/>
                    <a:pt x="18609" y="25515"/>
                  </a:cubicBezTo>
                  <a:lnTo>
                    <a:pt x="18609" y="25491"/>
                  </a:lnTo>
                  <a:cubicBezTo>
                    <a:pt x="18655" y="26168"/>
                    <a:pt x="18702" y="27219"/>
                    <a:pt x="19193" y="27779"/>
                  </a:cubicBezTo>
                  <a:lnTo>
                    <a:pt x="18819" y="27920"/>
                  </a:lnTo>
                  <a:lnTo>
                    <a:pt x="18469" y="28036"/>
                  </a:lnTo>
                  <a:cubicBezTo>
                    <a:pt x="18142" y="25258"/>
                    <a:pt x="18212" y="22456"/>
                    <a:pt x="18655" y="19678"/>
                  </a:cubicBezTo>
                  <a:close/>
                  <a:moveTo>
                    <a:pt x="19403" y="28083"/>
                  </a:moveTo>
                  <a:lnTo>
                    <a:pt x="19426" y="28106"/>
                  </a:lnTo>
                  <a:lnTo>
                    <a:pt x="19146" y="28246"/>
                  </a:lnTo>
                  <a:lnTo>
                    <a:pt x="19099" y="28223"/>
                  </a:lnTo>
                  <a:cubicBezTo>
                    <a:pt x="19099" y="28223"/>
                    <a:pt x="19076" y="28200"/>
                    <a:pt x="19076" y="28200"/>
                  </a:cubicBezTo>
                  <a:lnTo>
                    <a:pt x="19403" y="28083"/>
                  </a:lnTo>
                  <a:close/>
                  <a:moveTo>
                    <a:pt x="7098" y="26565"/>
                  </a:moveTo>
                  <a:cubicBezTo>
                    <a:pt x="7308" y="26752"/>
                    <a:pt x="7542" y="26916"/>
                    <a:pt x="7799" y="27056"/>
                  </a:cubicBezTo>
                  <a:cubicBezTo>
                    <a:pt x="8244" y="27524"/>
                    <a:pt x="8754" y="27949"/>
                    <a:pt x="9307" y="28332"/>
                  </a:cubicBezTo>
                  <a:lnTo>
                    <a:pt x="9307" y="28332"/>
                  </a:lnTo>
                  <a:cubicBezTo>
                    <a:pt x="9240" y="28290"/>
                    <a:pt x="9173" y="28257"/>
                    <a:pt x="9106" y="28223"/>
                  </a:cubicBezTo>
                  <a:cubicBezTo>
                    <a:pt x="8336" y="27756"/>
                    <a:pt x="7659" y="27196"/>
                    <a:pt x="7075" y="26565"/>
                  </a:cubicBezTo>
                  <a:close/>
                  <a:moveTo>
                    <a:pt x="4974" y="26168"/>
                  </a:moveTo>
                  <a:lnTo>
                    <a:pt x="4974" y="26168"/>
                  </a:lnTo>
                  <a:cubicBezTo>
                    <a:pt x="5557" y="26986"/>
                    <a:pt x="6211" y="27756"/>
                    <a:pt x="6911" y="28457"/>
                  </a:cubicBezTo>
                  <a:cubicBezTo>
                    <a:pt x="6421" y="28060"/>
                    <a:pt x="5954" y="27593"/>
                    <a:pt x="5581" y="27079"/>
                  </a:cubicBezTo>
                  <a:cubicBezTo>
                    <a:pt x="5370" y="26776"/>
                    <a:pt x="5160" y="26472"/>
                    <a:pt x="4974" y="26168"/>
                  </a:cubicBezTo>
                  <a:close/>
                  <a:moveTo>
                    <a:pt x="18936" y="28246"/>
                  </a:moveTo>
                  <a:lnTo>
                    <a:pt x="18936" y="28246"/>
                  </a:lnTo>
                  <a:cubicBezTo>
                    <a:pt x="18915" y="28287"/>
                    <a:pt x="18913" y="28310"/>
                    <a:pt x="18928" y="28346"/>
                  </a:cubicBezTo>
                  <a:lnTo>
                    <a:pt x="18928" y="28346"/>
                  </a:lnTo>
                  <a:cubicBezTo>
                    <a:pt x="18836" y="28413"/>
                    <a:pt x="18722" y="28458"/>
                    <a:pt x="18609" y="28503"/>
                  </a:cubicBezTo>
                  <a:lnTo>
                    <a:pt x="18539" y="28527"/>
                  </a:lnTo>
                  <a:cubicBezTo>
                    <a:pt x="18539" y="28480"/>
                    <a:pt x="18539" y="28433"/>
                    <a:pt x="18515" y="28387"/>
                  </a:cubicBezTo>
                  <a:cubicBezTo>
                    <a:pt x="18655" y="28340"/>
                    <a:pt x="18796" y="28293"/>
                    <a:pt x="18936" y="28246"/>
                  </a:cubicBezTo>
                  <a:close/>
                  <a:moveTo>
                    <a:pt x="4647" y="24020"/>
                  </a:moveTo>
                  <a:lnTo>
                    <a:pt x="4647" y="24020"/>
                  </a:lnTo>
                  <a:cubicBezTo>
                    <a:pt x="4950" y="24417"/>
                    <a:pt x="5254" y="24814"/>
                    <a:pt x="5604" y="25188"/>
                  </a:cubicBezTo>
                  <a:cubicBezTo>
                    <a:pt x="6351" y="26425"/>
                    <a:pt x="7378" y="27499"/>
                    <a:pt x="8592" y="28316"/>
                  </a:cubicBezTo>
                  <a:cubicBezTo>
                    <a:pt x="8709" y="28410"/>
                    <a:pt x="8826" y="28480"/>
                    <a:pt x="8966" y="28550"/>
                  </a:cubicBezTo>
                  <a:lnTo>
                    <a:pt x="8943" y="28550"/>
                  </a:lnTo>
                  <a:cubicBezTo>
                    <a:pt x="6771" y="27779"/>
                    <a:pt x="5511" y="26005"/>
                    <a:pt x="4647" y="24020"/>
                  </a:cubicBezTo>
                  <a:close/>
                  <a:moveTo>
                    <a:pt x="14756" y="26589"/>
                  </a:moveTo>
                  <a:cubicBezTo>
                    <a:pt x="14780" y="26869"/>
                    <a:pt x="14826" y="27149"/>
                    <a:pt x="14826" y="27429"/>
                  </a:cubicBezTo>
                  <a:cubicBezTo>
                    <a:pt x="14826" y="27560"/>
                    <a:pt x="14704" y="28306"/>
                    <a:pt x="14707" y="28611"/>
                  </a:cubicBezTo>
                  <a:lnTo>
                    <a:pt x="14707" y="28611"/>
                  </a:lnTo>
                  <a:cubicBezTo>
                    <a:pt x="14695" y="28377"/>
                    <a:pt x="14780" y="27821"/>
                    <a:pt x="14780" y="27709"/>
                  </a:cubicBezTo>
                  <a:cubicBezTo>
                    <a:pt x="14780" y="27336"/>
                    <a:pt x="14780" y="26962"/>
                    <a:pt x="14756" y="26589"/>
                  </a:cubicBezTo>
                  <a:close/>
                  <a:moveTo>
                    <a:pt x="14053" y="3277"/>
                  </a:moveTo>
                  <a:cubicBezTo>
                    <a:pt x="14712" y="3277"/>
                    <a:pt x="15384" y="3341"/>
                    <a:pt x="16064" y="3474"/>
                  </a:cubicBezTo>
                  <a:cubicBezTo>
                    <a:pt x="18819" y="4034"/>
                    <a:pt x="21294" y="5552"/>
                    <a:pt x="23068" y="7747"/>
                  </a:cubicBezTo>
                  <a:cubicBezTo>
                    <a:pt x="24563" y="10502"/>
                    <a:pt x="25356" y="13584"/>
                    <a:pt x="25356" y="16736"/>
                  </a:cubicBezTo>
                  <a:cubicBezTo>
                    <a:pt x="25146" y="17927"/>
                    <a:pt x="24866" y="19117"/>
                    <a:pt x="24516" y="20261"/>
                  </a:cubicBezTo>
                  <a:cubicBezTo>
                    <a:pt x="23909" y="22316"/>
                    <a:pt x="23232" y="24464"/>
                    <a:pt x="21924" y="26192"/>
                  </a:cubicBezTo>
                  <a:cubicBezTo>
                    <a:pt x="21854" y="26309"/>
                    <a:pt x="21784" y="26402"/>
                    <a:pt x="21691" y="26495"/>
                  </a:cubicBezTo>
                  <a:cubicBezTo>
                    <a:pt x="21060" y="26916"/>
                    <a:pt x="20360" y="27289"/>
                    <a:pt x="19659" y="27593"/>
                  </a:cubicBezTo>
                  <a:lnTo>
                    <a:pt x="19636" y="27616"/>
                  </a:lnTo>
                  <a:cubicBezTo>
                    <a:pt x="19122" y="25118"/>
                    <a:pt x="18866" y="22573"/>
                    <a:pt x="18912" y="20028"/>
                  </a:cubicBezTo>
                  <a:cubicBezTo>
                    <a:pt x="19006" y="18697"/>
                    <a:pt x="19193" y="17390"/>
                    <a:pt x="19426" y="16082"/>
                  </a:cubicBezTo>
                  <a:lnTo>
                    <a:pt x="19449" y="16059"/>
                  </a:lnTo>
                  <a:cubicBezTo>
                    <a:pt x="20150" y="16035"/>
                    <a:pt x="20827" y="15872"/>
                    <a:pt x="21317" y="15288"/>
                  </a:cubicBezTo>
                  <a:cubicBezTo>
                    <a:pt x="21807" y="14704"/>
                    <a:pt x="21948" y="14027"/>
                    <a:pt x="21504" y="13420"/>
                  </a:cubicBezTo>
                  <a:cubicBezTo>
                    <a:pt x="21468" y="13370"/>
                    <a:pt x="21416" y="13348"/>
                    <a:pt x="21365" y="13348"/>
                  </a:cubicBezTo>
                  <a:cubicBezTo>
                    <a:pt x="21252" y="13348"/>
                    <a:pt x="21143" y="13455"/>
                    <a:pt x="21224" y="13584"/>
                  </a:cubicBezTo>
                  <a:cubicBezTo>
                    <a:pt x="21714" y="14448"/>
                    <a:pt x="21084" y="15171"/>
                    <a:pt x="20313" y="15498"/>
                  </a:cubicBezTo>
                  <a:cubicBezTo>
                    <a:pt x="20477" y="15405"/>
                    <a:pt x="20640" y="15265"/>
                    <a:pt x="20757" y="15125"/>
                  </a:cubicBezTo>
                  <a:cubicBezTo>
                    <a:pt x="21224" y="14611"/>
                    <a:pt x="21130" y="13817"/>
                    <a:pt x="20570" y="13420"/>
                  </a:cubicBezTo>
                  <a:cubicBezTo>
                    <a:pt x="20545" y="13408"/>
                    <a:pt x="20518" y="13402"/>
                    <a:pt x="20492" y="13402"/>
                  </a:cubicBezTo>
                  <a:cubicBezTo>
                    <a:pt x="20421" y="13402"/>
                    <a:pt x="20354" y="13445"/>
                    <a:pt x="20337" y="13514"/>
                  </a:cubicBezTo>
                  <a:cubicBezTo>
                    <a:pt x="20196" y="14167"/>
                    <a:pt x="19940" y="14775"/>
                    <a:pt x="19566" y="15312"/>
                  </a:cubicBezTo>
                  <a:cubicBezTo>
                    <a:pt x="19776" y="14401"/>
                    <a:pt x="19986" y="13490"/>
                    <a:pt x="20243" y="12580"/>
                  </a:cubicBezTo>
                  <a:cubicBezTo>
                    <a:pt x="20262" y="12488"/>
                    <a:pt x="20193" y="12395"/>
                    <a:pt x="20105" y="12395"/>
                  </a:cubicBezTo>
                  <a:cubicBezTo>
                    <a:pt x="20082" y="12395"/>
                    <a:pt x="20057" y="12402"/>
                    <a:pt x="20033" y="12416"/>
                  </a:cubicBezTo>
                  <a:cubicBezTo>
                    <a:pt x="20080" y="12113"/>
                    <a:pt x="20150" y="11833"/>
                    <a:pt x="20196" y="11529"/>
                  </a:cubicBezTo>
                  <a:cubicBezTo>
                    <a:pt x="20210" y="11419"/>
                    <a:pt x="20126" y="11349"/>
                    <a:pt x="20041" y="11349"/>
                  </a:cubicBezTo>
                  <a:cubicBezTo>
                    <a:pt x="19982" y="11349"/>
                    <a:pt x="19922" y="11383"/>
                    <a:pt x="19893" y="11459"/>
                  </a:cubicBezTo>
                  <a:cubicBezTo>
                    <a:pt x="19589" y="12510"/>
                    <a:pt x="19333" y="13560"/>
                    <a:pt x="19146" y="14634"/>
                  </a:cubicBezTo>
                  <a:cubicBezTo>
                    <a:pt x="19052" y="14915"/>
                    <a:pt x="18959" y="15218"/>
                    <a:pt x="18889" y="15498"/>
                  </a:cubicBezTo>
                  <a:lnTo>
                    <a:pt x="18702" y="15522"/>
                  </a:lnTo>
                  <a:cubicBezTo>
                    <a:pt x="18422" y="15568"/>
                    <a:pt x="18142" y="15568"/>
                    <a:pt x="17862" y="15592"/>
                  </a:cubicBezTo>
                  <a:lnTo>
                    <a:pt x="17792" y="15592"/>
                  </a:lnTo>
                  <a:cubicBezTo>
                    <a:pt x="17395" y="15592"/>
                    <a:pt x="16998" y="15615"/>
                    <a:pt x="16601" y="15662"/>
                  </a:cubicBezTo>
                  <a:cubicBezTo>
                    <a:pt x="15363" y="15732"/>
                    <a:pt x="14103" y="15802"/>
                    <a:pt x="12935" y="16222"/>
                  </a:cubicBezTo>
                  <a:cubicBezTo>
                    <a:pt x="12188" y="16479"/>
                    <a:pt x="11511" y="16899"/>
                    <a:pt x="10927" y="17413"/>
                  </a:cubicBezTo>
                  <a:cubicBezTo>
                    <a:pt x="10460" y="16829"/>
                    <a:pt x="9947" y="16316"/>
                    <a:pt x="9386" y="15872"/>
                  </a:cubicBezTo>
                  <a:lnTo>
                    <a:pt x="9340" y="15825"/>
                  </a:lnTo>
                  <a:lnTo>
                    <a:pt x="9293" y="15825"/>
                  </a:lnTo>
                  <a:cubicBezTo>
                    <a:pt x="9129" y="15685"/>
                    <a:pt x="8943" y="15545"/>
                    <a:pt x="8756" y="15428"/>
                  </a:cubicBezTo>
                  <a:cubicBezTo>
                    <a:pt x="8729" y="15411"/>
                    <a:pt x="8704" y="15403"/>
                    <a:pt x="8680" y="15403"/>
                  </a:cubicBezTo>
                  <a:cubicBezTo>
                    <a:pt x="8579" y="15403"/>
                    <a:pt x="8517" y="15544"/>
                    <a:pt x="8592" y="15638"/>
                  </a:cubicBezTo>
                  <a:cubicBezTo>
                    <a:pt x="9200" y="16339"/>
                    <a:pt x="9853" y="17086"/>
                    <a:pt x="10507" y="17880"/>
                  </a:cubicBezTo>
                  <a:cubicBezTo>
                    <a:pt x="10017" y="18440"/>
                    <a:pt x="9713" y="19141"/>
                    <a:pt x="9620" y="19888"/>
                  </a:cubicBezTo>
                  <a:cubicBezTo>
                    <a:pt x="9620" y="19940"/>
                    <a:pt x="9672" y="19967"/>
                    <a:pt x="9718" y="19967"/>
                  </a:cubicBezTo>
                  <a:cubicBezTo>
                    <a:pt x="9734" y="19967"/>
                    <a:pt x="9748" y="19964"/>
                    <a:pt x="9760" y="19958"/>
                  </a:cubicBezTo>
                  <a:cubicBezTo>
                    <a:pt x="9760" y="20005"/>
                    <a:pt x="9760" y="20075"/>
                    <a:pt x="9783" y="20121"/>
                  </a:cubicBezTo>
                  <a:cubicBezTo>
                    <a:pt x="9807" y="20203"/>
                    <a:pt x="9877" y="20244"/>
                    <a:pt x="9947" y="20244"/>
                  </a:cubicBezTo>
                  <a:cubicBezTo>
                    <a:pt x="10017" y="20244"/>
                    <a:pt x="10087" y="20203"/>
                    <a:pt x="10110" y="20121"/>
                  </a:cubicBezTo>
                  <a:cubicBezTo>
                    <a:pt x="10227" y="19491"/>
                    <a:pt x="10390" y="18767"/>
                    <a:pt x="10834" y="18300"/>
                  </a:cubicBezTo>
                  <a:cubicBezTo>
                    <a:pt x="11114" y="18650"/>
                    <a:pt x="11394" y="19024"/>
                    <a:pt x="11651" y="19374"/>
                  </a:cubicBezTo>
                  <a:cubicBezTo>
                    <a:pt x="12772" y="21242"/>
                    <a:pt x="13589" y="23273"/>
                    <a:pt x="14056" y="25398"/>
                  </a:cubicBezTo>
                  <a:cubicBezTo>
                    <a:pt x="14196" y="26028"/>
                    <a:pt x="14313" y="26682"/>
                    <a:pt x="14383" y="27313"/>
                  </a:cubicBezTo>
                  <a:cubicBezTo>
                    <a:pt x="14313" y="27779"/>
                    <a:pt x="14219" y="28223"/>
                    <a:pt x="14079" y="28643"/>
                  </a:cubicBezTo>
                  <a:cubicBezTo>
                    <a:pt x="11955" y="28597"/>
                    <a:pt x="9853" y="27943"/>
                    <a:pt x="8055" y="26799"/>
                  </a:cubicBezTo>
                  <a:cubicBezTo>
                    <a:pt x="7005" y="25795"/>
                    <a:pt x="6164" y="24604"/>
                    <a:pt x="5534" y="23297"/>
                  </a:cubicBezTo>
                  <a:cubicBezTo>
                    <a:pt x="5044" y="22316"/>
                    <a:pt x="4647" y="21265"/>
                    <a:pt x="4343" y="20191"/>
                  </a:cubicBezTo>
                  <a:lnTo>
                    <a:pt x="4343" y="20191"/>
                  </a:lnTo>
                  <a:cubicBezTo>
                    <a:pt x="5417" y="22269"/>
                    <a:pt x="7075" y="23997"/>
                    <a:pt x="9083" y="25164"/>
                  </a:cubicBezTo>
                  <a:cubicBezTo>
                    <a:pt x="9104" y="25175"/>
                    <a:pt x="9125" y="25180"/>
                    <a:pt x="9144" y="25180"/>
                  </a:cubicBezTo>
                  <a:cubicBezTo>
                    <a:pt x="9252" y="25180"/>
                    <a:pt x="9318" y="25034"/>
                    <a:pt x="9200" y="24954"/>
                  </a:cubicBezTo>
                  <a:cubicBezTo>
                    <a:pt x="6818" y="23530"/>
                    <a:pt x="5020" y="21335"/>
                    <a:pt x="4040" y="18720"/>
                  </a:cubicBezTo>
                  <a:cubicBezTo>
                    <a:pt x="3409" y="15475"/>
                    <a:pt x="3619" y="12019"/>
                    <a:pt x="5020" y="9124"/>
                  </a:cubicBezTo>
                  <a:cubicBezTo>
                    <a:pt x="6776" y="5493"/>
                    <a:pt x="10185" y="3277"/>
                    <a:pt x="14053" y="3277"/>
                  </a:cubicBezTo>
                  <a:close/>
                  <a:moveTo>
                    <a:pt x="18445" y="16993"/>
                  </a:moveTo>
                  <a:lnTo>
                    <a:pt x="18445" y="16993"/>
                  </a:lnTo>
                  <a:cubicBezTo>
                    <a:pt x="18118" y="18067"/>
                    <a:pt x="17885" y="19187"/>
                    <a:pt x="17698" y="20285"/>
                  </a:cubicBezTo>
                  <a:cubicBezTo>
                    <a:pt x="17348" y="22923"/>
                    <a:pt x="17488" y="25585"/>
                    <a:pt x="18095" y="28153"/>
                  </a:cubicBezTo>
                  <a:cubicBezTo>
                    <a:pt x="17115" y="28433"/>
                    <a:pt x="16087" y="28597"/>
                    <a:pt x="15037" y="28643"/>
                  </a:cubicBezTo>
                  <a:cubicBezTo>
                    <a:pt x="15270" y="27966"/>
                    <a:pt x="15037" y="26869"/>
                    <a:pt x="14967" y="26402"/>
                  </a:cubicBezTo>
                  <a:cubicBezTo>
                    <a:pt x="14873" y="25935"/>
                    <a:pt x="14780" y="25491"/>
                    <a:pt x="14640" y="25048"/>
                  </a:cubicBezTo>
                  <a:cubicBezTo>
                    <a:pt x="14500" y="24207"/>
                    <a:pt x="14266" y="23390"/>
                    <a:pt x="13916" y="22643"/>
                  </a:cubicBezTo>
                  <a:cubicBezTo>
                    <a:pt x="13332" y="20938"/>
                    <a:pt x="12468" y="19374"/>
                    <a:pt x="11371" y="17973"/>
                  </a:cubicBezTo>
                  <a:lnTo>
                    <a:pt x="11464" y="17927"/>
                  </a:lnTo>
                  <a:cubicBezTo>
                    <a:pt x="11683" y="17846"/>
                    <a:pt x="11910" y="17816"/>
                    <a:pt x="12141" y="17816"/>
                  </a:cubicBezTo>
                  <a:cubicBezTo>
                    <a:pt x="12651" y="17816"/>
                    <a:pt x="13177" y="17963"/>
                    <a:pt x="13659" y="18043"/>
                  </a:cubicBezTo>
                  <a:cubicBezTo>
                    <a:pt x="14067" y="18136"/>
                    <a:pt x="14481" y="18181"/>
                    <a:pt x="14896" y="18181"/>
                  </a:cubicBezTo>
                  <a:cubicBezTo>
                    <a:pt x="15527" y="18181"/>
                    <a:pt x="16159" y="18077"/>
                    <a:pt x="16764" y="17880"/>
                  </a:cubicBezTo>
                  <a:cubicBezTo>
                    <a:pt x="17371" y="17670"/>
                    <a:pt x="17955" y="17366"/>
                    <a:pt x="18445" y="16993"/>
                  </a:cubicBezTo>
                  <a:close/>
                  <a:moveTo>
                    <a:pt x="18189" y="28480"/>
                  </a:moveTo>
                  <a:cubicBezTo>
                    <a:pt x="18189" y="28527"/>
                    <a:pt x="18212" y="28573"/>
                    <a:pt x="18235" y="28620"/>
                  </a:cubicBezTo>
                  <a:cubicBezTo>
                    <a:pt x="17395" y="28830"/>
                    <a:pt x="16531" y="28970"/>
                    <a:pt x="15667" y="28994"/>
                  </a:cubicBezTo>
                  <a:lnTo>
                    <a:pt x="14803" y="29040"/>
                  </a:lnTo>
                  <a:cubicBezTo>
                    <a:pt x="14803" y="29040"/>
                    <a:pt x="14826" y="29017"/>
                    <a:pt x="14826" y="29017"/>
                  </a:cubicBezTo>
                  <a:lnTo>
                    <a:pt x="14850" y="28994"/>
                  </a:lnTo>
                  <a:cubicBezTo>
                    <a:pt x="15970" y="28970"/>
                    <a:pt x="17091" y="28807"/>
                    <a:pt x="18189" y="28480"/>
                  </a:cubicBezTo>
                  <a:close/>
                  <a:moveTo>
                    <a:pt x="9550" y="27990"/>
                  </a:moveTo>
                  <a:cubicBezTo>
                    <a:pt x="10951" y="28597"/>
                    <a:pt x="12468" y="28947"/>
                    <a:pt x="14009" y="28994"/>
                  </a:cubicBezTo>
                  <a:lnTo>
                    <a:pt x="13963" y="29087"/>
                  </a:lnTo>
                  <a:cubicBezTo>
                    <a:pt x="13663" y="29097"/>
                    <a:pt x="13359" y="29102"/>
                    <a:pt x="13054" y="29102"/>
                  </a:cubicBezTo>
                  <a:cubicBezTo>
                    <a:pt x="12624" y="29102"/>
                    <a:pt x="12192" y="29091"/>
                    <a:pt x="11768" y="29064"/>
                  </a:cubicBezTo>
                  <a:cubicBezTo>
                    <a:pt x="10974" y="28807"/>
                    <a:pt x="10227" y="28457"/>
                    <a:pt x="9550" y="28013"/>
                  </a:cubicBezTo>
                  <a:lnTo>
                    <a:pt x="9550" y="27990"/>
                  </a:lnTo>
                  <a:close/>
                  <a:moveTo>
                    <a:pt x="15597" y="29414"/>
                  </a:moveTo>
                  <a:lnTo>
                    <a:pt x="15597" y="29414"/>
                  </a:lnTo>
                  <a:cubicBezTo>
                    <a:pt x="15177" y="29484"/>
                    <a:pt x="14733" y="29507"/>
                    <a:pt x="14313" y="29507"/>
                  </a:cubicBezTo>
                  <a:cubicBezTo>
                    <a:pt x="14733" y="29461"/>
                    <a:pt x="15177" y="29437"/>
                    <a:pt x="15597" y="29414"/>
                  </a:cubicBezTo>
                  <a:close/>
                  <a:moveTo>
                    <a:pt x="6818" y="27756"/>
                  </a:moveTo>
                  <a:lnTo>
                    <a:pt x="6818" y="27756"/>
                  </a:lnTo>
                  <a:cubicBezTo>
                    <a:pt x="7425" y="28246"/>
                    <a:pt x="8102" y="28643"/>
                    <a:pt x="8826" y="28877"/>
                  </a:cubicBezTo>
                  <a:cubicBezTo>
                    <a:pt x="9433" y="29087"/>
                    <a:pt x="10040" y="29250"/>
                    <a:pt x="10647" y="29344"/>
                  </a:cubicBezTo>
                  <a:cubicBezTo>
                    <a:pt x="11894" y="29783"/>
                    <a:pt x="13206" y="29997"/>
                    <a:pt x="14525" y="29997"/>
                  </a:cubicBezTo>
                  <a:cubicBezTo>
                    <a:pt x="14960" y="29997"/>
                    <a:pt x="15396" y="29974"/>
                    <a:pt x="15830" y="29928"/>
                  </a:cubicBezTo>
                  <a:lnTo>
                    <a:pt x="15830" y="29928"/>
                  </a:lnTo>
                  <a:cubicBezTo>
                    <a:pt x="15192" y="30048"/>
                    <a:pt x="14529" y="30118"/>
                    <a:pt x="13868" y="30118"/>
                  </a:cubicBezTo>
                  <a:cubicBezTo>
                    <a:pt x="13634" y="30118"/>
                    <a:pt x="13401" y="30109"/>
                    <a:pt x="13169" y="30091"/>
                  </a:cubicBezTo>
                  <a:cubicBezTo>
                    <a:pt x="13161" y="30090"/>
                    <a:pt x="13153" y="30090"/>
                    <a:pt x="13146" y="30090"/>
                  </a:cubicBezTo>
                  <a:cubicBezTo>
                    <a:pt x="12912" y="30090"/>
                    <a:pt x="12920" y="30442"/>
                    <a:pt x="13169" y="30465"/>
                  </a:cubicBezTo>
                  <a:cubicBezTo>
                    <a:pt x="13413" y="30481"/>
                    <a:pt x="13658" y="30490"/>
                    <a:pt x="13903" y="30490"/>
                  </a:cubicBezTo>
                  <a:cubicBezTo>
                    <a:pt x="15017" y="30490"/>
                    <a:pt x="16136" y="30314"/>
                    <a:pt x="17208" y="29951"/>
                  </a:cubicBezTo>
                  <a:lnTo>
                    <a:pt x="17208" y="29951"/>
                  </a:lnTo>
                  <a:cubicBezTo>
                    <a:pt x="16531" y="30231"/>
                    <a:pt x="15830" y="30465"/>
                    <a:pt x="15107" y="30651"/>
                  </a:cubicBezTo>
                  <a:cubicBezTo>
                    <a:pt x="14692" y="30695"/>
                    <a:pt x="14275" y="30716"/>
                    <a:pt x="13855" y="30716"/>
                  </a:cubicBezTo>
                  <a:cubicBezTo>
                    <a:pt x="13163" y="30716"/>
                    <a:pt x="12465" y="30660"/>
                    <a:pt x="11768" y="30558"/>
                  </a:cubicBezTo>
                  <a:cubicBezTo>
                    <a:pt x="11861" y="30465"/>
                    <a:pt x="11955" y="30371"/>
                    <a:pt x="12071" y="30278"/>
                  </a:cubicBezTo>
                  <a:cubicBezTo>
                    <a:pt x="12130" y="30239"/>
                    <a:pt x="12090" y="30150"/>
                    <a:pt x="12035" y="30150"/>
                  </a:cubicBezTo>
                  <a:cubicBezTo>
                    <a:pt x="12024" y="30150"/>
                    <a:pt x="12013" y="30153"/>
                    <a:pt x="12001" y="30161"/>
                  </a:cubicBezTo>
                  <a:cubicBezTo>
                    <a:pt x="11838" y="30254"/>
                    <a:pt x="11698" y="30371"/>
                    <a:pt x="11581" y="30511"/>
                  </a:cubicBezTo>
                  <a:lnTo>
                    <a:pt x="11371" y="30488"/>
                  </a:lnTo>
                  <a:cubicBezTo>
                    <a:pt x="11301" y="30324"/>
                    <a:pt x="11231" y="30161"/>
                    <a:pt x="11184" y="29998"/>
                  </a:cubicBezTo>
                  <a:cubicBezTo>
                    <a:pt x="11175" y="29960"/>
                    <a:pt x="11150" y="29945"/>
                    <a:pt x="11125" y="29945"/>
                  </a:cubicBezTo>
                  <a:cubicBezTo>
                    <a:pt x="11086" y="29945"/>
                    <a:pt x="11044" y="29979"/>
                    <a:pt x="11044" y="30021"/>
                  </a:cubicBezTo>
                  <a:cubicBezTo>
                    <a:pt x="11091" y="30161"/>
                    <a:pt x="11137" y="30301"/>
                    <a:pt x="11184" y="30441"/>
                  </a:cubicBezTo>
                  <a:cubicBezTo>
                    <a:pt x="10554" y="30301"/>
                    <a:pt x="9947" y="30114"/>
                    <a:pt x="9340" y="29881"/>
                  </a:cubicBezTo>
                  <a:cubicBezTo>
                    <a:pt x="8406" y="29297"/>
                    <a:pt x="7565" y="28573"/>
                    <a:pt x="6818" y="27756"/>
                  </a:cubicBezTo>
                  <a:close/>
                  <a:moveTo>
                    <a:pt x="11114" y="31025"/>
                  </a:moveTo>
                  <a:lnTo>
                    <a:pt x="11348" y="31095"/>
                  </a:lnTo>
                  <a:cubicBezTo>
                    <a:pt x="11305" y="31285"/>
                    <a:pt x="11282" y="31476"/>
                    <a:pt x="11295" y="31666"/>
                  </a:cubicBezTo>
                  <a:lnTo>
                    <a:pt x="11295" y="31666"/>
                  </a:lnTo>
                  <a:cubicBezTo>
                    <a:pt x="11196" y="31452"/>
                    <a:pt x="11135" y="31239"/>
                    <a:pt x="11114" y="31025"/>
                  </a:cubicBezTo>
                  <a:close/>
                  <a:moveTo>
                    <a:pt x="19730" y="29507"/>
                  </a:moveTo>
                  <a:cubicBezTo>
                    <a:pt x="19753" y="29601"/>
                    <a:pt x="19800" y="29671"/>
                    <a:pt x="19823" y="29764"/>
                  </a:cubicBezTo>
                  <a:cubicBezTo>
                    <a:pt x="19333" y="31025"/>
                    <a:pt x="17395" y="32146"/>
                    <a:pt x="16321" y="32449"/>
                  </a:cubicBezTo>
                  <a:cubicBezTo>
                    <a:pt x="15875" y="32579"/>
                    <a:pt x="15419" y="32643"/>
                    <a:pt x="14971" y="32643"/>
                  </a:cubicBezTo>
                  <a:cubicBezTo>
                    <a:pt x="13730" y="32643"/>
                    <a:pt x="12546" y="32149"/>
                    <a:pt x="11791" y="31188"/>
                  </a:cubicBezTo>
                  <a:lnTo>
                    <a:pt x="11791" y="31188"/>
                  </a:lnTo>
                  <a:cubicBezTo>
                    <a:pt x="12048" y="31235"/>
                    <a:pt x="12305" y="31258"/>
                    <a:pt x="12562" y="31258"/>
                  </a:cubicBezTo>
                  <a:cubicBezTo>
                    <a:pt x="12710" y="31266"/>
                    <a:pt x="12857" y="31270"/>
                    <a:pt x="13004" y="31270"/>
                  </a:cubicBezTo>
                  <a:cubicBezTo>
                    <a:pt x="13714" y="31270"/>
                    <a:pt x="14410" y="31180"/>
                    <a:pt x="15107" y="31025"/>
                  </a:cubicBezTo>
                  <a:cubicBezTo>
                    <a:pt x="16578" y="30885"/>
                    <a:pt x="18002" y="30465"/>
                    <a:pt x="19309" y="29764"/>
                  </a:cubicBezTo>
                  <a:lnTo>
                    <a:pt x="19286" y="29764"/>
                  </a:lnTo>
                  <a:cubicBezTo>
                    <a:pt x="19426" y="29671"/>
                    <a:pt x="19589" y="29601"/>
                    <a:pt x="19730" y="29507"/>
                  </a:cubicBezTo>
                  <a:close/>
                  <a:moveTo>
                    <a:pt x="19356" y="31959"/>
                  </a:moveTo>
                  <a:lnTo>
                    <a:pt x="19309" y="32029"/>
                  </a:lnTo>
                  <a:cubicBezTo>
                    <a:pt x="19006" y="32356"/>
                    <a:pt x="18655" y="32613"/>
                    <a:pt x="18259" y="32776"/>
                  </a:cubicBezTo>
                  <a:cubicBezTo>
                    <a:pt x="18655" y="32566"/>
                    <a:pt x="19029" y="32286"/>
                    <a:pt x="19356" y="31959"/>
                  </a:cubicBezTo>
                  <a:close/>
                  <a:moveTo>
                    <a:pt x="19893" y="30278"/>
                  </a:moveTo>
                  <a:cubicBezTo>
                    <a:pt x="19893" y="30511"/>
                    <a:pt x="19846" y="30721"/>
                    <a:pt x="19753" y="30931"/>
                  </a:cubicBezTo>
                  <a:cubicBezTo>
                    <a:pt x="19659" y="30931"/>
                    <a:pt x="19566" y="30955"/>
                    <a:pt x="19496" y="31025"/>
                  </a:cubicBezTo>
                  <a:cubicBezTo>
                    <a:pt x="19426" y="31048"/>
                    <a:pt x="19403" y="31142"/>
                    <a:pt x="19449" y="31188"/>
                  </a:cubicBezTo>
                  <a:lnTo>
                    <a:pt x="19473" y="31235"/>
                  </a:lnTo>
                  <a:cubicBezTo>
                    <a:pt x="19496" y="31258"/>
                    <a:pt x="19496" y="31282"/>
                    <a:pt x="19519" y="31282"/>
                  </a:cubicBezTo>
                  <a:cubicBezTo>
                    <a:pt x="19426" y="31422"/>
                    <a:pt x="19309" y="31562"/>
                    <a:pt x="19169" y="31679"/>
                  </a:cubicBezTo>
                  <a:cubicBezTo>
                    <a:pt x="18422" y="32402"/>
                    <a:pt x="17511" y="32916"/>
                    <a:pt x="16507" y="33150"/>
                  </a:cubicBezTo>
                  <a:cubicBezTo>
                    <a:pt x="16104" y="33246"/>
                    <a:pt x="15594" y="33303"/>
                    <a:pt x="15050" y="33303"/>
                  </a:cubicBezTo>
                  <a:cubicBezTo>
                    <a:pt x="14147" y="33303"/>
                    <a:pt x="13147" y="33146"/>
                    <a:pt x="12375" y="32753"/>
                  </a:cubicBezTo>
                  <a:cubicBezTo>
                    <a:pt x="12375" y="32706"/>
                    <a:pt x="12398" y="32683"/>
                    <a:pt x="12398" y="32659"/>
                  </a:cubicBezTo>
                  <a:cubicBezTo>
                    <a:pt x="12429" y="32597"/>
                    <a:pt x="12377" y="32555"/>
                    <a:pt x="12326" y="32555"/>
                  </a:cubicBezTo>
                  <a:cubicBezTo>
                    <a:pt x="12300" y="32555"/>
                    <a:pt x="12274" y="32566"/>
                    <a:pt x="12258" y="32589"/>
                  </a:cubicBezTo>
                  <a:lnTo>
                    <a:pt x="12235" y="32659"/>
                  </a:lnTo>
                  <a:cubicBezTo>
                    <a:pt x="12095" y="32589"/>
                    <a:pt x="11955" y="32496"/>
                    <a:pt x="11838" y="32402"/>
                  </a:cubicBezTo>
                  <a:cubicBezTo>
                    <a:pt x="11558" y="32052"/>
                    <a:pt x="11441" y="31585"/>
                    <a:pt x="11488" y="31142"/>
                  </a:cubicBezTo>
                  <a:lnTo>
                    <a:pt x="11534" y="31142"/>
                  </a:lnTo>
                  <a:cubicBezTo>
                    <a:pt x="12291" y="32339"/>
                    <a:pt x="13643" y="32909"/>
                    <a:pt x="15052" y="32909"/>
                  </a:cubicBezTo>
                  <a:cubicBezTo>
                    <a:pt x="15731" y="32909"/>
                    <a:pt x="16423" y="32777"/>
                    <a:pt x="17068" y="32519"/>
                  </a:cubicBezTo>
                  <a:cubicBezTo>
                    <a:pt x="18142" y="32076"/>
                    <a:pt x="19333" y="31305"/>
                    <a:pt x="19893" y="30278"/>
                  </a:cubicBezTo>
                  <a:close/>
                  <a:moveTo>
                    <a:pt x="19916" y="31679"/>
                  </a:moveTo>
                  <a:cubicBezTo>
                    <a:pt x="19963" y="31795"/>
                    <a:pt x="19986" y="31935"/>
                    <a:pt x="20033" y="32052"/>
                  </a:cubicBezTo>
                  <a:lnTo>
                    <a:pt x="20010" y="32099"/>
                  </a:lnTo>
                  <a:cubicBezTo>
                    <a:pt x="19986" y="32472"/>
                    <a:pt x="19823" y="32846"/>
                    <a:pt x="19543" y="33103"/>
                  </a:cubicBezTo>
                  <a:cubicBezTo>
                    <a:pt x="19286" y="33406"/>
                    <a:pt x="18982" y="33640"/>
                    <a:pt x="18655" y="33850"/>
                  </a:cubicBezTo>
                  <a:cubicBezTo>
                    <a:pt x="17955" y="34410"/>
                    <a:pt x="17185" y="34877"/>
                    <a:pt x="16344" y="35228"/>
                  </a:cubicBezTo>
                  <a:cubicBezTo>
                    <a:pt x="15877" y="35438"/>
                    <a:pt x="15387" y="35554"/>
                    <a:pt x="14873" y="35578"/>
                  </a:cubicBezTo>
                  <a:cubicBezTo>
                    <a:pt x="14266" y="35484"/>
                    <a:pt x="13682" y="35274"/>
                    <a:pt x="13169" y="34971"/>
                  </a:cubicBezTo>
                  <a:lnTo>
                    <a:pt x="13099" y="34901"/>
                  </a:lnTo>
                  <a:cubicBezTo>
                    <a:pt x="13169" y="34831"/>
                    <a:pt x="13262" y="34784"/>
                    <a:pt x="13355" y="34737"/>
                  </a:cubicBezTo>
                  <a:cubicBezTo>
                    <a:pt x="13419" y="34695"/>
                    <a:pt x="13367" y="34594"/>
                    <a:pt x="13304" y="34594"/>
                  </a:cubicBezTo>
                  <a:cubicBezTo>
                    <a:pt x="13298" y="34594"/>
                    <a:pt x="13292" y="34595"/>
                    <a:pt x="13285" y="34597"/>
                  </a:cubicBezTo>
                  <a:cubicBezTo>
                    <a:pt x="13169" y="34644"/>
                    <a:pt x="13052" y="34714"/>
                    <a:pt x="12959" y="34807"/>
                  </a:cubicBezTo>
                  <a:cubicBezTo>
                    <a:pt x="12795" y="34667"/>
                    <a:pt x="12632" y="34504"/>
                    <a:pt x="12492" y="34340"/>
                  </a:cubicBezTo>
                  <a:cubicBezTo>
                    <a:pt x="12328" y="34013"/>
                    <a:pt x="12235" y="33640"/>
                    <a:pt x="12281" y="33243"/>
                  </a:cubicBezTo>
                  <a:lnTo>
                    <a:pt x="12281" y="33243"/>
                  </a:lnTo>
                  <a:cubicBezTo>
                    <a:pt x="12863" y="33635"/>
                    <a:pt x="13609" y="33753"/>
                    <a:pt x="14359" y="33753"/>
                  </a:cubicBezTo>
                  <a:cubicBezTo>
                    <a:pt x="14995" y="33753"/>
                    <a:pt x="15634" y="33668"/>
                    <a:pt x="16181" y="33593"/>
                  </a:cubicBezTo>
                  <a:cubicBezTo>
                    <a:pt x="17558" y="33430"/>
                    <a:pt x="19239" y="33009"/>
                    <a:pt x="19916" y="31679"/>
                  </a:cubicBezTo>
                  <a:close/>
                  <a:moveTo>
                    <a:pt x="19986" y="33103"/>
                  </a:moveTo>
                  <a:lnTo>
                    <a:pt x="19986" y="33103"/>
                  </a:lnTo>
                  <a:cubicBezTo>
                    <a:pt x="19659" y="34340"/>
                    <a:pt x="18305" y="35251"/>
                    <a:pt x="16974" y="35554"/>
                  </a:cubicBezTo>
                  <a:cubicBezTo>
                    <a:pt x="16694" y="35601"/>
                    <a:pt x="16391" y="35648"/>
                    <a:pt x="16111" y="35648"/>
                  </a:cubicBezTo>
                  <a:cubicBezTo>
                    <a:pt x="16391" y="35554"/>
                    <a:pt x="16671" y="35438"/>
                    <a:pt x="16951" y="35321"/>
                  </a:cubicBezTo>
                  <a:cubicBezTo>
                    <a:pt x="17862" y="34854"/>
                    <a:pt x="19309" y="34107"/>
                    <a:pt x="19986" y="33103"/>
                  </a:cubicBezTo>
                  <a:close/>
                  <a:moveTo>
                    <a:pt x="19776" y="34224"/>
                  </a:moveTo>
                  <a:cubicBezTo>
                    <a:pt x="19776" y="34270"/>
                    <a:pt x="19776" y="34294"/>
                    <a:pt x="19800" y="34317"/>
                  </a:cubicBezTo>
                  <a:cubicBezTo>
                    <a:pt x="19193" y="35041"/>
                    <a:pt x="18352" y="35554"/>
                    <a:pt x="17441" y="35741"/>
                  </a:cubicBezTo>
                  <a:cubicBezTo>
                    <a:pt x="18329" y="35484"/>
                    <a:pt x="19146" y="34947"/>
                    <a:pt x="19776" y="34224"/>
                  </a:cubicBezTo>
                  <a:close/>
                  <a:moveTo>
                    <a:pt x="20360" y="34550"/>
                  </a:moveTo>
                  <a:cubicBezTo>
                    <a:pt x="20733" y="35321"/>
                    <a:pt x="20617" y="36232"/>
                    <a:pt x="20080" y="36885"/>
                  </a:cubicBezTo>
                  <a:cubicBezTo>
                    <a:pt x="20243" y="36418"/>
                    <a:pt x="20337" y="35905"/>
                    <a:pt x="20337" y="35414"/>
                  </a:cubicBezTo>
                  <a:lnTo>
                    <a:pt x="20313" y="35414"/>
                  </a:lnTo>
                  <a:cubicBezTo>
                    <a:pt x="20360" y="35134"/>
                    <a:pt x="20383" y="34831"/>
                    <a:pt x="20360" y="34550"/>
                  </a:cubicBezTo>
                  <a:close/>
                  <a:moveTo>
                    <a:pt x="19870" y="34714"/>
                  </a:moveTo>
                  <a:cubicBezTo>
                    <a:pt x="19893" y="34877"/>
                    <a:pt x="19916" y="35064"/>
                    <a:pt x="19916" y="35228"/>
                  </a:cubicBezTo>
                  <a:cubicBezTo>
                    <a:pt x="19753" y="36605"/>
                    <a:pt x="18889" y="37796"/>
                    <a:pt x="17301" y="38099"/>
                  </a:cubicBezTo>
                  <a:lnTo>
                    <a:pt x="17278" y="38123"/>
                  </a:lnTo>
                  <a:cubicBezTo>
                    <a:pt x="16980" y="38181"/>
                    <a:pt x="16677" y="38210"/>
                    <a:pt x="16374" y="38210"/>
                  </a:cubicBezTo>
                  <a:cubicBezTo>
                    <a:pt x="15704" y="38210"/>
                    <a:pt x="15033" y="38069"/>
                    <a:pt x="14406" y="37796"/>
                  </a:cubicBezTo>
                  <a:cubicBezTo>
                    <a:pt x="13869" y="37539"/>
                    <a:pt x="13426" y="37142"/>
                    <a:pt x="13075" y="36675"/>
                  </a:cubicBezTo>
                  <a:cubicBezTo>
                    <a:pt x="13075" y="36652"/>
                    <a:pt x="13052" y="36605"/>
                    <a:pt x="13052" y="36582"/>
                  </a:cubicBezTo>
                  <a:cubicBezTo>
                    <a:pt x="13075" y="36418"/>
                    <a:pt x="13122" y="36278"/>
                    <a:pt x="13192" y="36138"/>
                  </a:cubicBezTo>
                  <a:cubicBezTo>
                    <a:pt x="13223" y="36076"/>
                    <a:pt x="13182" y="36024"/>
                    <a:pt x="13137" y="36024"/>
                  </a:cubicBezTo>
                  <a:cubicBezTo>
                    <a:pt x="13114" y="36024"/>
                    <a:pt x="13091" y="36037"/>
                    <a:pt x="13075" y="36068"/>
                  </a:cubicBezTo>
                  <a:cubicBezTo>
                    <a:pt x="13029" y="36138"/>
                    <a:pt x="13005" y="36185"/>
                    <a:pt x="12982" y="36255"/>
                  </a:cubicBezTo>
                  <a:cubicBezTo>
                    <a:pt x="12959" y="36138"/>
                    <a:pt x="12935" y="36021"/>
                    <a:pt x="12935" y="35905"/>
                  </a:cubicBezTo>
                  <a:cubicBezTo>
                    <a:pt x="12935" y="35858"/>
                    <a:pt x="12894" y="35835"/>
                    <a:pt x="12853" y="35835"/>
                  </a:cubicBezTo>
                  <a:cubicBezTo>
                    <a:pt x="12813" y="35835"/>
                    <a:pt x="12772" y="35858"/>
                    <a:pt x="12772" y="35905"/>
                  </a:cubicBezTo>
                  <a:cubicBezTo>
                    <a:pt x="12772" y="35998"/>
                    <a:pt x="12772" y="36045"/>
                    <a:pt x="12772" y="36115"/>
                  </a:cubicBezTo>
                  <a:cubicBezTo>
                    <a:pt x="12655" y="35835"/>
                    <a:pt x="12678" y="35484"/>
                    <a:pt x="12818" y="35204"/>
                  </a:cubicBezTo>
                  <a:cubicBezTo>
                    <a:pt x="12842" y="35228"/>
                    <a:pt x="12865" y="35228"/>
                    <a:pt x="12889" y="35251"/>
                  </a:cubicBezTo>
                  <a:cubicBezTo>
                    <a:pt x="13332" y="35601"/>
                    <a:pt x="13869" y="35835"/>
                    <a:pt x="14453" y="35858"/>
                  </a:cubicBezTo>
                  <a:cubicBezTo>
                    <a:pt x="15082" y="36044"/>
                    <a:pt x="15738" y="36142"/>
                    <a:pt x="16392" y="36142"/>
                  </a:cubicBezTo>
                  <a:cubicBezTo>
                    <a:pt x="16807" y="36142"/>
                    <a:pt x="17221" y="36103"/>
                    <a:pt x="17628" y="36021"/>
                  </a:cubicBezTo>
                  <a:cubicBezTo>
                    <a:pt x="18492" y="35811"/>
                    <a:pt x="19263" y="35368"/>
                    <a:pt x="19870" y="34714"/>
                  </a:cubicBezTo>
                  <a:close/>
                  <a:moveTo>
                    <a:pt x="19706" y="36955"/>
                  </a:moveTo>
                  <a:cubicBezTo>
                    <a:pt x="19636" y="37142"/>
                    <a:pt x="19543" y="37329"/>
                    <a:pt x="19449" y="37492"/>
                  </a:cubicBezTo>
                  <a:lnTo>
                    <a:pt x="19449" y="37516"/>
                  </a:lnTo>
                  <a:cubicBezTo>
                    <a:pt x="18579" y="38179"/>
                    <a:pt x="17342" y="38580"/>
                    <a:pt x="16176" y="38580"/>
                  </a:cubicBezTo>
                  <a:cubicBezTo>
                    <a:pt x="15371" y="38580"/>
                    <a:pt x="14601" y="38389"/>
                    <a:pt x="14009" y="37959"/>
                  </a:cubicBezTo>
                  <a:lnTo>
                    <a:pt x="14009" y="37959"/>
                  </a:lnTo>
                  <a:cubicBezTo>
                    <a:pt x="14710" y="38310"/>
                    <a:pt x="15480" y="38496"/>
                    <a:pt x="16274" y="38520"/>
                  </a:cubicBezTo>
                  <a:cubicBezTo>
                    <a:pt x="16307" y="38520"/>
                    <a:pt x="16340" y="38521"/>
                    <a:pt x="16373" y="38521"/>
                  </a:cubicBezTo>
                  <a:cubicBezTo>
                    <a:pt x="17668" y="38521"/>
                    <a:pt x="18909" y="38072"/>
                    <a:pt x="19683" y="36979"/>
                  </a:cubicBezTo>
                  <a:cubicBezTo>
                    <a:pt x="19683" y="36979"/>
                    <a:pt x="19683" y="36955"/>
                    <a:pt x="19706" y="36955"/>
                  </a:cubicBezTo>
                  <a:close/>
                  <a:moveTo>
                    <a:pt x="13075" y="37189"/>
                  </a:moveTo>
                  <a:cubicBezTo>
                    <a:pt x="13099" y="37212"/>
                    <a:pt x="13122" y="37259"/>
                    <a:pt x="13145" y="37282"/>
                  </a:cubicBezTo>
                  <a:cubicBezTo>
                    <a:pt x="13760" y="38336"/>
                    <a:pt x="15062" y="38848"/>
                    <a:pt x="16356" y="38848"/>
                  </a:cubicBezTo>
                  <a:cubicBezTo>
                    <a:pt x="16781" y="38848"/>
                    <a:pt x="17206" y="38793"/>
                    <a:pt x="17605" y="38683"/>
                  </a:cubicBezTo>
                  <a:cubicBezTo>
                    <a:pt x="18118" y="38543"/>
                    <a:pt x="18609" y="38333"/>
                    <a:pt x="19052" y="38076"/>
                  </a:cubicBezTo>
                  <a:lnTo>
                    <a:pt x="19052" y="38076"/>
                  </a:lnTo>
                  <a:cubicBezTo>
                    <a:pt x="18702" y="38450"/>
                    <a:pt x="18282" y="38753"/>
                    <a:pt x="17815" y="38963"/>
                  </a:cubicBezTo>
                  <a:cubicBezTo>
                    <a:pt x="17302" y="39193"/>
                    <a:pt x="16759" y="39305"/>
                    <a:pt x="16215" y="39305"/>
                  </a:cubicBezTo>
                  <a:cubicBezTo>
                    <a:pt x="15818" y="39305"/>
                    <a:pt x="15421" y="39245"/>
                    <a:pt x="15037" y="39127"/>
                  </a:cubicBezTo>
                  <a:cubicBezTo>
                    <a:pt x="14149" y="38823"/>
                    <a:pt x="13239" y="38099"/>
                    <a:pt x="13075" y="37189"/>
                  </a:cubicBezTo>
                  <a:close/>
                  <a:moveTo>
                    <a:pt x="13235" y="1"/>
                  </a:moveTo>
                  <a:cubicBezTo>
                    <a:pt x="12098" y="1"/>
                    <a:pt x="10940" y="229"/>
                    <a:pt x="9783" y="742"/>
                  </a:cubicBezTo>
                  <a:lnTo>
                    <a:pt x="9410" y="906"/>
                  </a:lnTo>
                  <a:cubicBezTo>
                    <a:pt x="6094" y="1583"/>
                    <a:pt x="3316" y="3848"/>
                    <a:pt x="2008" y="6976"/>
                  </a:cubicBezTo>
                  <a:cubicBezTo>
                    <a:pt x="0" y="11646"/>
                    <a:pt x="607" y="17296"/>
                    <a:pt x="2592" y="21849"/>
                  </a:cubicBezTo>
                  <a:cubicBezTo>
                    <a:pt x="2825" y="22409"/>
                    <a:pt x="3082" y="22970"/>
                    <a:pt x="3386" y="23530"/>
                  </a:cubicBezTo>
                  <a:cubicBezTo>
                    <a:pt x="3876" y="25141"/>
                    <a:pt x="4693" y="26612"/>
                    <a:pt x="5767" y="27896"/>
                  </a:cubicBezTo>
                  <a:cubicBezTo>
                    <a:pt x="6725" y="28947"/>
                    <a:pt x="7915" y="29764"/>
                    <a:pt x="9223" y="30278"/>
                  </a:cubicBezTo>
                  <a:cubicBezTo>
                    <a:pt x="9760" y="30558"/>
                    <a:pt x="10344" y="30815"/>
                    <a:pt x="10927" y="30978"/>
                  </a:cubicBezTo>
                  <a:cubicBezTo>
                    <a:pt x="10904" y="31562"/>
                    <a:pt x="11137" y="32122"/>
                    <a:pt x="11581" y="32519"/>
                  </a:cubicBezTo>
                  <a:cubicBezTo>
                    <a:pt x="11651" y="32613"/>
                    <a:pt x="11698" y="32706"/>
                    <a:pt x="11791" y="32799"/>
                  </a:cubicBezTo>
                  <a:cubicBezTo>
                    <a:pt x="11885" y="32916"/>
                    <a:pt x="11978" y="33009"/>
                    <a:pt x="12095" y="33103"/>
                  </a:cubicBezTo>
                  <a:cubicBezTo>
                    <a:pt x="12071" y="33220"/>
                    <a:pt x="12071" y="33360"/>
                    <a:pt x="12071" y="33523"/>
                  </a:cubicBezTo>
                  <a:cubicBezTo>
                    <a:pt x="12071" y="33476"/>
                    <a:pt x="12048" y="33430"/>
                    <a:pt x="12025" y="33360"/>
                  </a:cubicBezTo>
                  <a:cubicBezTo>
                    <a:pt x="12025" y="33331"/>
                    <a:pt x="11998" y="33311"/>
                    <a:pt x="11972" y="33311"/>
                  </a:cubicBezTo>
                  <a:cubicBezTo>
                    <a:pt x="11956" y="33311"/>
                    <a:pt x="11940" y="33319"/>
                    <a:pt x="11931" y="33336"/>
                  </a:cubicBezTo>
                  <a:cubicBezTo>
                    <a:pt x="11861" y="33336"/>
                    <a:pt x="11815" y="33360"/>
                    <a:pt x="11838" y="33430"/>
                  </a:cubicBezTo>
                  <a:cubicBezTo>
                    <a:pt x="11885" y="33593"/>
                    <a:pt x="11931" y="33733"/>
                    <a:pt x="12001" y="33873"/>
                  </a:cubicBezTo>
                  <a:cubicBezTo>
                    <a:pt x="12071" y="34060"/>
                    <a:pt x="12165" y="34224"/>
                    <a:pt x="12281" y="34387"/>
                  </a:cubicBezTo>
                  <a:cubicBezTo>
                    <a:pt x="12398" y="34644"/>
                    <a:pt x="12538" y="34854"/>
                    <a:pt x="12725" y="35064"/>
                  </a:cubicBezTo>
                  <a:cubicBezTo>
                    <a:pt x="12468" y="35601"/>
                    <a:pt x="12492" y="36255"/>
                    <a:pt x="12818" y="36792"/>
                  </a:cubicBezTo>
                  <a:cubicBezTo>
                    <a:pt x="12592" y="38481"/>
                    <a:pt x="14892" y="39534"/>
                    <a:pt x="16543" y="39534"/>
                  </a:cubicBezTo>
                  <a:cubicBezTo>
                    <a:pt x="16763" y="39534"/>
                    <a:pt x="16972" y="39515"/>
                    <a:pt x="17161" y="39477"/>
                  </a:cubicBezTo>
                  <a:cubicBezTo>
                    <a:pt x="18282" y="39220"/>
                    <a:pt x="19216" y="38520"/>
                    <a:pt x="19776" y="37539"/>
                  </a:cubicBezTo>
                  <a:cubicBezTo>
                    <a:pt x="20850" y="36675"/>
                    <a:pt x="21504" y="35484"/>
                    <a:pt x="20500" y="34224"/>
                  </a:cubicBezTo>
                  <a:cubicBezTo>
                    <a:pt x="20477" y="34200"/>
                    <a:pt x="20447" y="34189"/>
                    <a:pt x="20421" y="34189"/>
                  </a:cubicBezTo>
                  <a:cubicBezTo>
                    <a:pt x="20395" y="34189"/>
                    <a:pt x="20372" y="34200"/>
                    <a:pt x="20360" y="34224"/>
                  </a:cubicBezTo>
                  <a:cubicBezTo>
                    <a:pt x="20360" y="34177"/>
                    <a:pt x="20337" y="34154"/>
                    <a:pt x="20337" y="34107"/>
                  </a:cubicBezTo>
                  <a:cubicBezTo>
                    <a:pt x="20897" y="33196"/>
                    <a:pt x="20990" y="32122"/>
                    <a:pt x="20173" y="31142"/>
                  </a:cubicBezTo>
                  <a:cubicBezTo>
                    <a:pt x="20150" y="31142"/>
                    <a:pt x="20150" y="31118"/>
                    <a:pt x="20126" y="31118"/>
                  </a:cubicBezTo>
                  <a:cubicBezTo>
                    <a:pt x="20196" y="30908"/>
                    <a:pt x="20220" y="30675"/>
                    <a:pt x="20220" y="30465"/>
                  </a:cubicBezTo>
                  <a:cubicBezTo>
                    <a:pt x="20243" y="30208"/>
                    <a:pt x="20220" y="29951"/>
                    <a:pt x="20150" y="29717"/>
                  </a:cubicBezTo>
                  <a:cubicBezTo>
                    <a:pt x="20196" y="29531"/>
                    <a:pt x="20220" y="29344"/>
                    <a:pt x="20220" y="29157"/>
                  </a:cubicBezTo>
                  <a:cubicBezTo>
                    <a:pt x="20570" y="28924"/>
                    <a:pt x="20897" y="28667"/>
                    <a:pt x="21200" y="28387"/>
                  </a:cubicBezTo>
                  <a:cubicBezTo>
                    <a:pt x="22975" y="27429"/>
                    <a:pt x="24703" y="26309"/>
                    <a:pt x="25777" y="24557"/>
                  </a:cubicBezTo>
                  <a:cubicBezTo>
                    <a:pt x="26967" y="22526"/>
                    <a:pt x="27201" y="20075"/>
                    <a:pt x="27061" y="17786"/>
                  </a:cubicBezTo>
                  <a:cubicBezTo>
                    <a:pt x="27084" y="17319"/>
                    <a:pt x="27108" y="16876"/>
                    <a:pt x="27108" y="16409"/>
                  </a:cubicBezTo>
                  <a:cubicBezTo>
                    <a:pt x="27084" y="15545"/>
                    <a:pt x="27037" y="14704"/>
                    <a:pt x="26897" y="13864"/>
                  </a:cubicBezTo>
                  <a:cubicBezTo>
                    <a:pt x="26874" y="11856"/>
                    <a:pt x="26337" y="9895"/>
                    <a:pt x="25380" y="8144"/>
                  </a:cubicBezTo>
                  <a:cubicBezTo>
                    <a:pt x="24446" y="6556"/>
                    <a:pt x="23185" y="5155"/>
                    <a:pt x="21691" y="4058"/>
                  </a:cubicBezTo>
                  <a:cubicBezTo>
                    <a:pt x="19374" y="1758"/>
                    <a:pt x="16388" y="1"/>
                    <a:pt x="1323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4" name="Google Shape;1264;p49"/>
            <p:cNvSpPr/>
            <p:nvPr/>
          </p:nvSpPr>
          <p:spPr>
            <a:xfrm>
              <a:off x="4283875" y="2289925"/>
              <a:ext cx="109875" cy="139250"/>
            </a:xfrm>
            <a:custGeom>
              <a:rect b="b" l="l" r="r" t="t"/>
              <a:pathLst>
                <a:path extrusionOk="0" h="5570" w="4395">
                  <a:moveTo>
                    <a:pt x="3507" y="370"/>
                  </a:moveTo>
                  <a:cubicBezTo>
                    <a:pt x="3588" y="370"/>
                    <a:pt x="3583" y="433"/>
                    <a:pt x="3505" y="557"/>
                  </a:cubicBezTo>
                  <a:cubicBezTo>
                    <a:pt x="3575" y="814"/>
                    <a:pt x="3038" y="1631"/>
                    <a:pt x="2922" y="1911"/>
                  </a:cubicBezTo>
                  <a:cubicBezTo>
                    <a:pt x="2828" y="2122"/>
                    <a:pt x="2712" y="2332"/>
                    <a:pt x="2595" y="2542"/>
                  </a:cubicBezTo>
                  <a:lnTo>
                    <a:pt x="2478" y="2729"/>
                  </a:lnTo>
                  <a:cubicBezTo>
                    <a:pt x="2058" y="3289"/>
                    <a:pt x="1567" y="3803"/>
                    <a:pt x="1054" y="4270"/>
                  </a:cubicBezTo>
                  <a:cubicBezTo>
                    <a:pt x="1544" y="3382"/>
                    <a:pt x="2011" y="2472"/>
                    <a:pt x="2455" y="1561"/>
                  </a:cubicBezTo>
                  <a:lnTo>
                    <a:pt x="2758" y="1164"/>
                  </a:lnTo>
                  <a:cubicBezTo>
                    <a:pt x="2922" y="907"/>
                    <a:pt x="3108" y="651"/>
                    <a:pt x="3319" y="417"/>
                  </a:cubicBezTo>
                  <a:cubicBezTo>
                    <a:pt x="3404" y="386"/>
                    <a:pt x="3466" y="370"/>
                    <a:pt x="3507" y="370"/>
                  </a:cubicBezTo>
                  <a:close/>
                  <a:moveTo>
                    <a:pt x="3684" y="1"/>
                  </a:moveTo>
                  <a:cubicBezTo>
                    <a:pt x="3350" y="1"/>
                    <a:pt x="3096" y="230"/>
                    <a:pt x="2875" y="511"/>
                  </a:cubicBezTo>
                  <a:cubicBezTo>
                    <a:pt x="2848" y="456"/>
                    <a:pt x="2789" y="418"/>
                    <a:pt x="2731" y="418"/>
                  </a:cubicBezTo>
                  <a:cubicBezTo>
                    <a:pt x="2689" y="418"/>
                    <a:pt x="2648" y="438"/>
                    <a:pt x="2618" y="487"/>
                  </a:cubicBezTo>
                  <a:cubicBezTo>
                    <a:pt x="2338" y="1118"/>
                    <a:pt x="2011" y="1725"/>
                    <a:pt x="1638" y="2308"/>
                  </a:cubicBezTo>
                  <a:lnTo>
                    <a:pt x="727" y="3569"/>
                  </a:lnTo>
                  <a:cubicBezTo>
                    <a:pt x="610" y="3733"/>
                    <a:pt x="493" y="3896"/>
                    <a:pt x="353" y="4036"/>
                  </a:cubicBezTo>
                  <a:cubicBezTo>
                    <a:pt x="330" y="4059"/>
                    <a:pt x="330" y="4106"/>
                    <a:pt x="330" y="4130"/>
                  </a:cubicBezTo>
                  <a:lnTo>
                    <a:pt x="50" y="4526"/>
                  </a:lnTo>
                  <a:cubicBezTo>
                    <a:pt x="0" y="4592"/>
                    <a:pt x="68" y="4659"/>
                    <a:pt x="136" y="4659"/>
                  </a:cubicBezTo>
                  <a:cubicBezTo>
                    <a:pt x="164" y="4659"/>
                    <a:pt x="193" y="4647"/>
                    <a:pt x="213" y="4620"/>
                  </a:cubicBezTo>
                  <a:lnTo>
                    <a:pt x="564" y="4153"/>
                  </a:lnTo>
                  <a:cubicBezTo>
                    <a:pt x="750" y="3966"/>
                    <a:pt x="914" y="3779"/>
                    <a:pt x="1077" y="3569"/>
                  </a:cubicBezTo>
                  <a:lnTo>
                    <a:pt x="1077" y="3569"/>
                  </a:lnTo>
                  <a:cubicBezTo>
                    <a:pt x="844" y="4013"/>
                    <a:pt x="610" y="4456"/>
                    <a:pt x="377" y="4853"/>
                  </a:cubicBezTo>
                  <a:cubicBezTo>
                    <a:pt x="291" y="4973"/>
                    <a:pt x="381" y="5093"/>
                    <a:pt x="491" y="5093"/>
                  </a:cubicBezTo>
                  <a:cubicBezTo>
                    <a:pt x="531" y="5093"/>
                    <a:pt x="573" y="5077"/>
                    <a:pt x="610" y="5040"/>
                  </a:cubicBezTo>
                  <a:cubicBezTo>
                    <a:pt x="960" y="4760"/>
                    <a:pt x="1287" y="4433"/>
                    <a:pt x="1614" y="4130"/>
                  </a:cubicBezTo>
                  <a:lnTo>
                    <a:pt x="1614" y="4130"/>
                  </a:lnTo>
                  <a:lnTo>
                    <a:pt x="867" y="5367"/>
                  </a:lnTo>
                  <a:cubicBezTo>
                    <a:pt x="803" y="5479"/>
                    <a:pt x="893" y="5570"/>
                    <a:pt x="986" y="5570"/>
                  </a:cubicBezTo>
                  <a:cubicBezTo>
                    <a:pt x="1028" y="5570"/>
                    <a:pt x="1071" y="5551"/>
                    <a:pt x="1101" y="5507"/>
                  </a:cubicBezTo>
                  <a:cubicBezTo>
                    <a:pt x="1684" y="4690"/>
                    <a:pt x="2221" y="3826"/>
                    <a:pt x="2688" y="2939"/>
                  </a:cubicBezTo>
                  <a:lnTo>
                    <a:pt x="2688" y="2915"/>
                  </a:lnTo>
                  <a:cubicBezTo>
                    <a:pt x="3342" y="2075"/>
                    <a:pt x="3902" y="1188"/>
                    <a:pt x="4346" y="230"/>
                  </a:cubicBezTo>
                  <a:cubicBezTo>
                    <a:pt x="4394" y="118"/>
                    <a:pt x="4310" y="28"/>
                    <a:pt x="4222" y="28"/>
                  </a:cubicBezTo>
                  <a:cubicBezTo>
                    <a:pt x="4182" y="28"/>
                    <a:pt x="4142" y="46"/>
                    <a:pt x="4112" y="90"/>
                  </a:cubicBezTo>
                  <a:lnTo>
                    <a:pt x="3739" y="674"/>
                  </a:lnTo>
                  <a:cubicBezTo>
                    <a:pt x="3809" y="511"/>
                    <a:pt x="3879" y="347"/>
                    <a:pt x="3949" y="160"/>
                  </a:cubicBezTo>
                  <a:cubicBezTo>
                    <a:pt x="3972" y="90"/>
                    <a:pt x="3926" y="20"/>
                    <a:pt x="3856" y="20"/>
                  </a:cubicBezTo>
                  <a:cubicBezTo>
                    <a:pt x="3796" y="7"/>
                    <a:pt x="3739" y="1"/>
                    <a:pt x="368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5" name="Google Shape;1265;p49"/>
            <p:cNvSpPr/>
            <p:nvPr/>
          </p:nvSpPr>
          <p:spPr>
            <a:xfrm>
              <a:off x="4024350" y="2081000"/>
              <a:ext cx="171850" cy="92900"/>
            </a:xfrm>
            <a:custGeom>
              <a:rect b="b" l="l" r="r" t="t"/>
              <a:pathLst>
                <a:path extrusionOk="0" h="3716" w="6874">
                  <a:moveTo>
                    <a:pt x="2376" y="2237"/>
                  </a:moveTo>
                  <a:lnTo>
                    <a:pt x="2376" y="2237"/>
                  </a:lnTo>
                  <a:cubicBezTo>
                    <a:pt x="1769" y="2517"/>
                    <a:pt x="1138" y="2774"/>
                    <a:pt x="508" y="3007"/>
                  </a:cubicBezTo>
                  <a:cubicBezTo>
                    <a:pt x="531" y="2960"/>
                    <a:pt x="578" y="2914"/>
                    <a:pt x="625" y="2890"/>
                  </a:cubicBezTo>
                  <a:lnTo>
                    <a:pt x="648" y="2890"/>
                  </a:lnTo>
                  <a:lnTo>
                    <a:pt x="1862" y="2377"/>
                  </a:lnTo>
                  <a:lnTo>
                    <a:pt x="2026" y="2330"/>
                  </a:lnTo>
                  <a:lnTo>
                    <a:pt x="2376" y="2237"/>
                  </a:lnTo>
                  <a:close/>
                  <a:moveTo>
                    <a:pt x="6294" y="1"/>
                  </a:moveTo>
                  <a:cubicBezTo>
                    <a:pt x="6265" y="1"/>
                    <a:pt x="6235" y="7"/>
                    <a:pt x="6205" y="19"/>
                  </a:cubicBezTo>
                  <a:lnTo>
                    <a:pt x="1605" y="2097"/>
                  </a:lnTo>
                  <a:cubicBezTo>
                    <a:pt x="928" y="2283"/>
                    <a:pt x="228" y="2517"/>
                    <a:pt x="41" y="3264"/>
                  </a:cubicBezTo>
                  <a:cubicBezTo>
                    <a:pt x="1" y="3345"/>
                    <a:pt x="82" y="3460"/>
                    <a:pt x="180" y="3460"/>
                  </a:cubicBezTo>
                  <a:cubicBezTo>
                    <a:pt x="196" y="3460"/>
                    <a:pt x="212" y="3457"/>
                    <a:pt x="228" y="3451"/>
                  </a:cubicBezTo>
                  <a:cubicBezTo>
                    <a:pt x="531" y="3357"/>
                    <a:pt x="811" y="3241"/>
                    <a:pt x="1115" y="3124"/>
                  </a:cubicBezTo>
                  <a:cubicBezTo>
                    <a:pt x="1132" y="3158"/>
                    <a:pt x="1174" y="3180"/>
                    <a:pt x="1223" y="3180"/>
                  </a:cubicBezTo>
                  <a:cubicBezTo>
                    <a:pt x="1241" y="3180"/>
                    <a:pt x="1260" y="3177"/>
                    <a:pt x="1278" y="3171"/>
                  </a:cubicBezTo>
                  <a:cubicBezTo>
                    <a:pt x="2889" y="2680"/>
                    <a:pt x="4407" y="1886"/>
                    <a:pt x="5738" y="859"/>
                  </a:cubicBezTo>
                  <a:lnTo>
                    <a:pt x="5761" y="836"/>
                  </a:lnTo>
                  <a:cubicBezTo>
                    <a:pt x="5808" y="812"/>
                    <a:pt x="5831" y="766"/>
                    <a:pt x="5831" y="719"/>
                  </a:cubicBezTo>
                  <a:lnTo>
                    <a:pt x="6228" y="556"/>
                  </a:lnTo>
                  <a:lnTo>
                    <a:pt x="6228" y="556"/>
                  </a:lnTo>
                  <a:cubicBezTo>
                    <a:pt x="5178" y="1770"/>
                    <a:pt x="3917" y="2774"/>
                    <a:pt x="2493" y="3544"/>
                  </a:cubicBezTo>
                  <a:cubicBezTo>
                    <a:pt x="2431" y="3585"/>
                    <a:pt x="2459" y="3716"/>
                    <a:pt x="2530" y="3716"/>
                  </a:cubicBezTo>
                  <a:cubicBezTo>
                    <a:pt x="2540" y="3716"/>
                    <a:pt x="2551" y="3713"/>
                    <a:pt x="2563" y="3708"/>
                  </a:cubicBezTo>
                  <a:lnTo>
                    <a:pt x="2703" y="3661"/>
                  </a:lnTo>
                  <a:cubicBezTo>
                    <a:pt x="2749" y="3661"/>
                    <a:pt x="2773" y="3614"/>
                    <a:pt x="2749" y="3568"/>
                  </a:cubicBezTo>
                  <a:lnTo>
                    <a:pt x="2749" y="3568"/>
                  </a:lnTo>
                  <a:cubicBezTo>
                    <a:pt x="2774" y="3574"/>
                    <a:pt x="2799" y="3577"/>
                    <a:pt x="2824" y="3577"/>
                  </a:cubicBezTo>
                  <a:cubicBezTo>
                    <a:pt x="2891" y="3577"/>
                    <a:pt x="2955" y="3555"/>
                    <a:pt x="3006" y="3521"/>
                  </a:cubicBezTo>
                  <a:cubicBezTo>
                    <a:pt x="3100" y="3474"/>
                    <a:pt x="3193" y="3427"/>
                    <a:pt x="3286" y="3381"/>
                  </a:cubicBezTo>
                  <a:cubicBezTo>
                    <a:pt x="3496" y="3241"/>
                    <a:pt x="3707" y="3124"/>
                    <a:pt x="3917" y="2984"/>
                  </a:cubicBezTo>
                  <a:cubicBezTo>
                    <a:pt x="4267" y="2750"/>
                    <a:pt x="4594" y="2517"/>
                    <a:pt x="4921" y="2260"/>
                  </a:cubicBezTo>
                  <a:cubicBezTo>
                    <a:pt x="5621" y="1676"/>
                    <a:pt x="6252" y="999"/>
                    <a:pt x="6812" y="275"/>
                  </a:cubicBezTo>
                  <a:cubicBezTo>
                    <a:pt x="6873" y="193"/>
                    <a:pt x="6791" y="57"/>
                    <a:pt x="6690" y="57"/>
                  </a:cubicBezTo>
                  <a:cubicBezTo>
                    <a:pt x="6677" y="57"/>
                    <a:pt x="6663" y="60"/>
                    <a:pt x="6648" y="65"/>
                  </a:cubicBezTo>
                  <a:lnTo>
                    <a:pt x="6462" y="135"/>
                  </a:lnTo>
                  <a:cubicBezTo>
                    <a:pt x="6444" y="49"/>
                    <a:pt x="6376" y="1"/>
                    <a:pt x="629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6" name="Google Shape;1266;p49"/>
            <p:cNvSpPr/>
            <p:nvPr/>
          </p:nvSpPr>
          <p:spPr>
            <a:xfrm>
              <a:off x="3878850" y="1767150"/>
              <a:ext cx="210125" cy="74475"/>
            </a:xfrm>
            <a:custGeom>
              <a:rect b="b" l="l" r="r" t="t"/>
              <a:pathLst>
                <a:path extrusionOk="0" h="2979" w="8405">
                  <a:moveTo>
                    <a:pt x="7531" y="0"/>
                  </a:moveTo>
                  <a:cubicBezTo>
                    <a:pt x="7512" y="0"/>
                    <a:pt x="7492" y="4"/>
                    <a:pt x="7472" y="11"/>
                  </a:cubicBezTo>
                  <a:cubicBezTo>
                    <a:pt x="6468" y="245"/>
                    <a:pt x="5417" y="525"/>
                    <a:pt x="4343" y="782"/>
                  </a:cubicBezTo>
                  <a:cubicBezTo>
                    <a:pt x="3711" y="816"/>
                    <a:pt x="3066" y="838"/>
                    <a:pt x="2427" y="838"/>
                  </a:cubicBezTo>
                  <a:cubicBezTo>
                    <a:pt x="2193" y="838"/>
                    <a:pt x="1960" y="835"/>
                    <a:pt x="1728" y="828"/>
                  </a:cubicBezTo>
                  <a:cubicBezTo>
                    <a:pt x="1542" y="828"/>
                    <a:pt x="1495" y="1109"/>
                    <a:pt x="1682" y="1155"/>
                  </a:cubicBezTo>
                  <a:lnTo>
                    <a:pt x="1868" y="1155"/>
                  </a:lnTo>
                  <a:cubicBezTo>
                    <a:pt x="1588" y="1179"/>
                    <a:pt x="1314" y="1190"/>
                    <a:pt x="1042" y="1190"/>
                  </a:cubicBezTo>
                  <a:cubicBezTo>
                    <a:pt x="771" y="1190"/>
                    <a:pt x="503" y="1179"/>
                    <a:pt x="234" y="1155"/>
                  </a:cubicBezTo>
                  <a:cubicBezTo>
                    <a:pt x="227" y="1155"/>
                    <a:pt x="219" y="1154"/>
                    <a:pt x="212" y="1154"/>
                  </a:cubicBezTo>
                  <a:cubicBezTo>
                    <a:pt x="1" y="1154"/>
                    <a:pt x="8" y="1482"/>
                    <a:pt x="234" y="1482"/>
                  </a:cubicBezTo>
                  <a:cubicBezTo>
                    <a:pt x="939" y="1558"/>
                    <a:pt x="1644" y="1594"/>
                    <a:pt x="2349" y="1594"/>
                  </a:cubicBezTo>
                  <a:cubicBezTo>
                    <a:pt x="3161" y="1594"/>
                    <a:pt x="3974" y="1546"/>
                    <a:pt x="4787" y="1459"/>
                  </a:cubicBezTo>
                  <a:cubicBezTo>
                    <a:pt x="4834" y="1576"/>
                    <a:pt x="4880" y="1669"/>
                    <a:pt x="4974" y="1762"/>
                  </a:cubicBezTo>
                  <a:cubicBezTo>
                    <a:pt x="4997" y="1809"/>
                    <a:pt x="5020" y="1809"/>
                    <a:pt x="5067" y="1809"/>
                  </a:cubicBezTo>
                  <a:cubicBezTo>
                    <a:pt x="4180" y="2183"/>
                    <a:pt x="3293" y="2486"/>
                    <a:pt x="2405" y="2766"/>
                  </a:cubicBezTo>
                  <a:cubicBezTo>
                    <a:pt x="2274" y="2810"/>
                    <a:pt x="2307" y="2978"/>
                    <a:pt x="2429" y="2978"/>
                  </a:cubicBezTo>
                  <a:cubicBezTo>
                    <a:pt x="2436" y="2978"/>
                    <a:pt x="2444" y="2978"/>
                    <a:pt x="2452" y="2976"/>
                  </a:cubicBezTo>
                  <a:cubicBezTo>
                    <a:pt x="4273" y="2486"/>
                    <a:pt x="6024" y="1786"/>
                    <a:pt x="7682" y="875"/>
                  </a:cubicBezTo>
                  <a:cubicBezTo>
                    <a:pt x="7869" y="782"/>
                    <a:pt x="8056" y="688"/>
                    <a:pt x="8242" y="572"/>
                  </a:cubicBezTo>
                  <a:cubicBezTo>
                    <a:pt x="8405" y="511"/>
                    <a:pt x="8338" y="274"/>
                    <a:pt x="8195" y="274"/>
                  </a:cubicBezTo>
                  <a:cubicBezTo>
                    <a:pt x="8174" y="274"/>
                    <a:pt x="8150" y="279"/>
                    <a:pt x="8126" y="291"/>
                  </a:cubicBezTo>
                  <a:cubicBezTo>
                    <a:pt x="7822" y="338"/>
                    <a:pt x="7565" y="385"/>
                    <a:pt x="7285" y="432"/>
                  </a:cubicBezTo>
                  <a:lnTo>
                    <a:pt x="7612" y="291"/>
                  </a:lnTo>
                  <a:cubicBezTo>
                    <a:pt x="7758" y="229"/>
                    <a:pt x="7681" y="0"/>
                    <a:pt x="753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7" name="Google Shape;1267;p49"/>
            <p:cNvSpPr/>
            <p:nvPr/>
          </p:nvSpPr>
          <p:spPr>
            <a:xfrm>
              <a:off x="4014825" y="1434550"/>
              <a:ext cx="137650" cy="128400"/>
            </a:xfrm>
            <a:custGeom>
              <a:rect b="b" l="l" r="r" t="t"/>
              <a:pathLst>
                <a:path extrusionOk="0" h="5136" w="5506">
                  <a:moveTo>
                    <a:pt x="788" y="0"/>
                  </a:moveTo>
                  <a:cubicBezTo>
                    <a:pt x="669" y="0"/>
                    <a:pt x="564" y="191"/>
                    <a:pt x="679" y="287"/>
                  </a:cubicBezTo>
                  <a:cubicBezTo>
                    <a:pt x="1216" y="754"/>
                    <a:pt x="1729" y="1221"/>
                    <a:pt x="2243" y="1688"/>
                  </a:cubicBezTo>
                  <a:cubicBezTo>
                    <a:pt x="1613" y="1268"/>
                    <a:pt x="959" y="871"/>
                    <a:pt x="329" y="497"/>
                  </a:cubicBezTo>
                  <a:cubicBezTo>
                    <a:pt x="302" y="482"/>
                    <a:pt x="276" y="476"/>
                    <a:pt x="250" y="476"/>
                  </a:cubicBezTo>
                  <a:cubicBezTo>
                    <a:pt x="114" y="476"/>
                    <a:pt x="1" y="656"/>
                    <a:pt x="118" y="754"/>
                  </a:cubicBezTo>
                  <a:cubicBezTo>
                    <a:pt x="1496" y="1968"/>
                    <a:pt x="2874" y="3229"/>
                    <a:pt x="4274" y="4420"/>
                  </a:cubicBezTo>
                  <a:cubicBezTo>
                    <a:pt x="3831" y="4209"/>
                    <a:pt x="3387" y="3953"/>
                    <a:pt x="2944" y="3696"/>
                  </a:cubicBezTo>
                  <a:cubicBezTo>
                    <a:pt x="2596" y="3488"/>
                    <a:pt x="712" y="2430"/>
                    <a:pt x="793" y="2003"/>
                  </a:cubicBezTo>
                  <a:lnTo>
                    <a:pt x="793" y="2003"/>
                  </a:lnTo>
                  <a:cubicBezTo>
                    <a:pt x="788" y="2043"/>
                    <a:pt x="828" y="2073"/>
                    <a:pt x="864" y="2073"/>
                  </a:cubicBezTo>
                  <a:cubicBezTo>
                    <a:pt x="885" y="2073"/>
                    <a:pt x="904" y="2063"/>
                    <a:pt x="912" y="2038"/>
                  </a:cubicBezTo>
                  <a:lnTo>
                    <a:pt x="959" y="1968"/>
                  </a:lnTo>
                  <a:cubicBezTo>
                    <a:pt x="982" y="1945"/>
                    <a:pt x="982" y="1898"/>
                    <a:pt x="959" y="1875"/>
                  </a:cubicBezTo>
                  <a:cubicBezTo>
                    <a:pt x="874" y="1818"/>
                    <a:pt x="849" y="1787"/>
                    <a:pt x="801" y="1787"/>
                  </a:cubicBezTo>
                  <a:cubicBezTo>
                    <a:pt x="770" y="1787"/>
                    <a:pt x="729" y="1800"/>
                    <a:pt x="655" y="1828"/>
                  </a:cubicBezTo>
                  <a:cubicBezTo>
                    <a:pt x="632" y="1828"/>
                    <a:pt x="585" y="1851"/>
                    <a:pt x="609" y="1898"/>
                  </a:cubicBezTo>
                  <a:cubicBezTo>
                    <a:pt x="632" y="2552"/>
                    <a:pt x="1566" y="3019"/>
                    <a:pt x="2056" y="3369"/>
                  </a:cubicBezTo>
                  <a:cubicBezTo>
                    <a:pt x="3014" y="4046"/>
                    <a:pt x="4018" y="4630"/>
                    <a:pt x="5092" y="5120"/>
                  </a:cubicBezTo>
                  <a:cubicBezTo>
                    <a:pt x="5113" y="5131"/>
                    <a:pt x="5134" y="5135"/>
                    <a:pt x="5155" y="5135"/>
                  </a:cubicBezTo>
                  <a:cubicBezTo>
                    <a:pt x="5274" y="5135"/>
                    <a:pt x="5374" y="4986"/>
                    <a:pt x="5255" y="4887"/>
                  </a:cubicBezTo>
                  <a:cubicBezTo>
                    <a:pt x="4111" y="3836"/>
                    <a:pt x="2944" y="2809"/>
                    <a:pt x="1776" y="1781"/>
                  </a:cubicBezTo>
                  <a:lnTo>
                    <a:pt x="1776" y="1781"/>
                  </a:lnTo>
                  <a:cubicBezTo>
                    <a:pt x="2477" y="2225"/>
                    <a:pt x="3154" y="2692"/>
                    <a:pt x="3807" y="3182"/>
                  </a:cubicBezTo>
                  <a:cubicBezTo>
                    <a:pt x="4204" y="3579"/>
                    <a:pt x="4601" y="3999"/>
                    <a:pt x="5022" y="4396"/>
                  </a:cubicBezTo>
                  <a:cubicBezTo>
                    <a:pt x="5051" y="4433"/>
                    <a:pt x="5088" y="4449"/>
                    <a:pt x="5124" y="4449"/>
                  </a:cubicBezTo>
                  <a:cubicBezTo>
                    <a:pt x="5202" y="4449"/>
                    <a:pt x="5278" y="4375"/>
                    <a:pt x="5278" y="4280"/>
                  </a:cubicBezTo>
                  <a:cubicBezTo>
                    <a:pt x="5287" y="4281"/>
                    <a:pt x="5295" y="4281"/>
                    <a:pt x="5303" y="4281"/>
                  </a:cubicBezTo>
                  <a:cubicBezTo>
                    <a:pt x="5449" y="4281"/>
                    <a:pt x="5506" y="4088"/>
                    <a:pt x="5395" y="3999"/>
                  </a:cubicBezTo>
                  <a:cubicBezTo>
                    <a:pt x="3994" y="2598"/>
                    <a:pt x="2500" y="1268"/>
                    <a:pt x="936" y="53"/>
                  </a:cubicBezTo>
                  <a:lnTo>
                    <a:pt x="912" y="53"/>
                  </a:lnTo>
                  <a:lnTo>
                    <a:pt x="866" y="30"/>
                  </a:lnTo>
                  <a:cubicBezTo>
                    <a:pt x="841" y="9"/>
                    <a:pt x="814" y="0"/>
                    <a:pt x="78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8" name="Google Shape;1268;p49"/>
            <p:cNvSpPr/>
            <p:nvPr/>
          </p:nvSpPr>
          <p:spPr>
            <a:xfrm>
              <a:off x="4457875" y="1206600"/>
              <a:ext cx="28625" cy="181050"/>
            </a:xfrm>
            <a:custGeom>
              <a:rect b="b" l="l" r="r" t="t"/>
              <a:pathLst>
                <a:path extrusionOk="0" h="7242" w="1145">
                  <a:moveTo>
                    <a:pt x="673" y="1"/>
                  </a:moveTo>
                  <a:cubicBezTo>
                    <a:pt x="595" y="1"/>
                    <a:pt x="515" y="48"/>
                    <a:pt x="515" y="136"/>
                  </a:cubicBezTo>
                  <a:cubicBezTo>
                    <a:pt x="561" y="393"/>
                    <a:pt x="561" y="673"/>
                    <a:pt x="585" y="930"/>
                  </a:cubicBezTo>
                  <a:cubicBezTo>
                    <a:pt x="211" y="2657"/>
                    <a:pt x="1" y="4432"/>
                    <a:pt x="1" y="6206"/>
                  </a:cubicBezTo>
                  <a:cubicBezTo>
                    <a:pt x="1" y="6253"/>
                    <a:pt x="30" y="6276"/>
                    <a:pt x="59" y="6276"/>
                  </a:cubicBezTo>
                  <a:cubicBezTo>
                    <a:pt x="88" y="6276"/>
                    <a:pt x="118" y="6253"/>
                    <a:pt x="118" y="6206"/>
                  </a:cubicBezTo>
                  <a:cubicBezTo>
                    <a:pt x="188" y="4805"/>
                    <a:pt x="328" y="3381"/>
                    <a:pt x="608" y="2004"/>
                  </a:cubicBezTo>
                  <a:lnTo>
                    <a:pt x="608" y="2004"/>
                  </a:lnTo>
                  <a:cubicBezTo>
                    <a:pt x="561" y="3708"/>
                    <a:pt x="515" y="5389"/>
                    <a:pt x="468" y="7093"/>
                  </a:cubicBezTo>
                  <a:cubicBezTo>
                    <a:pt x="468" y="7187"/>
                    <a:pt x="551" y="7242"/>
                    <a:pt x="627" y="7242"/>
                  </a:cubicBezTo>
                  <a:cubicBezTo>
                    <a:pt x="685" y="7242"/>
                    <a:pt x="738" y="7210"/>
                    <a:pt x="748" y="7140"/>
                  </a:cubicBezTo>
                  <a:cubicBezTo>
                    <a:pt x="841" y="6697"/>
                    <a:pt x="888" y="6253"/>
                    <a:pt x="958" y="5786"/>
                  </a:cubicBezTo>
                  <a:cubicBezTo>
                    <a:pt x="982" y="5693"/>
                    <a:pt x="1028" y="5599"/>
                    <a:pt x="1075" y="5482"/>
                  </a:cubicBezTo>
                  <a:cubicBezTo>
                    <a:pt x="1098" y="5412"/>
                    <a:pt x="1052" y="5342"/>
                    <a:pt x="982" y="5342"/>
                  </a:cubicBezTo>
                  <a:cubicBezTo>
                    <a:pt x="1145" y="3591"/>
                    <a:pt x="1098" y="1840"/>
                    <a:pt x="818" y="112"/>
                  </a:cubicBezTo>
                  <a:cubicBezTo>
                    <a:pt x="807" y="36"/>
                    <a:pt x="741" y="1"/>
                    <a:pt x="673"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9" name="Google Shape;1269;p49"/>
            <p:cNvSpPr/>
            <p:nvPr/>
          </p:nvSpPr>
          <p:spPr>
            <a:xfrm>
              <a:off x="4818625" y="1328750"/>
              <a:ext cx="101425" cy="159400"/>
            </a:xfrm>
            <a:custGeom>
              <a:rect b="b" l="l" r="r" t="t"/>
              <a:pathLst>
                <a:path extrusionOk="0" h="6376" w="4057">
                  <a:moveTo>
                    <a:pt x="3848" y="0"/>
                  </a:moveTo>
                  <a:cubicBezTo>
                    <a:pt x="3799" y="0"/>
                    <a:pt x="3749" y="25"/>
                    <a:pt x="3712" y="83"/>
                  </a:cubicBezTo>
                  <a:lnTo>
                    <a:pt x="3456" y="480"/>
                  </a:lnTo>
                  <a:cubicBezTo>
                    <a:pt x="2662" y="1460"/>
                    <a:pt x="1915" y="2441"/>
                    <a:pt x="1214" y="3468"/>
                  </a:cubicBezTo>
                  <a:cubicBezTo>
                    <a:pt x="607" y="4356"/>
                    <a:pt x="0" y="5173"/>
                    <a:pt x="47" y="6270"/>
                  </a:cubicBezTo>
                  <a:cubicBezTo>
                    <a:pt x="47" y="6340"/>
                    <a:pt x="93" y="6375"/>
                    <a:pt x="140" y="6375"/>
                  </a:cubicBezTo>
                  <a:cubicBezTo>
                    <a:pt x="187" y="6375"/>
                    <a:pt x="233" y="6340"/>
                    <a:pt x="233" y="6270"/>
                  </a:cubicBezTo>
                  <a:cubicBezTo>
                    <a:pt x="210" y="5476"/>
                    <a:pt x="584" y="4799"/>
                    <a:pt x="1004" y="4145"/>
                  </a:cubicBezTo>
                  <a:cubicBezTo>
                    <a:pt x="1027" y="4169"/>
                    <a:pt x="1027" y="4192"/>
                    <a:pt x="1051" y="4239"/>
                  </a:cubicBezTo>
                  <a:cubicBezTo>
                    <a:pt x="1051" y="4262"/>
                    <a:pt x="1074" y="4262"/>
                    <a:pt x="1097" y="4285"/>
                  </a:cubicBezTo>
                  <a:lnTo>
                    <a:pt x="514" y="5219"/>
                  </a:lnTo>
                  <a:cubicBezTo>
                    <a:pt x="449" y="5348"/>
                    <a:pt x="552" y="5455"/>
                    <a:pt x="660" y="5455"/>
                  </a:cubicBezTo>
                  <a:cubicBezTo>
                    <a:pt x="708" y="5455"/>
                    <a:pt x="758" y="5433"/>
                    <a:pt x="794" y="5383"/>
                  </a:cubicBezTo>
                  <a:cubicBezTo>
                    <a:pt x="1938" y="3725"/>
                    <a:pt x="3012" y="1997"/>
                    <a:pt x="3993" y="246"/>
                  </a:cubicBezTo>
                  <a:cubicBezTo>
                    <a:pt x="4057" y="118"/>
                    <a:pt x="3955" y="0"/>
                    <a:pt x="384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0" name="Google Shape;1270;p49"/>
            <p:cNvSpPr/>
            <p:nvPr/>
          </p:nvSpPr>
          <p:spPr>
            <a:xfrm>
              <a:off x="4947625" y="1682150"/>
              <a:ext cx="152200" cy="51575"/>
            </a:xfrm>
            <a:custGeom>
              <a:rect b="b" l="l" r="r" t="t"/>
              <a:pathLst>
                <a:path extrusionOk="0" h="2063" w="6088">
                  <a:moveTo>
                    <a:pt x="5904" y="1"/>
                  </a:moveTo>
                  <a:cubicBezTo>
                    <a:pt x="5898" y="1"/>
                    <a:pt x="5891" y="1"/>
                    <a:pt x="5884" y="2"/>
                  </a:cubicBezTo>
                  <a:cubicBezTo>
                    <a:pt x="4880" y="72"/>
                    <a:pt x="3899" y="353"/>
                    <a:pt x="3012" y="773"/>
                  </a:cubicBezTo>
                  <a:cubicBezTo>
                    <a:pt x="2883" y="837"/>
                    <a:pt x="2951" y="1059"/>
                    <a:pt x="3090" y="1059"/>
                  </a:cubicBezTo>
                  <a:cubicBezTo>
                    <a:pt x="3102" y="1059"/>
                    <a:pt x="3115" y="1057"/>
                    <a:pt x="3129" y="1053"/>
                  </a:cubicBezTo>
                  <a:cubicBezTo>
                    <a:pt x="3666" y="843"/>
                    <a:pt x="4203" y="656"/>
                    <a:pt x="4763" y="516"/>
                  </a:cubicBezTo>
                  <a:lnTo>
                    <a:pt x="4763" y="516"/>
                  </a:lnTo>
                  <a:cubicBezTo>
                    <a:pt x="3292" y="1100"/>
                    <a:pt x="1751" y="1473"/>
                    <a:pt x="187" y="1660"/>
                  </a:cubicBezTo>
                  <a:cubicBezTo>
                    <a:pt x="7" y="1683"/>
                    <a:pt x="0" y="1942"/>
                    <a:pt x="165" y="1942"/>
                  </a:cubicBezTo>
                  <a:cubicBezTo>
                    <a:pt x="172" y="1942"/>
                    <a:pt x="179" y="1941"/>
                    <a:pt x="187" y="1940"/>
                  </a:cubicBezTo>
                  <a:cubicBezTo>
                    <a:pt x="397" y="1917"/>
                    <a:pt x="677" y="1917"/>
                    <a:pt x="911" y="1894"/>
                  </a:cubicBezTo>
                  <a:cubicBezTo>
                    <a:pt x="911" y="1917"/>
                    <a:pt x="934" y="1940"/>
                    <a:pt x="934" y="1964"/>
                  </a:cubicBezTo>
                  <a:cubicBezTo>
                    <a:pt x="1020" y="2035"/>
                    <a:pt x="1053" y="2063"/>
                    <a:pt x="1103" y="2063"/>
                  </a:cubicBezTo>
                  <a:cubicBezTo>
                    <a:pt x="1135" y="2063"/>
                    <a:pt x="1174" y="2052"/>
                    <a:pt x="1237" y="2034"/>
                  </a:cubicBezTo>
                  <a:cubicBezTo>
                    <a:pt x="1284" y="2034"/>
                    <a:pt x="1307" y="1964"/>
                    <a:pt x="1307" y="1917"/>
                  </a:cubicBezTo>
                  <a:lnTo>
                    <a:pt x="1307" y="1870"/>
                  </a:lnTo>
                  <a:cubicBezTo>
                    <a:pt x="2078" y="1777"/>
                    <a:pt x="2825" y="1613"/>
                    <a:pt x="3549" y="1357"/>
                  </a:cubicBezTo>
                  <a:lnTo>
                    <a:pt x="3642" y="1357"/>
                  </a:lnTo>
                  <a:cubicBezTo>
                    <a:pt x="4366" y="1123"/>
                    <a:pt x="5066" y="820"/>
                    <a:pt x="5744" y="446"/>
                  </a:cubicBezTo>
                  <a:cubicBezTo>
                    <a:pt x="5767" y="423"/>
                    <a:pt x="5790" y="399"/>
                    <a:pt x="5790" y="376"/>
                  </a:cubicBezTo>
                  <a:lnTo>
                    <a:pt x="5954" y="283"/>
                  </a:lnTo>
                  <a:cubicBezTo>
                    <a:pt x="6088" y="238"/>
                    <a:pt x="6051" y="1"/>
                    <a:pt x="590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1" name="Google Shape;1271;p49"/>
            <p:cNvSpPr/>
            <p:nvPr/>
          </p:nvSpPr>
          <p:spPr>
            <a:xfrm>
              <a:off x="4939650" y="2053300"/>
              <a:ext cx="146325" cy="33425"/>
            </a:xfrm>
            <a:custGeom>
              <a:rect b="b" l="l" r="r" t="t"/>
              <a:pathLst>
                <a:path extrusionOk="0" h="1337" w="5853">
                  <a:moveTo>
                    <a:pt x="2026" y="0"/>
                  </a:moveTo>
                  <a:cubicBezTo>
                    <a:pt x="1866" y="0"/>
                    <a:pt x="1778" y="226"/>
                    <a:pt x="1907" y="333"/>
                  </a:cubicBezTo>
                  <a:lnTo>
                    <a:pt x="1860" y="333"/>
                  </a:lnTo>
                  <a:cubicBezTo>
                    <a:pt x="1486" y="286"/>
                    <a:pt x="1113" y="263"/>
                    <a:pt x="739" y="263"/>
                  </a:cubicBezTo>
                  <a:cubicBezTo>
                    <a:pt x="730" y="260"/>
                    <a:pt x="720" y="258"/>
                    <a:pt x="711" y="258"/>
                  </a:cubicBezTo>
                  <a:cubicBezTo>
                    <a:pt x="651" y="258"/>
                    <a:pt x="596" y="319"/>
                    <a:pt x="576" y="379"/>
                  </a:cubicBezTo>
                  <a:lnTo>
                    <a:pt x="179" y="309"/>
                  </a:lnTo>
                  <a:cubicBezTo>
                    <a:pt x="171" y="308"/>
                    <a:pt x="163" y="307"/>
                    <a:pt x="155" y="307"/>
                  </a:cubicBezTo>
                  <a:cubicBezTo>
                    <a:pt x="34" y="307"/>
                    <a:pt x="0" y="474"/>
                    <a:pt x="132" y="496"/>
                  </a:cubicBezTo>
                  <a:cubicBezTo>
                    <a:pt x="1930" y="916"/>
                    <a:pt x="3798" y="1197"/>
                    <a:pt x="5642" y="1337"/>
                  </a:cubicBezTo>
                  <a:cubicBezTo>
                    <a:pt x="5829" y="1337"/>
                    <a:pt x="5852" y="1057"/>
                    <a:pt x="5689" y="1010"/>
                  </a:cubicBezTo>
                  <a:lnTo>
                    <a:pt x="5666" y="1010"/>
                  </a:lnTo>
                  <a:cubicBezTo>
                    <a:pt x="5759" y="916"/>
                    <a:pt x="5712" y="753"/>
                    <a:pt x="5596" y="730"/>
                  </a:cubicBezTo>
                  <a:cubicBezTo>
                    <a:pt x="5292" y="660"/>
                    <a:pt x="5012" y="590"/>
                    <a:pt x="4732" y="520"/>
                  </a:cubicBezTo>
                  <a:cubicBezTo>
                    <a:pt x="4685" y="520"/>
                    <a:pt x="4638" y="543"/>
                    <a:pt x="4615" y="566"/>
                  </a:cubicBezTo>
                  <a:cubicBezTo>
                    <a:pt x="3751" y="426"/>
                    <a:pt x="2887" y="239"/>
                    <a:pt x="2070" y="6"/>
                  </a:cubicBezTo>
                  <a:cubicBezTo>
                    <a:pt x="2055" y="2"/>
                    <a:pt x="2040" y="0"/>
                    <a:pt x="202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2" name="Google Shape;1272;p49"/>
            <p:cNvSpPr/>
            <p:nvPr/>
          </p:nvSpPr>
          <p:spPr>
            <a:xfrm>
              <a:off x="4845675" y="2199300"/>
              <a:ext cx="129225" cy="90725"/>
            </a:xfrm>
            <a:custGeom>
              <a:rect b="b" l="l" r="r" t="t"/>
              <a:pathLst>
                <a:path extrusionOk="0" h="3629" w="5169">
                  <a:moveTo>
                    <a:pt x="248" y="1"/>
                  </a:moveTo>
                  <a:cubicBezTo>
                    <a:pt x="117" y="1"/>
                    <a:pt x="0" y="173"/>
                    <a:pt x="132" y="283"/>
                  </a:cubicBezTo>
                  <a:lnTo>
                    <a:pt x="576" y="657"/>
                  </a:lnTo>
                  <a:lnTo>
                    <a:pt x="389" y="657"/>
                  </a:lnTo>
                  <a:cubicBezTo>
                    <a:pt x="342" y="657"/>
                    <a:pt x="319" y="703"/>
                    <a:pt x="319" y="750"/>
                  </a:cubicBezTo>
                  <a:cubicBezTo>
                    <a:pt x="319" y="890"/>
                    <a:pt x="319" y="890"/>
                    <a:pt x="436" y="960"/>
                  </a:cubicBezTo>
                  <a:cubicBezTo>
                    <a:pt x="459" y="972"/>
                    <a:pt x="476" y="978"/>
                    <a:pt x="494" y="978"/>
                  </a:cubicBezTo>
                  <a:cubicBezTo>
                    <a:pt x="512" y="978"/>
                    <a:pt x="529" y="972"/>
                    <a:pt x="552" y="960"/>
                  </a:cubicBezTo>
                  <a:lnTo>
                    <a:pt x="576" y="913"/>
                  </a:lnTo>
                  <a:cubicBezTo>
                    <a:pt x="599" y="890"/>
                    <a:pt x="599" y="867"/>
                    <a:pt x="599" y="843"/>
                  </a:cubicBezTo>
                  <a:cubicBezTo>
                    <a:pt x="1089" y="1147"/>
                    <a:pt x="1556" y="1474"/>
                    <a:pt x="2000" y="1824"/>
                  </a:cubicBezTo>
                  <a:cubicBezTo>
                    <a:pt x="2747" y="2431"/>
                    <a:pt x="3518" y="3015"/>
                    <a:pt x="4288" y="3599"/>
                  </a:cubicBezTo>
                  <a:cubicBezTo>
                    <a:pt x="4313" y="3619"/>
                    <a:pt x="4338" y="3628"/>
                    <a:pt x="4361" y="3628"/>
                  </a:cubicBezTo>
                  <a:cubicBezTo>
                    <a:pt x="4469" y="3628"/>
                    <a:pt x="4543" y="3438"/>
                    <a:pt x="4428" y="3342"/>
                  </a:cubicBezTo>
                  <a:cubicBezTo>
                    <a:pt x="3237" y="2431"/>
                    <a:pt x="2070" y="1497"/>
                    <a:pt x="903" y="517"/>
                  </a:cubicBezTo>
                  <a:lnTo>
                    <a:pt x="903" y="517"/>
                  </a:lnTo>
                  <a:cubicBezTo>
                    <a:pt x="1556" y="703"/>
                    <a:pt x="2163" y="937"/>
                    <a:pt x="2770" y="1240"/>
                  </a:cubicBezTo>
                  <a:cubicBezTo>
                    <a:pt x="3424" y="1824"/>
                    <a:pt x="4148" y="2361"/>
                    <a:pt x="4942" y="2781"/>
                  </a:cubicBezTo>
                  <a:cubicBezTo>
                    <a:pt x="4952" y="2783"/>
                    <a:pt x="4962" y="2784"/>
                    <a:pt x="4972" y="2784"/>
                  </a:cubicBezTo>
                  <a:cubicBezTo>
                    <a:pt x="5095" y="2784"/>
                    <a:pt x="5168" y="2656"/>
                    <a:pt x="5082" y="2548"/>
                  </a:cubicBezTo>
                  <a:lnTo>
                    <a:pt x="4872" y="2408"/>
                  </a:lnTo>
                  <a:cubicBezTo>
                    <a:pt x="4942" y="2338"/>
                    <a:pt x="4965" y="2221"/>
                    <a:pt x="4895" y="2128"/>
                  </a:cubicBezTo>
                  <a:cubicBezTo>
                    <a:pt x="4031" y="1310"/>
                    <a:pt x="3097" y="633"/>
                    <a:pt x="2047" y="73"/>
                  </a:cubicBezTo>
                  <a:cubicBezTo>
                    <a:pt x="2011" y="46"/>
                    <a:pt x="1975" y="35"/>
                    <a:pt x="1941" y="35"/>
                  </a:cubicBezTo>
                  <a:cubicBezTo>
                    <a:pt x="1794" y="35"/>
                    <a:pt x="1685" y="244"/>
                    <a:pt x="1837" y="376"/>
                  </a:cubicBezTo>
                  <a:lnTo>
                    <a:pt x="2023" y="540"/>
                  </a:lnTo>
                  <a:cubicBezTo>
                    <a:pt x="1440" y="330"/>
                    <a:pt x="879" y="143"/>
                    <a:pt x="272" y="3"/>
                  </a:cubicBezTo>
                  <a:cubicBezTo>
                    <a:pt x="264" y="2"/>
                    <a:pt x="256" y="1"/>
                    <a:pt x="24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3" name="Google Shape;1273;p49"/>
            <p:cNvSpPr/>
            <p:nvPr/>
          </p:nvSpPr>
          <p:spPr>
            <a:xfrm>
              <a:off x="4711225" y="1383875"/>
              <a:ext cx="6425" cy="4200"/>
            </a:xfrm>
            <a:custGeom>
              <a:rect b="b" l="l" r="r" t="t"/>
              <a:pathLst>
                <a:path extrusionOk="0" h="168" w="257">
                  <a:moveTo>
                    <a:pt x="159" y="0"/>
                  </a:moveTo>
                  <a:cubicBezTo>
                    <a:pt x="153" y="0"/>
                    <a:pt x="147" y="1"/>
                    <a:pt x="140" y="2"/>
                  </a:cubicBezTo>
                  <a:cubicBezTo>
                    <a:pt x="8" y="2"/>
                    <a:pt x="0" y="168"/>
                    <a:pt x="117" y="168"/>
                  </a:cubicBezTo>
                  <a:cubicBezTo>
                    <a:pt x="124" y="168"/>
                    <a:pt x="132" y="167"/>
                    <a:pt x="140" y="166"/>
                  </a:cubicBezTo>
                  <a:cubicBezTo>
                    <a:pt x="250" y="166"/>
                    <a:pt x="256" y="0"/>
                    <a:pt x="15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7" name="Shape 1277"/>
        <p:cNvGrpSpPr/>
        <p:nvPr/>
      </p:nvGrpSpPr>
      <p:grpSpPr>
        <a:xfrm>
          <a:off x="0" y="0"/>
          <a:ext cx="0" cy="0"/>
          <a:chOff x="0" y="0"/>
          <a:chExt cx="0" cy="0"/>
        </a:xfrm>
      </p:grpSpPr>
      <p:pic>
        <p:nvPicPr>
          <p:cNvPr id="1278" name="Google Shape;1278;p50"/>
          <p:cNvPicPr preferRelativeResize="0"/>
          <p:nvPr/>
        </p:nvPicPr>
        <p:blipFill rotWithShape="1">
          <a:blip r:embed="rId3">
            <a:alphaModFix/>
          </a:blip>
          <a:srcRect b="0" l="12334" r="0" t="0"/>
          <a:stretch/>
        </p:blipFill>
        <p:spPr>
          <a:xfrm>
            <a:off x="10925" y="533400"/>
            <a:ext cx="4409775" cy="2828150"/>
          </a:xfrm>
          <a:prstGeom prst="rect">
            <a:avLst/>
          </a:prstGeom>
          <a:noFill/>
          <a:ln>
            <a:noFill/>
          </a:ln>
        </p:spPr>
      </p:pic>
      <p:pic>
        <p:nvPicPr>
          <p:cNvPr id="1279" name="Google Shape;1279;p50"/>
          <p:cNvPicPr preferRelativeResize="0"/>
          <p:nvPr/>
        </p:nvPicPr>
        <p:blipFill>
          <a:blip r:embed="rId4">
            <a:alphaModFix/>
          </a:blip>
          <a:stretch>
            <a:fillRect/>
          </a:stretch>
        </p:blipFill>
        <p:spPr>
          <a:xfrm>
            <a:off x="7449375" y="533400"/>
            <a:ext cx="4742625" cy="2663775"/>
          </a:xfrm>
          <a:prstGeom prst="rect">
            <a:avLst/>
          </a:prstGeom>
          <a:noFill/>
          <a:ln>
            <a:noFill/>
          </a:ln>
        </p:spPr>
      </p:pic>
      <p:pic>
        <p:nvPicPr>
          <p:cNvPr id="1280" name="Google Shape;1280;p50"/>
          <p:cNvPicPr preferRelativeResize="0"/>
          <p:nvPr/>
        </p:nvPicPr>
        <p:blipFill rotWithShape="1">
          <a:blip r:embed="rId5">
            <a:alphaModFix/>
          </a:blip>
          <a:srcRect b="0" l="13122" r="11246" t="0"/>
          <a:stretch/>
        </p:blipFill>
        <p:spPr>
          <a:xfrm>
            <a:off x="3818450" y="533400"/>
            <a:ext cx="3808268" cy="2828150"/>
          </a:xfrm>
          <a:prstGeom prst="rect">
            <a:avLst/>
          </a:prstGeom>
          <a:noFill/>
          <a:ln>
            <a:noFill/>
          </a:ln>
        </p:spPr>
      </p:pic>
      <p:pic>
        <p:nvPicPr>
          <p:cNvPr id="1281" name="Google Shape;1281;p50"/>
          <p:cNvPicPr preferRelativeResize="0"/>
          <p:nvPr/>
        </p:nvPicPr>
        <p:blipFill rotWithShape="1">
          <a:blip r:embed="rId6">
            <a:alphaModFix/>
          </a:blip>
          <a:srcRect b="10880" l="0" r="0" t="11516"/>
          <a:stretch/>
        </p:blipFill>
        <p:spPr>
          <a:xfrm>
            <a:off x="6269550" y="3116825"/>
            <a:ext cx="5922450" cy="2581300"/>
          </a:xfrm>
          <a:prstGeom prst="rect">
            <a:avLst/>
          </a:prstGeom>
          <a:noFill/>
          <a:ln>
            <a:noFill/>
          </a:ln>
        </p:spPr>
      </p:pic>
      <p:pic>
        <p:nvPicPr>
          <p:cNvPr id="1282" name="Google Shape;1282;p50"/>
          <p:cNvPicPr preferRelativeResize="0"/>
          <p:nvPr/>
        </p:nvPicPr>
        <p:blipFill>
          <a:blip r:embed="rId7">
            <a:alphaModFix/>
          </a:blip>
          <a:stretch>
            <a:fillRect/>
          </a:stretch>
        </p:blipFill>
        <p:spPr>
          <a:xfrm>
            <a:off x="10925" y="3361550"/>
            <a:ext cx="6280599" cy="2336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86" name="Shape 1286"/>
        <p:cNvGrpSpPr/>
        <p:nvPr/>
      </p:nvGrpSpPr>
      <p:grpSpPr>
        <a:xfrm>
          <a:off x="0" y="0"/>
          <a:ext cx="0" cy="0"/>
          <a:chOff x="0" y="0"/>
          <a:chExt cx="0" cy="0"/>
        </a:xfrm>
      </p:grpSpPr>
      <p:pic>
        <p:nvPicPr>
          <p:cNvPr descr="Black Panther was the third Marvel Studios title sequence that Perception created in 2017, and by far the most ambitious. When work began, there was little debate amongst the team at Perception, the title sequence would be another element rendered in Vibranium sand. The theme was to be fun and energetic— with the energy of a music video. We would see characters and iconic moments being entered into Wakandan history, with swinging camera-moves and bright color-coded backgrounds. Perception presented this idea to Director Ryan Coogler and the team at Marvel Studios, and was given the green-light to begin.&#10;experienceperception.com&#10;&#10;SHOP OFFICIAL PERCEPTION MERCH ►&#10;http://experienceperception.com/store.html&#10;&#10;Connect with Perception online:&#10;FULL VIDEO LINE UP► http://bit.ly/1NPePkR&#10;WEBSITE► http://www.experienceperception.com&#10;FACEBOOK► www.facebook.com/experienceperception&#10;TWITTER► @exp_perception&#10;INSTAGRAM► experienceperception&#10;LINKED IN► https://www.linkedin.com/company/perception-nyc&#10;THE PERCEPTION PODCAST► https://apple.co/2wEWK2W&#10;&#10;&#10;Other movies featuring PERCEPTION design work include:&#10;Feature Film Montage ► https://bit.ly/2v006gv&#10;Iron Man 2 ► https://youtu.be/7grjj-i905I&#10;The Avengers ► http://bit.ly/1rNPrCT&#10;Europa Report ► http://bit.ly/2qx6acO&#10;Men in Black III ► http://bit.ly/1TqwrQM&#10;Planet Hulk Title Sequence ► http://bit.ly/2qlnGDh&#10;Hulk vs. Wolverine ► http://bit.ly/1YhXCB8&#10;Captain America: The Winter Soldier ► http://bit.ly/2qg1Kqs&#10;Captain America: Civil War ► http://bit.ly/2qqD0wo&#10;Thor: The Dark World ► http://bit.ly/1SXxOvR&#10;All Hail the King ► http://bit.ly/2qZNjXW&#10;Robocop ► http://bit.ly/2oJUKky&#10;Avengers Age of Ultron ► http://bit.ly/1Oboygi&#10;Batman v Superman ► http://bit.ly/29YOz7R&#10;Dr. Strange ► http://bit.ly/2q8U3G2&#10;Spider - Man Homecoming ► http://bit.ly/2uiJ4wb&#10;Thor Ragnarok ► https://bit.ly/2wlzF9d&#10;Black Panther ► https://bit.ly/2LLlMUB&#10;Infinity Wars ► https://bit.ly/2uXa1ni&#10;Marvel Studios Logo Redesign/Animation ► http://bit.ly/2p5NU9v&#10; &#10;Technology Projects Include►&#10;CAE Flight Simulator► http://bit.ly/26QnTws&#10;New York State Internet Speed Data Viz ►http://bit.ly/21ubmLa&#10;Heavyocity ► http://bit.ly/1TJlEDS&#10;FCA Jeep Galileo ► http://bit.ly/1VJWgBk&#10;Digital/Physical Automotive Gauge ► https://bit.ly/2HxV6VB&#10;Gove ► http://bit.ly/2qKnIWI&#10;Acura Pre-Owned Certification Visualization ► http://bit.ly/2qlkhV4&#10;The Grid ► http://bit.ly/24wbsDH&#10;The Grid Vision Video ► http://bit.ly/21uaQg6&#10; &#10;****&#10;Feature Articles on Perception:&#10;El Pais ► https://bit.ly/2Kjka7u&#10;Fast Company ► https://bit.ly/2HQoxCG&#10;Wall Street Journal ► http://on.wsj.com/2fVEXLh&#10;Engadget ► http://engt.co/1mk6Tf4&#10;Engadget/On the making of Avengers Age of Ultron title sequence ► http://engt.co/22qzyzT&#10;Superherohype ► http://bit.ly/2ayjsAF&#10;Engadget/On Batman v Superman ► http://engt.co/29Mk1UW&#10;&#10;****&#10;Co-founders:&#10;Jeremy Lasky: @JeremyLasky&#10;Danny Gonzalez: @dannygonzalez89&#10;&#10;****&#10;345 7th Avenue&#10;15th Fl&#10;NY NY 10001&#10;212-563-3388" id="1287" name="Google Shape;1287;p51" title="BLACK PANTHER End Credits Main on End Title Sequence -Visuals Only">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7"/>
                                        </p:tgtEl>
                                        <p:attrNameLst>
                                          <p:attrName>style.visibility</p:attrName>
                                        </p:attrNameLst>
                                      </p:cBhvr>
                                      <p:to>
                                        <p:strVal val="visible"/>
                                      </p:to>
                                    </p:set>
                                    <p:animEffect filter="fade" transition="in">
                                      <p:cBhvr>
                                        <p:cTn dur="1000"/>
                                        <p:tgtEl>
                                          <p:spTgt spid="1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stance Learning by Slidesgo">
  <a:themeElements>
    <a:clrScheme name="Simple Light">
      <a:dk1>
        <a:srgbClr val="040404"/>
      </a:dk1>
      <a:lt1>
        <a:srgbClr val="FFFFFF"/>
      </a:lt1>
      <a:dk2>
        <a:srgbClr val="FFE49E"/>
      </a:dk2>
      <a:lt2>
        <a:srgbClr val="D1EAF7"/>
      </a:lt2>
      <a:accent1>
        <a:srgbClr val="1552BD"/>
      </a:accent1>
      <a:accent2>
        <a:srgbClr val="FEDFE3"/>
      </a:accent2>
      <a:accent3>
        <a:srgbClr val="E93F62"/>
      </a:accent3>
      <a:accent4>
        <a:srgbClr val="FFE49E"/>
      </a:accent4>
      <a:accent5>
        <a:srgbClr val="D1EAF7"/>
      </a:accent5>
      <a:accent6>
        <a:srgbClr val="1552BD"/>
      </a:accent6>
      <a:hlink>
        <a:srgbClr val="0404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