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78" r:id="rId5"/>
    <p:sldId id="277" r:id="rId6"/>
    <p:sldId id="276" r:id="rId7"/>
    <p:sldId id="263" r:id="rId8"/>
    <p:sldId id="264" r:id="rId9"/>
    <p:sldId id="265" r:id="rId10"/>
    <p:sldId id="266" r:id="rId11"/>
    <p:sldId id="279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Kalam" panose="02000000000000000000" pitchFamily="2" charset="77"/>
      <p:regular r:id="rId26"/>
      <p:bold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Raleway" panose="020B0003030101060003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5AD2B6-9FDF-4700-A2E0-E3A6E25E078E}">
  <a:tblStyle styleId="{F75AD2B6-9FDF-4700-A2E0-E3A6E25E07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120" d="100"/>
          <a:sy n="120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8BCAC-219B-4255-B989-775F57BBA8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F74288-C5C4-4F7B-8C1D-A8655108ACCA}">
      <dgm:prSet/>
      <dgm:spPr/>
      <dgm:t>
        <a:bodyPr/>
        <a:lstStyle/>
        <a:p>
          <a:r>
            <a:rPr lang="en-US" b="1" i="0"/>
            <a:t>Inspiration </a:t>
          </a:r>
          <a:r>
            <a:rPr lang="en-US" b="0" i="0"/>
            <a:t>Steer your research based on the client’s inspirational pics/ideas.</a:t>
          </a:r>
          <a:endParaRPr lang="en-US"/>
        </a:p>
      </dgm:t>
    </dgm:pt>
    <dgm:pt modelId="{89D3B2B0-E55D-4C50-89F6-85374FF7DD49}" type="parTrans" cxnId="{4877C488-338F-4964-99E8-5E1AD9AB5E1F}">
      <dgm:prSet/>
      <dgm:spPr/>
      <dgm:t>
        <a:bodyPr/>
        <a:lstStyle/>
        <a:p>
          <a:endParaRPr lang="en-US"/>
        </a:p>
      </dgm:t>
    </dgm:pt>
    <dgm:pt modelId="{6DDD8252-8F9A-4102-A60A-1A37B26D9576}" type="sibTrans" cxnId="{4877C488-338F-4964-99E8-5E1AD9AB5E1F}">
      <dgm:prSet/>
      <dgm:spPr/>
      <dgm:t>
        <a:bodyPr/>
        <a:lstStyle/>
        <a:p>
          <a:endParaRPr lang="en-US"/>
        </a:p>
      </dgm:t>
    </dgm:pt>
    <dgm:pt modelId="{56392BC8-8EC4-4B7F-B1FF-F361270EC6CE}">
      <dgm:prSet/>
      <dgm:spPr/>
      <dgm:t>
        <a:bodyPr/>
        <a:lstStyle/>
        <a:p>
          <a:r>
            <a:rPr lang="en-US" b="1" i="0"/>
            <a:t>Goals &amp; Budget </a:t>
          </a:r>
          <a:r>
            <a:rPr lang="en-US" b="0" i="0"/>
            <a:t>Deliverables, tangibles. What do you want out of this?</a:t>
          </a:r>
          <a:endParaRPr lang="en-US"/>
        </a:p>
      </dgm:t>
    </dgm:pt>
    <dgm:pt modelId="{38BEF5CD-1A94-42D4-9E1F-F253E216E431}" type="parTrans" cxnId="{A840EA60-DBB1-49B2-B7CE-70BFC1351A0E}">
      <dgm:prSet/>
      <dgm:spPr/>
      <dgm:t>
        <a:bodyPr/>
        <a:lstStyle/>
        <a:p>
          <a:endParaRPr lang="en-US"/>
        </a:p>
      </dgm:t>
    </dgm:pt>
    <dgm:pt modelId="{2CDEDBF0-7FCB-4BA2-BCED-C647CAAAD650}" type="sibTrans" cxnId="{A840EA60-DBB1-49B2-B7CE-70BFC1351A0E}">
      <dgm:prSet/>
      <dgm:spPr/>
      <dgm:t>
        <a:bodyPr/>
        <a:lstStyle/>
        <a:p>
          <a:endParaRPr lang="en-US"/>
        </a:p>
      </dgm:t>
    </dgm:pt>
    <dgm:pt modelId="{93C56FA3-680D-4A26-9CB6-556B96DC8670}">
      <dgm:prSet/>
      <dgm:spPr/>
      <dgm:t>
        <a:bodyPr/>
        <a:lstStyle/>
        <a:p>
          <a:r>
            <a:rPr lang="en-US" b="1" i="0"/>
            <a:t>Target Audience </a:t>
          </a:r>
          <a:r>
            <a:rPr lang="en-US" b="0" i="0"/>
            <a:t>Helps define messaging and “look”.</a:t>
          </a:r>
          <a:endParaRPr lang="en-US"/>
        </a:p>
      </dgm:t>
    </dgm:pt>
    <dgm:pt modelId="{1AD16286-66D8-4EAA-840E-FB53DB6D86F8}" type="parTrans" cxnId="{545E19FA-C31E-435A-B660-7085F92AED56}">
      <dgm:prSet/>
      <dgm:spPr/>
      <dgm:t>
        <a:bodyPr/>
        <a:lstStyle/>
        <a:p>
          <a:endParaRPr lang="en-US"/>
        </a:p>
      </dgm:t>
    </dgm:pt>
    <dgm:pt modelId="{1059BF81-ADB7-4A98-AAAD-6FE27C93B590}" type="sibTrans" cxnId="{545E19FA-C31E-435A-B660-7085F92AED56}">
      <dgm:prSet/>
      <dgm:spPr/>
      <dgm:t>
        <a:bodyPr/>
        <a:lstStyle/>
        <a:p>
          <a:endParaRPr lang="en-US"/>
        </a:p>
      </dgm:t>
    </dgm:pt>
    <dgm:pt modelId="{E46DFAC0-9331-4448-9A68-92D205ACD091}">
      <dgm:prSet/>
      <dgm:spPr/>
      <dgm:t>
        <a:bodyPr/>
        <a:lstStyle/>
        <a:p>
          <a:r>
            <a:rPr lang="en-US" b="1" i="0"/>
            <a:t>Purpose </a:t>
          </a:r>
          <a:r>
            <a:rPr lang="en-US" b="0" i="0"/>
            <a:t>What’s the mission?</a:t>
          </a:r>
          <a:endParaRPr lang="en-US"/>
        </a:p>
      </dgm:t>
    </dgm:pt>
    <dgm:pt modelId="{84120FF2-98FD-4ADA-8BE4-DE04CDA212C1}" type="parTrans" cxnId="{2A234BD6-359D-4E40-A9DE-2F6461FA6980}">
      <dgm:prSet/>
      <dgm:spPr/>
      <dgm:t>
        <a:bodyPr/>
        <a:lstStyle/>
        <a:p>
          <a:endParaRPr lang="en-US"/>
        </a:p>
      </dgm:t>
    </dgm:pt>
    <dgm:pt modelId="{55B216F1-A955-4E7E-82A7-E7B46C211C5D}" type="sibTrans" cxnId="{2A234BD6-359D-4E40-A9DE-2F6461FA6980}">
      <dgm:prSet/>
      <dgm:spPr/>
      <dgm:t>
        <a:bodyPr/>
        <a:lstStyle/>
        <a:p>
          <a:endParaRPr lang="en-US"/>
        </a:p>
      </dgm:t>
    </dgm:pt>
    <dgm:pt modelId="{6CA17E0B-74FD-4A66-9DAE-F27711FE4A7A}" type="pres">
      <dgm:prSet presAssocID="{F468BCAC-219B-4255-B989-775F57BBA8B8}" presName="root" presStyleCnt="0">
        <dgm:presLayoutVars>
          <dgm:dir/>
          <dgm:resizeHandles val="exact"/>
        </dgm:presLayoutVars>
      </dgm:prSet>
      <dgm:spPr/>
    </dgm:pt>
    <dgm:pt modelId="{69895D07-3A3B-4F6B-9DFA-E8C0BD9E8C36}" type="pres">
      <dgm:prSet presAssocID="{75F74288-C5C4-4F7B-8C1D-A8655108ACCA}" presName="compNode" presStyleCnt="0"/>
      <dgm:spPr/>
    </dgm:pt>
    <dgm:pt modelId="{5E82F0EC-4CE0-48F5-B928-D9276366148A}" type="pres">
      <dgm:prSet presAssocID="{75F74288-C5C4-4F7B-8C1D-A8655108ACCA}" presName="bgRect" presStyleLbl="bgShp" presStyleIdx="0" presStyleCnt="4"/>
      <dgm:spPr/>
    </dgm:pt>
    <dgm:pt modelId="{606AA2C1-6174-439E-B188-063040E49436}" type="pres">
      <dgm:prSet presAssocID="{75F74288-C5C4-4F7B-8C1D-A8655108ACC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E1A360B-41FE-415F-B7B6-29515BB5F791}" type="pres">
      <dgm:prSet presAssocID="{75F74288-C5C4-4F7B-8C1D-A8655108ACCA}" presName="spaceRect" presStyleCnt="0"/>
      <dgm:spPr/>
    </dgm:pt>
    <dgm:pt modelId="{489FB275-4A7D-4577-B30F-8B61893E32A5}" type="pres">
      <dgm:prSet presAssocID="{75F74288-C5C4-4F7B-8C1D-A8655108ACCA}" presName="parTx" presStyleLbl="revTx" presStyleIdx="0" presStyleCnt="4">
        <dgm:presLayoutVars>
          <dgm:chMax val="0"/>
          <dgm:chPref val="0"/>
        </dgm:presLayoutVars>
      </dgm:prSet>
      <dgm:spPr/>
    </dgm:pt>
    <dgm:pt modelId="{4EDA6FC1-E86D-47A0-A788-A766614213B0}" type="pres">
      <dgm:prSet presAssocID="{6DDD8252-8F9A-4102-A60A-1A37B26D9576}" presName="sibTrans" presStyleCnt="0"/>
      <dgm:spPr/>
    </dgm:pt>
    <dgm:pt modelId="{CF652343-DD29-44A7-912C-A3033042B39C}" type="pres">
      <dgm:prSet presAssocID="{56392BC8-8EC4-4B7F-B1FF-F361270EC6CE}" presName="compNode" presStyleCnt="0"/>
      <dgm:spPr/>
    </dgm:pt>
    <dgm:pt modelId="{725E451F-83D0-48C3-B217-E10F63A52F37}" type="pres">
      <dgm:prSet presAssocID="{56392BC8-8EC4-4B7F-B1FF-F361270EC6CE}" presName="bgRect" presStyleLbl="bgShp" presStyleIdx="1" presStyleCnt="4"/>
      <dgm:spPr/>
    </dgm:pt>
    <dgm:pt modelId="{56CF4483-4C37-4298-BCC8-711FB813DF98}" type="pres">
      <dgm:prSet presAssocID="{56392BC8-8EC4-4B7F-B1FF-F361270EC6C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F9E89E7-C71E-43E8-86C4-BBDA01C87062}" type="pres">
      <dgm:prSet presAssocID="{56392BC8-8EC4-4B7F-B1FF-F361270EC6CE}" presName="spaceRect" presStyleCnt="0"/>
      <dgm:spPr/>
    </dgm:pt>
    <dgm:pt modelId="{70E558CE-C6DB-4FDE-B2BD-A43A48C2A9AC}" type="pres">
      <dgm:prSet presAssocID="{56392BC8-8EC4-4B7F-B1FF-F361270EC6CE}" presName="parTx" presStyleLbl="revTx" presStyleIdx="1" presStyleCnt="4">
        <dgm:presLayoutVars>
          <dgm:chMax val="0"/>
          <dgm:chPref val="0"/>
        </dgm:presLayoutVars>
      </dgm:prSet>
      <dgm:spPr/>
    </dgm:pt>
    <dgm:pt modelId="{B9D7D839-C4E9-4B14-87CB-B75B7437FE61}" type="pres">
      <dgm:prSet presAssocID="{2CDEDBF0-7FCB-4BA2-BCED-C647CAAAD650}" presName="sibTrans" presStyleCnt="0"/>
      <dgm:spPr/>
    </dgm:pt>
    <dgm:pt modelId="{D90B56CF-FD18-46B0-9CC5-1ECDD6EE35CB}" type="pres">
      <dgm:prSet presAssocID="{93C56FA3-680D-4A26-9CB6-556B96DC8670}" presName="compNode" presStyleCnt="0"/>
      <dgm:spPr/>
    </dgm:pt>
    <dgm:pt modelId="{EE0A08FD-CB9B-4113-96C7-6A09E61BEF97}" type="pres">
      <dgm:prSet presAssocID="{93C56FA3-680D-4A26-9CB6-556B96DC8670}" presName="bgRect" presStyleLbl="bgShp" presStyleIdx="2" presStyleCnt="4"/>
      <dgm:spPr/>
    </dgm:pt>
    <dgm:pt modelId="{3C56284C-AB7E-4837-9A14-19C5BDCDFE66}" type="pres">
      <dgm:prSet presAssocID="{93C56FA3-680D-4A26-9CB6-556B96DC86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B2FFC863-AE42-44D2-99DF-23445BDD5A7F}" type="pres">
      <dgm:prSet presAssocID="{93C56FA3-680D-4A26-9CB6-556B96DC8670}" presName="spaceRect" presStyleCnt="0"/>
      <dgm:spPr/>
    </dgm:pt>
    <dgm:pt modelId="{65481813-7D13-444C-9334-39614B16B897}" type="pres">
      <dgm:prSet presAssocID="{93C56FA3-680D-4A26-9CB6-556B96DC8670}" presName="parTx" presStyleLbl="revTx" presStyleIdx="2" presStyleCnt="4">
        <dgm:presLayoutVars>
          <dgm:chMax val="0"/>
          <dgm:chPref val="0"/>
        </dgm:presLayoutVars>
      </dgm:prSet>
      <dgm:spPr/>
    </dgm:pt>
    <dgm:pt modelId="{142A9BD8-5CBB-4CCA-9EBE-0A83CEDCB9FC}" type="pres">
      <dgm:prSet presAssocID="{1059BF81-ADB7-4A98-AAAD-6FE27C93B590}" presName="sibTrans" presStyleCnt="0"/>
      <dgm:spPr/>
    </dgm:pt>
    <dgm:pt modelId="{91D68E3C-F01C-4DF6-9A0F-DE6EE3BA4849}" type="pres">
      <dgm:prSet presAssocID="{E46DFAC0-9331-4448-9A68-92D205ACD091}" presName="compNode" presStyleCnt="0"/>
      <dgm:spPr/>
    </dgm:pt>
    <dgm:pt modelId="{D2EEB87F-CF30-4299-997F-BF1806E1156D}" type="pres">
      <dgm:prSet presAssocID="{E46DFAC0-9331-4448-9A68-92D205ACD091}" presName="bgRect" presStyleLbl="bgShp" presStyleIdx="3" presStyleCnt="4"/>
      <dgm:spPr/>
    </dgm:pt>
    <dgm:pt modelId="{06E386FE-E46B-4710-980C-EB89C340D7F7}" type="pres">
      <dgm:prSet presAssocID="{E46DFAC0-9331-4448-9A68-92D205ACD09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BE109B08-B256-4480-8B06-E68C2589CE04}" type="pres">
      <dgm:prSet presAssocID="{E46DFAC0-9331-4448-9A68-92D205ACD091}" presName="spaceRect" presStyleCnt="0"/>
      <dgm:spPr/>
    </dgm:pt>
    <dgm:pt modelId="{41A11C8E-7D8C-4DF9-A7FE-897F8DBDDD44}" type="pres">
      <dgm:prSet presAssocID="{E46DFAC0-9331-4448-9A68-92D205ACD09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AFEB921-A6F4-455A-AF52-E432E8B364A2}" type="presOf" srcId="{F468BCAC-219B-4255-B989-775F57BBA8B8}" destId="{6CA17E0B-74FD-4A66-9DAE-F27711FE4A7A}" srcOrd="0" destOrd="0" presId="urn:microsoft.com/office/officeart/2018/2/layout/IconVerticalSolidList"/>
    <dgm:cxn modelId="{A840EA60-DBB1-49B2-B7CE-70BFC1351A0E}" srcId="{F468BCAC-219B-4255-B989-775F57BBA8B8}" destId="{56392BC8-8EC4-4B7F-B1FF-F361270EC6CE}" srcOrd="1" destOrd="0" parTransId="{38BEF5CD-1A94-42D4-9E1F-F253E216E431}" sibTransId="{2CDEDBF0-7FCB-4BA2-BCED-C647CAAAD650}"/>
    <dgm:cxn modelId="{AADFBA6A-2079-478A-A521-AC8C6EEF044F}" type="presOf" srcId="{75F74288-C5C4-4F7B-8C1D-A8655108ACCA}" destId="{489FB275-4A7D-4577-B30F-8B61893E32A5}" srcOrd="0" destOrd="0" presId="urn:microsoft.com/office/officeart/2018/2/layout/IconVerticalSolidList"/>
    <dgm:cxn modelId="{4877C488-338F-4964-99E8-5E1AD9AB5E1F}" srcId="{F468BCAC-219B-4255-B989-775F57BBA8B8}" destId="{75F74288-C5C4-4F7B-8C1D-A8655108ACCA}" srcOrd="0" destOrd="0" parTransId="{89D3B2B0-E55D-4C50-89F6-85374FF7DD49}" sibTransId="{6DDD8252-8F9A-4102-A60A-1A37B26D9576}"/>
    <dgm:cxn modelId="{9CDD0F91-D5A5-4F7D-ABF2-B3B1F7E97673}" type="presOf" srcId="{93C56FA3-680D-4A26-9CB6-556B96DC8670}" destId="{65481813-7D13-444C-9334-39614B16B897}" srcOrd="0" destOrd="0" presId="urn:microsoft.com/office/officeart/2018/2/layout/IconVerticalSolidList"/>
    <dgm:cxn modelId="{4AC1ABA5-DC96-44C8-9347-79CD9FB9DFC1}" type="presOf" srcId="{56392BC8-8EC4-4B7F-B1FF-F361270EC6CE}" destId="{70E558CE-C6DB-4FDE-B2BD-A43A48C2A9AC}" srcOrd="0" destOrd="0" presId="urn:microsoft.com/office/officeart/2018/2/layout/IconVerticalSolidList"/>
    <dgm:cxn modelId="{2A234BD6-359D-4E40-A9DE-2F6461FA6980}" srcId="{F468BCAC-219B-4255-B989-775F57BBA8B8}" destId="{E46DFAC0-9331-4448-9A68-92D205ACD091}" srcOrd="3" destOrd="0" parTransId="{84120FF2-98FD-4ADA-8BE4-DE04CDA212C1}" sibTransId="{55B216F1-A955-4E7E-82A7-E7B46C211C5D}"/>
    <dgm:cxn modelId="{AE20C3DD-D257-4C26-957B-FEB797AB5174}" type="presOf" srcId="{E46DFAC0-9331-4448-9A68-92D205ACD091}" destId="{41A11C8E-7D8C-4DF9-A7FE-897F8DBDDD44}" srcOrd="0" destOrd="0" presId="urn:microsoft.com/office/officeart/2018/2/layout/IconVerticalSolidList"/>
    <dgm:cxn modelId="{545E19FA-C31E-435A-B660-7085F92AED56}" srcId="{F468BCAC-219B-4255-B989-775F57BBA8B8}" destId="{93C56FA3-680D-4A26-9CB6-556B96DC8670}" srcOrd="2" destOrd="0" parTransId="{1AD16286-66D8-4EAA-840E-FB53DB6D86F8}" sibTransId="{1059BF81-ADB7-4A98-AAAD-6FE27C93B590}"/>
    <dgm:cxn modelId="{C2DAD696-4065-44B9-8E68-5DABCD8CD22C}" type="presParOf" srcId="{6CA17E0B-74FD-4A66-9DAE-F27711FE4A7A}" destId="{69895D07-3A3B-4F6B-9DFA-E8C0BD9E8C36}" srcOrd="0" destOrd="0" presId="urn:microsoft.com/office/officeart/2018/2/layout/IconVerticalSolidList"/>
    <dgm:cxn modelId="{5A315EC7-71F4-42B4-A54F-CC7A7CC6A4F4}" type="presParOf" srcId="{69895D07-3A3B-4F6B-9DFA-E8C0BD9E8C36}" destId="{5E82F0EC-4CE0-48F5-B928-D9276366148A}" srcOrd="0" destOrd="0" presId="urn:microsoft.com/office/officeart/2018/2/layout/IconVerticalSolidList"/>
    <dgm:cxn modelId="{E07B7616-66CD-4A85-BAE3-2414CE42D63A}" type="presParOf" srcId="{69895D07-3A3B-4F6B-9DFA-E8C0BD9E8C36}" destId="{606AA2C1-6174-439E-B188-063040E49436}" srcOrd="1" destOrd="0" presId="urn:microsoft.com/office/officeart/2018/2/layout/IconVerticalSolidList"/>
    <dgm:cxn modelId="{F1D378D7-9F7E-4F2F-A00C-CFB943E4E189}" type="presParOf" srcId="{69895D07-3A3B-4F6B-9DFA-E8C0BD9E8C36}" destId="{4E1A360B-41FE-415F-B7B6-29515BB5F791}" srcOrd="2" destOrd="0" presId="urn:microsoft.com/office/officeart/2018/2/layout/IconVerticalSolidList"/>
    <dgm:cxn modelId="{7B7A668D-7BE7-40FD-9095-92061C8E8C59}" type="presParOf" srcId="{69895D07-3A3B-4F6B-9DFA-E8C0BD9E8C36}" destId="{489FB275-4A7D-4577-B30F-8B61893E32A5}" srcOrd="3" destOrd="0" presId="urn:microsoft.com/office/officeart/2018/2/layout/IconVerticalSolidList"/>
    <dgm:cxn modelId="{F6E6215F-92FE-41E1-A80B-D345CA1A7353}" type="presParOf" srcId="{6CA17E0B-74FD-4A66-9DAE-F27711FE4A7A}" destId="{4EDA6FC1-E86D-47A0-A788-A766614213B0}" srcOrd="1" destOrd="0" presId="urn:microsoft.com/office/officeart/2018/2/layout/IconVerticalSolidList"/>
    <dgm:cxn modelId="{0378AC3A-C3CD-459B-979B-0962291868DD}" type="presParOf" srcId="{6CA17E0B-74FD-4A66-9DAE-F27711FE4A7A}" destId="{CF652343-DD29-44A7-912C-A3033042B39C}" srcOrd="2" destOrd="0" presId="urn:microsoft.com/office/officeart/2018/2/layout/IconVerticalSolidList"/>
    <dgm:cxn modelId="{8888750E-8B07-48DE-BC45-59E49902A48D}" type="presParOf" srcId="{CF652343-DD29-44A7-912C-A3033042B39C}" destId="{725E451F-83D0-48C3-B217-E10F63A52F37}" srcOrd="0" destOrd="0" presId="urn:microsoft.com/office/officeart/2018/2/layout/IconVerticalSolidList"/>
    <dgm:cxn modelId="{BB322F9F-D8BC-43D2-8D82-42580E34F0D8}" type="presParOf" srcId="{CF652343-DD29-44A7-912C-A3033042B39C}" destId="{56CF4483-4C37-4298-BCC8-711FB813DF98}" srcOrd="1" destOrd="0" presId="urn:microsoft.com/office/officeart/2018/2/layout/IconVerticalSolidList"/>
    <dgm:cxn modelId="{CC376C4F-2B4D-4B32-A775-05AE882C8669}" type="presParOf" srcId="{CF652343-DD29-44A7-912C-A3033042B39C}" destId="{FF9E89E7-C71E-43E8-86C4-BBDA01C87062}" srcOrd="2" destOrd="0" presId="urn:microsoft.com/office/officeart/2018/2/layout/IconVerticalSolidList"/>
    <dgm:cxn modelId="{0CEFE698-58DC-443A-A6F0-CD86D2B9B300}" type="presParOf" srcId="{CF652343-DD29-44A7-912C-A3033042B39C}" destId="{70E558CE-C6DB-4FDE-B2BD-A43A48C2A9AC}" srcOrd="3" destOrd="0" presId="urn:microsoft.com/office/officeart/2018/2/layout/IconVerticalSolidList"/>
    <dgm:cxn modelId="{55B73126-C934-4024-B86E-F8F8D20BAA13}" type="presParOf" srcId="{6CA17E0B-74FD-4A66-9DAE-F27711FE4A7A}" destId="{B9D7D839-C4E9-4B14-87CB-B75B7437FE61}" srcOrd="3" destOrd="0" presId="urn:microsoft.com/office/officeart/2018/2/layout/IconVerticalSolidList"/>
    <dgm:cxn modelId="{D6AEE5BD-CF61-4E88-BCE8-B93B71ED6691}" type="presParOf" srcId="{6CA17E0B-74FD-4A66-9DAE-F27711FE4A7A}" destId="{D90B56CF-FD18-46B0-9CC5-1ECDD6EE35CB}" srcOrd="4" destOrd="0" presId="urn:microsoft.com/office/officeart/2018/2/layout/IconVerticalSolidList"/>
    <dgm:cxn modelId="{55A2D058-E157-4D8B-AF7B-0F6B49CA057C}" type="presParOf" srcId="{D90B56CF-FD18-46B0-9CC5-1ECDD6EE35CB}" destId="{EE0A08FD-CB9B-4113-96C7-6A09E61BEF97}" srcOrd="0" destOrd="0" presId="urn:microsoft.com/office/officeart/2018/2/layout/IconVerticalSolidList"/>
    <dgm:cxn modelId="{CFD5325C-F409-42B8-8AAB-08F72908D827}" type="presParOf" srcId="{D90B56CF-FD18-46B0-9CC5-1ECDD6EE35CB}" destId="{3C56284C-AB7E-4837-9A14-19C5BDCDFE66}" srcOrd="1" destOrd="0" presId="urn:microsoft.com/office/officeart/2018/2/layout/IconVerticalSolidList"/>
    <dgm:cxn modelId="{CFF40FB6-FB14-43E9-8219-BA0EA5D9AAB8}" type="presParOf" srcId="{D90B56CF-FD18-46B0-9CC5-1ECDD6EE35CB}" destId="{B2FFC863-AE42-44D2-99DF-23445BDD5A7F}" srcOrd="2" destOrd="0" presId="urn:microsoft.com/office/officeart/2018/2/layout/IconVerticalSolidList"/>
    <dgm:cxn modelId="{8630CD41-D89E-4452-8AC1-0C405DA7EB4D}" type="presParOf" srcId="{D90B56CF-FD18-46B0-9CC5-1ECDD6EE35CB}" destId="{65481813-7D13-444C-9334-39614B16B897}" srcOrd="3" destOrd="0" presId="urn:microsoft.com/office/officeart/2018/2/layout/IconVerticalSolidList"/>
    <dgm:cxn modelId="{F12BD8C5-2AE3-42AD-BF55-3394BDCA1359}" type="presParOf" srcId="{6CA17E0B-74FD-4A66-9DAE-F27711FE4A7A}" destId="{142A9BD8-5CBB-4CCA-9EBE-0A83CEDCB9FC}" srcOrd="5" destOrd="0" presId="urn:microsoft.com/office/officeart/2018/2/layout/IconVerticalSolidList"/>
    <dgm:cxn modelId="{AFEF6E95-1452-475D-A140-D32FDFB83350}" type="presParOf" srcId="{6CA17E0B-74FD-4A66-9DAE-F27711FE4A7A}" destId="{91D68E3C-F01C-4DF6-9A0F-DE6EE3BA4849}" srcOrd="6" destOrd="0" presId="urn:microsoft.com/office/officeart/2018/2/layout/IconVerticalSolidList"/>
    <dgm:cxn modelId="{D357A4CF-EF9D-4E83-BEB9-1F48DAF7A707}" type="presParOf" srcId="{91D68E3C-F01C-4DF6-9A0F-DE6EE3BA4849}" destId="{D2EEB87F-CF30-4299-997F-BF1806E1156D}" srcOrd="0" destOrd="0" presId="urn:microsoft.com/office/officeart/2018/2/layout/IconVerticalSolidList"/>
    <dgm:cxn modelId="{A34E7ECB-4EBD-4023-8E36-033C98CB0D95}" type="presParOf" srcId="{91D68E3C-F01C-4DF6-9A0F-DE6EE3BA4849}" destId="{06E386FE-E46B-4710-980C-EB89C340D7F7}" srcOrd="1" destOrd="0" presId="urn:microsoft.com/office/officeart/2018/2/layout/IconVerticalSolidList"/>
    <dgm:cxn modelId="{01512E15-5C1D-4F37-B833-1C63A2E56A02}" type="presParOf" srcId="{91D68E3C-F01C-4DF6-9A0F-DE6EE3BA4849}" destId="{BE109B08-B256-4480-8B06-E68C2589CE04}" srcOrd="2" destOrd="0" presId="urn:microsoft.com/office/officeart/2018/2/layout/IconVerticalSolidList"/>
    <dgm:cxn modelId="{CCBEBDD3-9FC1-4549-8C20-A7E885179EEB}" type="presParOf" srcId="{91D68E3C-F01C-4DF6-9A0F-DE6EE3BA4849}" destId="{41A11C8E-7D8C-4DF9-A7FE-897F8DBDDD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C85220-05CC-4FD7-835C-56BAFA32675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573161-53E1-4045-81EB-8DC5366323C7}">
      <dgm:prSet/>
      <dgm:spPr/>
      <dgm:t>
        <a:bodyPr/>
        <a:lstStyle/>
        <a:p>
          <a:r>
            <a:rPr lang="en-US"/>
            <a:t>Design Documents: Project Plans, Schedules, Due Dates</a:t>
          </a:r>
        </a:p>
      </dgm:t>
    </dgm:pt>
    <dgm:pt modelId="{FCCA7A98-DBB0-4566-A908-22F784871555}" type="parTrans" cxnId="{7F38BFBB-5644-46C3-8E60-6CF941F94058}">
      <dgm:prSet/>
      <dgm:spPr/>
      <dgm:t>
        <a:bodyPr/>
        <a:lstStyle/>
        <a:p>
          <a:endParaRPr lang="en-US"/>
        </a:p>
      </dgm:t>
    </dgm:pt>
    <dgm:pt modelId="{5846AB36-DF35-4A03-81DF-1222106B6E40}" type="sibTrans" cxnId="{7F38BFBB-5644-46C3-8E60-6CF941F94058}">
      <dgm:prSet/>
      <dgm:spPr/>
      <dgm:t>
        <a:bodyPr/>
        <a:lstStyle/>
        <a:p>
          <a:endParaRPr lang="en-US"/>
        </a:p>
      </dgm:t>
    </dgm:pt>
    <dgm:pt modelId="{8837F4B7-D21B-41A9-8690-A7FA8506515A}">
      <dgm:prSet/>
      <dgm:spPr/>
      <dgm:t>
        <a:bodyPr/>
        <a:lstStyle/>
        <a:p>
          <a:r>
            <a:rPr lang="en-US"/>
            <a:t>Professionalism: Punctuality &amp; Promptness</a:t>
          </a:r>
        </a:p>
      </dgm:t>
    </dgm:pt>
    <dgm:pt modelId="{9DD724FA-682D-4C0A-8430-B0D8D04B0497}" type="parTrans" cxnId="{42241990-88A9-489C-BB48-700A5595F9F7}">
      <dgm:prSet/>
      <dgm:spPr/>
      <dgm:t>
        <a:bodyPr/>
        <a:lstStyle/>
        <a:p>
          <a:endParaRPr lang="en-US"/>
        </a:p>
      </dgm:t>
    </dgm:pt>
    <dgm:pt modelId="{4AD4172E-0ECA-4EF2-8806-A776288CAF1E}" type="sibTrans" cxnId="{42241990-88A9-489C-BB48-700A5595F9F7}">
      <dgm:prSet/>
      <dgm:spPr/>
      <dgm:t>
        <a:bodyPr/>
        <a:lstStyle/>
        <a:p>
          <a:endParaRPr lang="en-US"/>
        </a:p>
      </dgm:t>
    </dgm:pt>
    <dgm:pt modelId="{42D87038-750C-46EA-A489-25C2167A03CE}">
      <dgm:prSet/>
      <dgm:spPr/>
      <dgm:t>
        <a:bodyPr/>
        <a:lstStyle/>
        <a:p>
          <a:r>
            <a:rPr lang="en-US"/>
            <a:t>Time Management: Reprioritize as needed</a:t>
          </a:r>
        </a:p>
      </dgm:t>
    </dgm:pt>
    <dgm:pt modelId="{B1D58CD4-ABA4-482E-9D03-7D1ECDE19EE0}" type="parTrans" cxnId="{CD177A12-786D-416F-BA76-49E7F4DCF08D}">
      <dgm:prSet/>
      <dgm:spPr/>
      <dgm:t>
        <a:bodyPr/>
        <a:lstStyle/>
        <a:p>
          <a:endParaRPr lang="en-US"/>
        </a:p>
      </dgm:t>
    </dgm:pt>
    <dgm:pt modelId="{B22E1A76-FB21-45CB-914C-4B10CD822A5E}" type="sibTrans" cxnId="{CD177A12-786D-416F-BA76-49E7F4DCF08D}">
      <dgm:prSet/>
      <dgm:spPr/>
      <dgm:t>
        <a:bodyPr/>
        <a:lstStyle/>
        <a:p>
          <a:endParaRPr lang="en-US"/>
        </a:p>
      </dgm:t>
    </dgm:pt>
    <dgm:pt modelId="{F4BF9C5D-042B-4582-98C4-237D2BE19959}">
      <dgm:prSet/>
      <dgm:spPr/>
      <dgm:t>
        <a:bodyPr/>
        <a:lstStyle/>
        <a:p>
          <a:r>
            <a:rPr lang="en-US"/>
            <a:t>Communication: Respond to and offer feedback often</a:t>
          </a:r>
        </a:p>
      </dgm:t>
    </dgm:pt>
    <dgm:pt modelId="{F05E544B-976B-4B0F-B20E-89370A247A03}" type="parTrans" cxnId="{250BA14F-140D-4456-A0F3-0A5FDE72F48D}">
      <dgm:prSet/>
      <dgm:spPr/>
      <dgm:t>
        <a:bodyPr/>
        <a:lstStyle/>
        <a:p>
          <a:endParaRPr lang="en-US"/>
        </a:p>
      </dgm:t>
    </dgm:pt>
    <dgm:pt modelId="{775D75B7-9875-4AE0-BE2F-72F42AC4136A}" type="sibTrans" cxnId="{250BA14F-140D-4456-A0F3-0A5FDE72F48D}">
      <dgm:prSet/>
      <dgm:spPr/>
      <dgm:t>
        <a:bodyPr/>
        <a:lstStyle/>
        <a:p>
          <a:endParaRPr lang="en-US"/>
        </a:p>
      </dgm:t>
    </dgm:pt>
    <dgm:pt modelId="{0A245A35-2448-4960-9983-4018875A0A64}" type="pres">
      <dgm:prSet presAssocID="{E1C85220-05CC-4FD7-835C-56BAFA32675C}" presName="root" presStyleCnt="0">
        <dgm:presLayoutVars>
          <dgm:dir/>
          <dgm:resizeHandles val="exact"/>
        </dgm:presLayoutVars>
      </dgm:prSet>
      <dgm:spPr/>
    </dgm:pt>
    <dgm:pt modelId="{030E65FE-AF38-44AA-A867-38A5B149A513}" type="pres">
      <dgm:prSet presAssocID="{A6573161-53E1-4045-81EB-8DC5366323C7}" presName="compNode" presStyleCnt="0"/>
      <dgm:spPr/>
    </dgm:pt>
    <dgm:pt modelId="{731FEB93-E714-4B54-ADED-DA33001F2951}" type="pres">
      <dgm:prSet presAssocID="{A6573161-53E1-4045-81EB-8DC5366323C7}" presName="bgRect" presStyleLbl="bgShp" presStyleIdx="0" presStyleCnt="4"/>
      <dgm:spPr/>
    </dgm:pt>
    <dgm:pt modelId="{91B44030-87B1-491C-AD3E-C4294F0A97C9}" type="pres">
      <dgm:prSet presAssocID="{A6573161-53E1-4045-81EB-8DC5366323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E166EA13-5AE0-4E46-9A86-B6A4AA7E6831}" type="pres">
      <dgm:prSet presAssocID="{A6573161-53E1-4045-81EB-8DC5366323C7}" presName="spaceRect" presStyleCnt="0"/>
      <dgm:spPr/>
    </dgm:pt>
    <dgm:pt modelId="{8AF69093-1DC3-49A0-B9F6-115216013FD7}" type="pres">
      <dgm:prSet presAssocID="{A6573161-53E1-4045-81EB-8DC5366323C7}" presName="parTx" presStyleLbl="revTx" presStyleIdx="0" presStyleCnt="4">
        <dgm:presLayoutVars>
          <dgm:chMax val="0"/>
          <dgm:chPref val="0"/>
        </dgm:presLayoutVars>
      </dgm:prSet>
      <dgm:spPr/>
    </dgm:pt>
    <dgm:pt modelId="{E2A2236B-90C7-4AA0-8A3A-54C559B1D694}" type="pres">
      <dgm:prSet presAssocID="{5846AB36-DF35-4A03-81DF-1222106B6E40}" presName="sibTrans" presStyleCnt="0"/>
      <dgm:spPr/>
    </dgm:pt>
    <dgm:pt modelId="{7E358AB6-3C8B-4140-B7F2-DE994A3164C3}" type="pres">
      <dgm:prSet presAssocID="{8837F4B7-D21B-41A9-8690-A7FA8506515A}" presName="compNode" presStyleCnt="0"/>
      <dgm:spPr/>
    </dgm:pt>
    <dgm:pt modelId="{9137066E-A643-433E-8336-3FAA90E5134B}" type="pres">
      <dgm:prSet presAssocID="{8837F4B7-D21B-41A9-8690-A7FA8506515A}" presName="bgRect" presStyleLbl="bgShp" presStyleIdx="1" presStyleCnt="4"/>
      <dgm:spPr/>
    </dgm:pt>
    <dgm:pt modelId="{587D8B80-49EA-4D9D-9CAC-69C21B6EC10E}" type="pres">
      <dgm:prSet presAssocID="{8837F4B7-D21B-41A9-8690-A7FA8506515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32D9F67-9ACB-4EB8-A372-2F5CFB0284E9}" type="pres">
      <dgm:prSet presAssocID="{8837F4B7-D21B-41A9-8690-A7FA8506515A}" presName="spaceRect" presStyleCnt="0"/>
      <dgm:spPr/>
    </dgm:pt>
    <dgm:pt modelId="{1D6BF05A-DB45-4C33-AC01-B06E45385B73}" type="pres">
      <dgm:prSet presAssocID="{8837F4B7-D21B-41A9-8690-A7FA8506515A}" presName="parTx" presStyleLbl="revTx" presStyleIdx="1" presStyleCnt="4">
        <dgm:presLayoutVars>
          <dgm:chMax val="0"/>
          <dgm:chPref val="0"/>
        </dgm:presLayoutVars>
      </dgm:prSet>
      <dgm:spPr/>
    </dgm:pt>
    <dgm:pt modelId="{6DBCB020-34D4-4A54-962C-2A9CC31762EB}" type="pres">
      <dgm:prSet presAssocID="{4AD4172E-0ECA-4EF2-8806-A776288CAF1E}" presName="sibTrans" presStyleCnt="0"/>
      <dgm:spPr/>
    </dgm:pt>
    <dgm:pt modelId="{EFDFB774-8DA8-4546-B091-9F3932B58678}" type="pres">
      <dgm:prSet presAssocID="{42D87038-750C-46EA-A489-25C2167A03CE}" presName="compNode" presStyleCnt="0"/>
      <dgm:spPr/>
    </dgm:pt>
    <dgm:pt modelId="{E670EC94-DCE4-472B-AFD3-48DBB153884D}" type="pres">
      <dgm:prSet presAssocID="{42D87038-750C-46EA-A489-25C2167A03CE}" presName="bgRect" presStyleLbl="bgShp" presStyleIdx="2" presStyleCnt="4"/>
      <dgm:spPr/>
    </dgm:pt>
    <dgm:pt modelId="{A00ED6B8-365C-44F9-8147-35942F2B31CC}" type="pres">
      <dgm:prSet presAssocID="{42D87038-750C-46EA-A489-25C2167A03C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740EF60-B38F-4154-B587-FB1507D01DCF}" type="pres">
      <dgm:prSet presAssocID="{42D87038-750C-46EA-A489-25C2167A03CE}" presName="spaceRect" presStyleCnt="0"/>
      <dgm:spPr/>
    </dgm:pt>
    <dgm:pt modelId="{C147D6B8-860B-448A-AFC5-F57D040CEF28}" type="pres">
      <dgm:prSet presAssocID="{42D87038-750C-46EA-A489-25C2167A03CE}" presName="parTx" presStyleLbl="revTx" presStyleIdx="2" presStyleCnt="4">
        <dgm:presLayoutVars>
          <dgm:chMax val="0"/>
          <dgm:chPref val="0"/>
        </dgm:presLayoutVars>
      </dgm:prSet>
      <dgm:spPr/>
    </dgm:pt>
    <dgm:pt modelId="{86EC8660-5B45-453A-87F3-E3888CEB916B}" type="pres">
      <dgm:prSet presAssocID="{B22E1A76-FB21-45CB-914C-4B10CD822A5E}" presName="sibTrans" presStyleCnt="0"/>
      <dgm:spPr/>
    </dgm:pt>
    <dgm:pt modelId="{F823E499-292E-4057-B0C9-A21985CC5743}" type="pres">
      <dgm:prSet presAssocID="{F4BF9C5D-042B-4582-98C4-237D2BE19959}" presName="compNode" presStyleCnt="0"/>
      <dgm:spPr/>
    </dgm:pt>
    <dgm:pt modelId="{E59F8BA9-347C-47B1-A171-34B18FFEADF7}" type="pres">
      <dgm:prSet presAssocID="{F4BF9C5D-042B-4582-98C4-237D2BE19959}" presName="bgRect" presStyleLbl="bgShp" presStyleIdx="3" presStyleCnt="4"/>
      <dgm:spPr/>
    </dgm:pt>
    <dgm:pt modelId="{687F56B7-253F-43F4-B880-54E444E27314}" type="pres">
      <dgm:prSet presAssocID="{F4BF9C5D-042B-4582-98C4-237D2BE1995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B40AF9D6-836D-4C32-AEAD-BAA9C67BA9D4}" type="pres">
      <dgm:prSet presAssocID="{F4BF9C5D-042B-4582-98C4-237D2BE19959}" presName="spaceRect" presStyleCnt="0"/>
      <dgm:spPr/>
    </dgm:pt>
    <dgm:pt modelId="{EB53C6D5-563C-42BB-9EE3-32B9809C5B84}" type="pres">
      <dgm:prSet presAssocID="{F4BF9C5D-042B-4582-98C4-237D2BE1995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D763F12-8740-432B-861D-6AB4EA6DB109}" type="presOf" srcId="{8837F4B7-D21B-41A9-8690-A7FA8506515A}" destId="{1D6BF05A-DB45-4C33-AC01-B06E45385B73}" srcOrd="0" destOrd="0" presId="urn:microsoft.com/office/officeart/2018/2/layout/IconVerticalSolidList"/>
    <dgm:cxn modelId="{CD177A12-786D-416F-BA76-49E7F4DCF08D}" srcId="{E1C85220-05CC-4FD7-835C-56BAFA32675C}" destId="{42D87038-750C-46EA-A489-25C2167A03CE}" srcOrd="2" destOrd="0" parTransId="{B1D58CD4-ABA4-482E-9D03-7D1ECDE19EE0}" sibTransId="{B22E1A76-FB21-45CB-914C-4B10CD822A5E}"/>
    <dgm:cxn modelId="{57A27D12-AC15-43BC-8D3D-2F37748EEFEA}" type="presOf" srcId="{A6573161-53E1-4045-81EB-8DC5366323C7}" destId="{8AF69093-1DC3-49A0-B9F6-115216013FD7}" srcOrd="0" destOrd="0" presId="urn:microsoft.com/office/officeart/2018/2/layout/IconVerticalSolidList"/>
    <dgm:cxn modelId="{250BA14F-140D-4456-A0F3-0A5FDE72F48D}" srcId="{E1C85220-05CC-4FD7-835C-56BAFA32675C}" destId="{F4BF9C5D-042B-4582-98C4-237D2BE19959}" srcOrd="3" destOrd="0" parTransId="{F05E544B-976B-4B0F-B20E-89370A247A03}" sibTransId="{775D75B7-9875-4AE0-BE2F-72F42AC4136A}"/>
    <dgm:cxn modelId="{E82D2779-E71A-4734-9ABB-6646DC986FAC}" type="presOf" srcId="{42D87038-750C-46EA-A489-25C2167A03CE}" destId="{C147D6B8-860B-448A-AFC5-F57D040CEF28}" srcOrd="0" destOrd="0" presId="urn:microsoft.com/office/officeart/2018/2/layout/IconVerticalSolidList"/>
    <dgm:cxn modelId="{5F4E3387-1180-41AB-80ED-89AB45135772}" type="presOf" srcId="{E1C85220-05CC-4FD7-835C-56BAFA32675C}" destId="{0A245A35-2448-4960-9983-4018875A0A64}" srcOrd="0" destOrd="0" presId="urn:microsoft.com/office/officeart/2018/2/layout/IconVerticalSolidList"/>
    <dgm:cxn modelId="{42241990-88A9-489C-BB48-700A5595F9F7}" srcId="{E1C85220-05CC-4FD7-835C-56BAFA32675C}" destId="{8837F4B7-D21B-41A9-8690-A7FA8506515A}" srcOrd="1" destOrd="0" parTransId="{9DD724FA-682D-4C0A-8430-B0D8D04B0497}" sibTransId="{4AD4172E-0ECA-4EF2-8806-A776288CAF1E}"/>
    <dgm:cxn modelId="{7F38BFBB-5644-46C3-8E60-6CF941F94058}" srcId="{E1C85220-05CC-4FD7-835C-56BAFA32675C}" destId="{A6573161-53E1-4045-81EB-8DC5366323C7}" srcOrd="0" destOrd="0" parTransId="{FCCA7A98-DBB0-4566-A908-22F784871555}" sibTransId="{5846AB36-DF35-4A03-81DF-1222106B6E40}"/>
    <dgm:cxn modelId="{D7C7D9DD-8A98-46D4-B66F-7C71B1BEFBA5}" type="presOf" srcId="{F4BF9C5D-042B-4582-98C4-237D2BE19959}" destId="{EB53C6D5-563C-42BB-9EE3-32B9809C5B84}" srcOrd="0" destOrd="0" presId="urn:microsoft.com/office/officeart/2018/2/layout/IconVerticalSolidList"/>
    <dgm:cxn modelId="{004D851A-1CB6-4797-8B13-DA82AABEFC5E}" type="presParOf" srcId="{0A245A35-2448-4960-9983-4018875A0A64}" destId="{030E65FE-AF38-44AA-A867-38A5B149A513}" srcOrd="0" destOrd="0" presId="urn:microsoft.com/office/officeart/2018/2/layout/IconVerticalSolidList"/>
    <dgm:cxn modelId="{593C573A-3832-4966-AE2B-E27E0B9B9A0D}" type="presParOf" srcId="{030E65FE-AF38-44AA-A867-38A5B149A513}" destId="{731FEB93-E714-4B54-ADED-DA33001F2951}" srcOrd="0" destOrd="0" presId="urn:microsoft.com/office/officeart/2018/2/layout/IconVerticalSolidList"/>
    <dgm:cxn modelId="{C1CF22F3-2D08-4D6C-9DFB-E690E2A06297}" type="presParOf" srcId="{030E65FE-AF38-44AA-A867-38A5B149A513}" destId="{91B44030-87B1-491C-AD3E-C4294F0A97C9}" srcOrd="1" destOrd="0" presId="urn:microsoft.com/office/officeart/2018/2/layout/IconVerticalSolidList"/>
    <dgm:cxn modelId="{EB950B33-7AC6-40A8-8738-E33CEB6B4764}" type="presParOf" srcId="{030E65FE-AF38-44AA-A867-38A5B149A513}" destId="{E166EA13-5AE0-4E46-9A86-B6A4AA7E6831}" srcOrd="2" destOrd="0" presId="urn:microsoft.com/office/officeart/2018/2/layout/IconVerticalSolidList"/>
    <dgm:cxn modelId="{896897AC-6419-4C53-AD2A-3FB630445FB9}" type="presParOf" srcId="{030E65FE-AF38-44AA-A867-38A5B149A513}" destId="{8AF69093-1DC3-49A0-B9F6-115216013FD7}" srcOrd="3" destOrd="0" presId="urn:microsoft.com/office/officeart/2018/2/layout/IconVerticalSolidList"/>
    <dgm:cxn modelId="{62E14193-08B9-462C-910D-F492057328FC}" type="presParOf" srcId="{0A245A35-2448-4960-9983-4018875A0A64}" destId="{E2A2236B-90C7-4AA0-8A3A-54C559B1D694}" srcOrd="1" destOrd="0" presId="urn:microsoft.com/office/officeart/2018/2/layout/IconVerticalSolidList"/>
    <dgm:cxn modelId="{5DB518E9-627F-4389-9B0F-ECDF2DF76578}" type="presParOf" srcId="{0A245A35-2448-4960-9983-4018875A0A64}" destId="{7E358AB6-3C8B-4140-B7F2-DE994A3164C3}" srcOrd="2" destOrd="0" presId="urn:microsoft.com/office/officeart/2018/2/layout/IconVerticalSolidList"/>
    <dgm:cxn modelId="{A7914D1F-55B4-436E-A2E9-0D8DFD87D090}" type="presParOf" srcId="{7E358AB6-3C8B-4140-B7F2-DE994A3164C3}" destId="{9137066E-A643-433E-8336-3FAA90E5134B}" srcOrd="0" destOrd="0" presId="urn:microsoft.com/office/officeart/2018/2/layout/IconVerticalSolidList"/>
    <dgm:cxn modelId="{36F9D3B5-1E53-4F13-9A97-89788DAD5874}" type="presParOf" srcId="{7E358AB6-3C8B-4140-B7F2-DE994A3164C3}" destId="{587D8B80-49EA-4D9D-9CAC-69C21B6EC10E}" srcOrd="1" destOrd="0" presId="urn:microsoft.com/office/officeart/2018/2/layout/IconVerticalSolidList"/>
    <dgm:cxn modelId="{191B646C-12D3-40E0-BD80-4C817C2F9F99}" type="presParOf" srcId="{7E358AB6-3C8B-4140-B7F2-DE994A3164C3}" destId="{B32D9F67-9ACB-4EB8-A372-2F5CFB0284E9}" srcOrd="2" destOrd="0" presId="urn:microsoft.com/office/officeart/2018/2/layout/IconVerticalSolidList"/>
    <dgm:cxn modelId="{87E6320D-8120-4A84-ADA9-2629E8EB1677}" type="presParOf" srcId="{7E358AB6-3C8B-4140-B7F2-DE994A3164C3}" destId="{1D6BF05A-DB45-4C33-AC01-B06E45385B73}" srcOrd="3" destOrd="0" presId="urn:microsoft.com/office/officeart/2018/2/layout/IconVerticalSolidList"/>
    <dgm:cxn modelId="{15962ECA-3F95-4EAD-8867-01BA81840FAB}" type="presParOf" srcId="{0A245A35-2448-4960-9983-4018875A0A64}" destId="{6DBCB020-34D4-4A54-962C-2A9CC31762EB}" srcOrd="3" destOrd="0" presId="urn:microsoft.com/office/officeart/2018/2/layout/IconVerticalSolidList"/>
    <dgm:cxn modelId="{58A719F8-AECE-4167-A454-0A4C41DE76A3}" type="presParOf" srcId="{0A245A35-2448-4960-9983-4018875A0A64}" destId="{EFDFB774-8DA8-4546-B091-9F3932B58678}" srcOrd="4" destOrd="0" presId="urn:microsoft.com/office/officeart/2018/2/layout/IconVerticalSolidList"/>
    <dgm:cxn modelId="{A5D46A6B-5809-4C49-AC6A-E85F2732BE94}" type="presParOf" srcId="{EFDFB774-8DA8-4546-B091-9F3932B58678}" destId="{E670EC94-DCE4-472B-AFD3-48DBB153884D}" srcOrd="0" destOrd="0" presId="urn:microsoft.com/office/officeart/2018/2/layout/IconVerticalSolidList"/>
    <dgm:cxn modelId="{B168D3CC-DD9F-490A-9EE6-C82DA9AC55DE}" type="presParOf" srcId="{EFDFB774-8DA8-4546-B091-9F3932B58678}" destId="{A00ED6B8-365C-44F9-8147-35942F2B31CC}" srcOrd="1" destOrd="0" presId="urn:microsoft.com/office/officeart/2018/2/layout/IconVerticalSolidList"/>
    <dgm:cxn modelId="{32336470-1D87-42FA-93E6-3641CCEDACDF}" type="presParOf" srcId="{EFDFB774-8DA8-4546-B091-9F3932B58678}" destId="{8740EF60-B38F-4154-B587-FB1507D01DCF}" srcOrd="2" destOrd="0" presId="urn:microsoft.com/office/officeart/2018/2/layout/IconVerticalSolidList"/>
    <dgm:cxn modelId="{BA47F0A1-477F-4886-B861-912D9AE12740}" type="presParOf" srcId="{EFDFB774-8DA8-4546-B091-9F3932B58678}" destId="{C147D6B8-860B-448A-AFC5-F57D040CEF28}" srcOrd="3" destOrd="0" presId="urn:microsoft.com/office/officeart/2018/2/layout/IconVerticalSolidList"/>
    <dgm:cxn modelId="{4D5810AE-271C-4B91-9F59-413B7E467F32}" type="presParOf" srcId="{0A245A35-2448-4960-9983-4018875A0A64}" destId="{86EC8660-5B45-453A-87F3-E3888CEB916B}" srcOrd="5" destOrd="0" presId="urn:microsoft.com/office/officeart/2018/2/layout/IconVerticalSolidList"/>
    <dgm:cxn modelId="{C9C7EE38-49EC-4F53-B6C2-49EDDB0D7A96}" type="presParOf" srcId="{0A245A35-2448-4960-9983-4018875A0A64}" destId="{F823E499-292E-4057-B0C9-A21985CC5743}" srcOrd="6" destOrd="0" presId="urn:microsoft.com/office/officeart/2018/2/layout/IconVerticalSolidList"/>
    <dgm:cxn modelId="{138C45D3-C1F8-4ECE-8EDE-C29BA93DF4AD}" type="presParOf" srcId="{F823E499-292E-4057-B0C9-A21985CC5743}" destId="{E59F8BA9-347C-47B1-A171-34B18FFEADF7}" srcOrd="0" destOrd="0" presId="urn:microsoft.com/office/officeart/2018/2/layout/IconVerticalSolidList"/>
    <dgm:cxn modelId="{F2711CE2-2B29-4471-8610-1701936D1453}" type="presParOf" srcId="{F823E499-292E-4057-B0C9-A21985CC5743}" destId="{687F56B7-253F-43F4-B880-54E444E27314}" srcOrd="1" destOrd="0" presId="urn:microsoft.com/office/officeart/2018/2/layout/IconVerticalSolidList"/>
    <dgm:cxn modelId="{B0C49A09-10E2-444E-A913-7A74E3C2E1D3}" type="presParOf" srcId="{F823E499-292E-4057-B0C9-A21985CC5743}" destId="{B40AF9D6-836D-4C32-AEAD-BAA9C67BA9D4}" srcOrd="2" destOrd="0" presId="urn:microsoft.com/office/officeart/2018/2/layout/IconVerticalSolidList"/>
    <dgm:cxn modelId="{95044DA3-71AA-4871-8624-C74D98143296}" type="presParOf" srcId="{F823E499-292E-4057-B0C9-A21985CC5743}" destId="{EB53C6D5-563C-42BB-9EE3-32B9809C5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43E4F-EE7B-4FA3-AA59-3D74CDE30A6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8C743-659A-47AE-BB98-5F820866F673}">
      <dgm:prSet/>
      <dgm:spPr/>
      <dgm:t>
        <a:bodyPr/>
        <a:lstStyle/>
        <a:p>
          <a:r>
            <a:rPr lang="en-US"/>
            <a:t>How?</a:t>
          </a:r>
        </a:p>
      </dgm:t>
    </dgm:pt>
    <dgm:pt modelId="{C447FC0D-91C1-4CD9-BBBF-E036C3C5D659}" type="parTrans" cxnId="{7B3100B6-A156-4AC2-82F8-1FFE0F852E51}">
      <dgm:prSet/>
      <dgm:spPr/>
      <dgm:t>
        <a:bodyPr/>
        <a:lstStyle/>
        <a:p>
          <a:endParaRPr lang="en-US"/>
        </a:p>
      </dgm:t>
    </dgm:pt>
    <dgm:pt modelId="{3263DC2C-B65B-40A1-8E92-C70A3B1F8171}" type="sibTrans" cxnId="{7B3100B6-A156-4AC2-82F8-1FFE0F852E51}">
      <dgm:prSet/>
      <dgm:spPr/>
      <dgm:t>
        <a:bodyPr/>
        <a:lstStyle/>
        <a:p>
          <a:endParaRPr lang="en-US"/>
        </a:p>
      </dgm:t>
    </dgm:pt>
    <dgm:pt modelId="{B381922A-BE69-4C6A-B9BB-B394D2E63688}">
      <dgm:prSet/>
      <dgm:spPr/>
      <dgm:t>
        <a:bodyPr/>
        <a:lstStyle/>
        <a:p>
          <a:r>
            <a:rPr lang="en-US" dirty="0"/>
            <a:t>Decide how the team will communicate</a:t>
          </a:r>
        </a:p>
      </dgm:t>
    </dgm:pt>
    <dgm:pt modelId="{E00DE833-7965-4195-A669-D727D4F68460}" type="parTrans" cxnId="{0FB66B32-37CD-420E-A800-EE214760F30A}">
      <dgm:prSet/>
      <dgm:spPr/>
      <dgm:t>
        <a:bodyPr/>
        <a:lstStyle/>
        <a:p>
          <a:endParaRPr lang="en-US"/>
        </a:p>
      </dgm:t>
    </dgm:pt>
    <dgm:pt modelId="{531F7848-8483-415F-939F-44D5D9AAAF15}" type="sibTrans" cxnId="{0FB66B32-37CD-420E-A800-EE214760F30A}">
      <dgm:prSet/>
      <dgm:spPr/>
      <dgm:t>
        <a:bodyPr/>
        <a:lstStyle/>
        <a:p>
          <a:endParaRPr lang="en-US"/>
        </a:p>
      </dgm:t>
    </dgm:pt>
    <dgm:pt modelId="{C8D9381E-3593-403A-B9A1-0507AECDBD10}">
      <dgm:prSet/>
      <dgm:spPr/>
      <dgm:t>
        <a:bodyPr/>
        <a:lstStyle/>
        <a:p>
          <a:r>
            <a:rPr lang="en-US"/>
            <a:t>Information</a:t>
          </a:r>
        </a:p>
      </dgm:t>
    </dgm:pt>
    <dgm:pt modelId="{B0F9075B-A9D0-48F7-B740-98032BD99425}" type="parTrans" cxnId="{BA060A09-51E9-446C-97AF-D1438BCCD0FB}">
      <dgm:prSet/>
      <dgm:spPr/>
      <dgm:t>
        <a:bodyPr/>
        <a:lstStyle/>
        <a:p>
          <a:endParaRPr lang="en-US"/>
        </a:p>
      </dgm:t>
    </dgm:pt>
    <dgm:pt modelId="{AEB647AE-7819-4AE2-9A54-B10533BEFA62}" type="sibTrans" cxnId="{BA060A09-51E9-446C-97AF-D1438BCCD0FB}">
      <dgm:prSet/>
      <dgm:spPr/>
      <dgm:t>
        <a:bodyPr/>
        <a:lstStyle/>
        <a:p>
          <a:endParaRPr lang="en-US"/>
        </a:p>
      </dgm:t>
    </dgm:pt>
    <dgm:pt modelId="{C4D1DC25-6412-4A47-B4D1-E9203D0FE2BE}">
      <dgm:prSet/>
      <dgm:spPr/>
      <dgm:t>
        <a:bodyPr/>
        <a:lstStyle/>
        <a:p>
          <a:r>
            <a:rPr lang="en-US"/>
            <a:t>How is information relayed back to the group (email, web conferencing, google drive)</a:t>
          </a:r>
        </a:p>
      </dgm:t>
    </dgm:pt>
    <dgm:pt modelId="{D0F19D19-9829-4D6D-ACFE-E09D148CA9A5}" type="parTrans" cxnId="{8FC9B27D-2BA2-45CA-8772-F0457B4FFE9C}">
      <dgm:prSet/>
      <dgm:spPr/>
      <dgm:t>
        <a:bodyPr/>
        <a:lstStyle/>
        <a:p>
          <a:endParaRPr lang="en-US"/>
        </a:p>
      </dgm:t>
    </dgm:pt>
    <dgm:pt modelId="{8AA87E2E-B6DD-4D93-9D5D-3859D2365465}" type="sibTrans" cxnId="{8FC9B27D-2BA2-45CA-8772-F0457B4FFE9C}">
      <dgm:prSet/>
      <dgm:spPr/>
      <dgm:t>
        <a:bodyPr/>
        <a:lstStyle/>
        <a:p>
          <a:endParaRPr lang="en-US"/>
        </a:p>
      </dgm:t>
    </dgm:pt>
    <dgm:pt modelId="{6D909F48-B733-4A49-96C4-D7E6D04ED0FD}">
      <dgm:prSet/>
      <dgm:spPr/>
      <dgm:t>
        <a:bodyPr/>
        <a:lstStyle/>
        <a:p>
          <a:r>
            <a:rPr lang="en-US"/>
            <a:t>Who?</a:t>
          </a:r>
        </a:p>
      </dgm:t>
    </dgm:pt>
    <dgm:pt modelId="{7D3FC12F-ED37-4939-BF88-B17A2541AE51}" type="parTrans" cxnId="{CF8752DB-2839-47B7-9677-1B437F1BEC65}">
      <dgm:prSet/>
      <dgm:spPr/>
      <dgm:t>
        <a:bodyPr/>
        <a:lstStyle/>
        <a:p>
          <a:endParaRPr lang="en-US"/>
        </a:p>
      </dgm:t>
    </dgm:pt>
    <dgm:pt modelId="{C9DB4C80-2557-4384-BDD7-7C1737439BA6}" type="sibTrans" cxnId="{CF8752DB-2839-47B7-9677-1B437F1BEC65}">
      <dgm:prSet/>
      <dgm:spPr/>
      <dgm:t>
        <a:bodyPr/>
        <a:lstStyle/>
        <a:p>
          <a:endParaRPr lang="en-US"/>
        </a:p>
      </dgm:t>
    </dgm:pt>
    <dgm:pt modelId="{27092F0B-2F80-4BAE-8BEF-F8E7ED87FCBD}">
      <dgm:prSet/>
      <dgm:spPr/>
      <dgm:t>
        <a:bodyPr/>
        <a:lstStyle/>
        <a:p>
          <a:r>
            <a:rPr lang="en-US"/>
            <a:t>Determine who’s the project manager</a:t>
          </a:r>
        </a:p>
      </dgm:t>
    </dgm:pt>
    <dgm:pt modelId="{0E77EFE4-F209-422B-B0EA-4B5A234F50DB}" type="parTrans" cxnId="{635B06FA-E1C3-4A05-AB20-AA72A856D113}">
      <dgm:prSet/>
      <dgm:spPr/>
      <dgm:t>
        <a:bodyPr/>
        <a:lstStyle/>
        <a:p>
          <a:endParaRPr lang="en-US"/>
        </a:p>
      </dgm:t>
    </dgm:pt>
    <dgm:pt modelId="{8A37421A-796C-47CD-9CA9-E49C16F5849F}" type="sibTrans" cxnId="{635B06FA-E1C3-4A05-AB20-AA72A856D113}">
      <dgm:prSet/>
      <dgm:spPr/>
      <dgm:t>
        <a:bodyPr/>
        <a:lstStyle/>
        <a:p>
          <a:endParaRPr lang="en-US"/>
        </a:p>
      </dgm:t>
    </dgm:pt>
    <dgm:pt modelId="{32E0F6C2-3CE6-40C6-B975-6A3FAAB1A5DA}">
      <dgm:prSet/>
      <dgm:spPr/>
      <dgm:t>
        <a:bodyPr/>
        <a:lstStyle/>
        <a:p>
          <a:r>
            <a:rPr lang="en-US"/>
            <a:t>Client</a:t>
          </a:r>
        </a:p>
      </dgm:t>
    </dgm:pt>
    <dgm:pt modelId="{9FE493A7-CC50-4305-ADDD-A18B99211448}" type="parTrans" cxnId="{87A9D3C3-339F-468D-AE02-D94035F07821}">
      <dgm:prSet/>
      <dgm:spPr/>
      <dgm:t>
        <a:bodyPr/>
        <a:lstStyle/>
        <a:p>
          <a:endParaRPr lang="en-US"/>
        </a:p>
      </dgm:t>
    </dgm:pt>
    <dgm:pt modelId="{784A57AB-719C-4FB3-9065-F71A1CA2D1E2}" type="sibTrans" cxnId="{87A9D3C3-339F-468D-AE02-D94035F07821}">
      <dgm:prSet/>
      <dgm:spPr/>
      <dgm:t>
        <a:bodyPr/>
        <a:lstStyle/>
        <a:p>
          <a:endParaRPr lang="en-US"/>
        </a:p>
      </dgm:t>
    </dgm:pt>
    <dgm:pt modelId="{E39BFC2B-FB07-444C-8466-1F2F5E2D8BCE}">
      <dgm:prSet/>
      <dgm:spPr/>
      <dgm:t>
        <a:bodyPr/>
        <a:lstStyle/>
        <a:p>
          <a:r>
            <a:rPr lang="en-US"/>
            <a:t>Decide who’s talking to the clients</a:t>
          </a:r>
        </a:p>
      </dgm:t>
    </dgm:pt>
    <dgm:pt modelId="{9505E4A1-7395-4151-8D53-9C78C5AF15EE}" type="parTrans" cxnId="{4DF52E7D-9C54-49E0-8FC6-1111E3D58503}">
      <dgm:prSet/>
      <dgm:spPr/>
      <dgm:t>
        <a:bodyPr/>
        <a:lstStyle/>
        <a:p>
          <a:endParaRPr lang="en-US"/>
        </a:p>
      </dgm:t>
    </dgm:pt>
    <dgm:pt modelId="{5DFB1109-7064-477F-B412-725ABD573111}" type="sibTrans" cxnId="{4DF52E7D-9C54-49E0-8FC6-1111E3D58503}">
      <dgm:prSet/>
      <dgm:spPr/>
      <dgm:t>
        <a:bodyPr/>
        <a:lstStyle/>
        <a:p>
          <a:endParaRPr lang="en-US"/>
        </a:p>
      </dgm:t>
    </dgm:pt>
    <dgm:pt modelId="{3E8AFBA8-4C8C-4ED7-B144-AD106E471651}" type="pres">
      <dgm:prSet presAssocID="{BF543E4F-EE7B-4FA3-AA59-3D74CDE30A60}" presName="root" presStyleCnt="0">
        <dgm:presLayoutVars>
          <dgm:dir/>
          <dgm:resizeHandles val="exact"/>
        </dgm:presLayoutVars>
      </dgm:prSet>
      <dgm:spPr/>
    </dgm:pt>
    <dgm:pt modelId="{B8DAD089-D56C-48A8-93EE-5293CE30BF3D}" type="pres">
      <dgm:prSet presAssocID="{3888C743-659A-47AE-BB98-5F820866F673}" presName="compNode" presStyleCnt="0"/>
      <dgm:spPr/>
    </dgm:pt>
    <dgm:pt modelId="{B71020EA-06E3-4F67-94F5-73FC02BA9767}" type="pres">
      <dgm:prSet presAssocID="{3888C743-659A-47AE-BB98-5F820866F673}" presName="bgRect" presStyleLbl="bgShp" presStyleIdx="0" presStyleCnt="4"/>
      <dgm:spPr/>
    </dgm:pt>
    <dgm:pt modelId="{239662FD-E44F-4076-AFE2-677E6FDE7851}" type="pres">
      <dgm:prSet presAssocID="{3888C743-659A-47AE-BB98-5F820866F67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3975AF0-73D9-4BFD-80C7-2CFB759E09CA}" type="pres">
      <dgm:prSet presAssocID="{3888C743-659A-47AE-BB98-5F820866F673}" presName="spaceRect" presStyleCnt="0"/>
      <dgm:spPr/>
    </dgm:pt>
    <dgm:pt modelId="{221AC55D-4064-4964-8BD0-7C978028F12C}" type="pres">
      <dgm:prSet presAssocID="{3888C743-659A-47AE-BB98-5F820866F673}" presName="parTx" presStyleLbl="revTx" presStyleIdx="0" presStyleCnt="8">
        <dgm:presLayoutVars>
          <dgm:chMax val="0"/>
          <dgm:chPref val="0"/>
        </dgm:presLayoutVars>
      </dgm:prSet>
      <dgm:spPr/>
    </dgm:pt>
    <dgm:pt modelId="{DCA7C14C-8EC8-4DE9-82A2-79E295C54CE5}" type="pres">
      <dgm:prSet presAssocID="{3888C743-659A-47AE-BB98-5F820866F673}" presName="desTx" presStyleLbl="revTx" presStyleIdx="1" presStyleCnt="8">
        <dgm:presLayoutVars/>
      </dgm:prSet>
      <dgm:spPr/>
    </dgm:pt>
    <dgm:pt modelId="{22722AE4-43C2-4008-BD7F-CF511E244FA8}" type="pres">
      <dgm:prSet presAssocID="{3263DC2C-B65B-40A1-8E92-C70A3B1F8171}" presName="sibTrans" presStyleCnt="0"/>
      <dgm:spPr/>
    </dgm:pt>
    <dgm:pt modelId="{27C719B0-E542-437D-BA72-8FC84297E3A0}" type="pres">
      <dgm:prSet presAssocID="{C8D9381E-3593-403A-B9A1-0507AECDBD10}" presName="compNode" presStyleCnt="0"/>
      <dgm:spPr/>
    </dgm:pt>
    <dgm:pt modelId="{A3663E61-AE09-487C-B9FB-3C4E99ED10B4}" type="pres">
      <dgm:prSet presAssocID="{C8D9381E-3593-403A-B9A1-0507AECDBD10}" presName="bgRect" presStyleLbl="bgShp" presStyleIdx="1" presStyleCnt="4"/>
      <dgm:spPr/>
    </dgm:pt>
    <dgm:pt modelId="{5E19CEBA-6A8A-484B-AF29-607FE42A2D1C}" type="pres">
      <dgm:prSet presAssocID="{C8D9381E-3593-403A-B9A1-0507AECDBD1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D1534A1-3C38-4663-BA0F-050A68CEA55A}" type="pres">
      <dgm:prSet presAssocID="{C8D9381E-3593-403A-B9A1-0507AECDBD10}" presName="spaceRect" presStyleCnt="0"/>
      <dgm:spPr/>
    </dgm:pt>
    <dgm:pt modelId="{E4FD41EF-27A4-4F5B-8F5D-4B1F783721DB}" type="pres">
      <dgm:prSet presAssocID="{C8D9381E-3593-403A-B9A1-0507AECDBD10}" presName="parTx" presStyleLbl="revTx" presStyleIdx="2" presStyleCnt="8">
        <dgm:presLayoutVars>
          <dgm:chMax val="0"/>
          <dgm:chPref val="0"/>
        </dgm:presLayoutVars>
      </dgm:prSet>
      <dgm:spPr/>
    </dgm:pt>
    <dgm:pt modelId="{F9B777DF-5D37-4BAC-9352-1FF08E404DA2}" type="pres">
      <dgm:prSet presAssocID="{C8D9381E-3593-403A-B9A1-0507AECDBD10}" presName="desTx" presStyleLbl="revTx" presStyleIdx="3" presStyleCnt="8">
        <dgm:presLayoutVars/>
      </dgm:prSet>
      <dgm:spPr/>
    </dgm:pt>
    <dgm:pt modelId="{50959E20-D903-44F8-8B2C-2546C93F22F0}" type="pres">
      <dgm:prSet presAssocID="{AEB647AE-7819-4AE2-9A54-B10533BEFA62}" presName="sibTrans" presStyleCnt="0"/>
      <dgm:spPr/>
    </dgm:pt>
    <dgm:pt modelId="{4D1BE48A-7562-476A-9871-A679283B3000}" type="pres">
      <dgm:prSet presAssocID="{6D909F48-B733-4A49-96C4-D7E6D04ED0FD}" presName="compNode" presStyleCnt="0"/>
      <dgm:spPr/>
    </dgm:pt>
    <dgm:pt modelId="{A4F4832C-DE53-48E6-8263-F3384823B50B}" type="pres">
      <dgm:prSet presAssocID="{6D909F48-B733-4A49-96C4-D7E6D04ED0FD}" presName="bgRect" presStyleLbl="bgShp" presStyleIdx="2" presStyleCnt="4"/>
      <dgm:spPr/>
    </dgm:pt>
    <dgm:pt modelId="{CD942A4A-5438-4553-8789-1BF4FF235FAC}" type="pres">
      <dgm:prSet presAssocID="{6D909F48-B733-4A49-96C4-D7E6D04ED0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B5C1AF1-6DB1-4E1D-B4A7-AAB25DE1D39E}" type="pres">
      <dgm:prSet presAssocID="{6D909F48-B733-4A49-96C4-D7E6D04ED0FD}" presName="spaceRect" presStyleCnt="0"/>
      <dgm:spPr/>
    </dgm:pt>
    <dgm:pt modelId="{2EA0B12E-D6BF-47CB-ACA1-A7C052C40DE8}" type="pres">
      <dgm:prSet presAssocID="{6D909F48-B733-4A49-96C4-D7E6D04ED0FD}" presName="parTx" presStyleLbl="revTx" presStyleIdx="4" presStyleCnt="8">
        <dgm:presLayoutVars>
          <dgm:chMax val="0"/>
          <dgm:chPref val="0"/>
        </dgm:presLayoutVars>
      </dgm:prSet>
      <dgm:spPr/>
    </dgm:pt>
    <dgm:pt modelId="{C7471885-6C80-4E3A-8571-672900988310}" type="pres">
      <dgm:prSet presAssocID="{6D909F48-B733-4A49-96C4-D7E6D04ED0FD}" presName="desTx" presStyleLbl="revTx" presStyleIdx="5" presStyleCnt="8">
        <dgm:presLayoutVars/>
      </dgm:prSet>
      <dgm:spPr/>
    </dgm:pt>
    <dgm:pt modelId="{B9E2AE96-7A9A-4F29-BDA3-84BFD38957A4}" type="pres">
      <dgm:prSet presAssocID="{C9DB4C80-2557-4384-BDD7-7C1737439BA6}" presName="sibTrans" presStyleCnt="0"/>
      <dgm:spPr/>
    </dgm:pt>
    <dgm:pt modelId="{5558B8A1-4FAE-4A15-8CB7-6876D6BEED76}" type="pres">
      <dgm:prSet presAssocID="{32E0F6C2-3CE6-40C6-B975-6A3FAAB1A5DA}" presName="compNode" presStyleCnt="0"/>
      <dgm:spPr/>
    </dgm:pt>
    <dgm:pt modelId="{9205B24A-86CA-4324-9B8B-CFB5BBC75181}" type="pres">
      <dgm:prSet presAssocID="{32E0F6C2-3CE6-40C6-B975-6A3FAAB1A5DA}" presName="bgRect" presStyleLbl="bgShp" presStyleIdx="3" presStyleCnt="4"/>
      <dgm:spPr/>
    </dgm:pt>
    <dgm:pt modelId="{18DB2855-1BB1-440D-92FC-02865CD110C4}" type="pres">
      <dgm:prSet presAssocID="{32E0F6C2-3CE6-40C6-B975-6A3FAAB1A5D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620E41A-05FB-405B-807F-2FA3678BE432}" type="pres">
      <dgm:prSet presAssocID="{32E0F6C2-3CE6-40C6-B975-6A3FAAB1A5DA}" presName="spaceRect" presStyleCnt="0"/>
      <dgm:spPr/>
    </dgm:pt>
    <dgm:pt modelId="{83B5AC09-A1D6-4BA0-8ABD-2EAD6DF84C80}" type="pres">
      <dgm:prSet presAssocID="{32E0F6C2-3CE6-40C6-B975-6A3FAAB1A5DA}" presName="parTx" presStyleLbl="revTx" presStyleIdx="6" presStyleCnt="8">
        <dgm:presLayoutVars>
          <dgm:chMax val="0"/>
          <dgm:chPref val="0"/>
        </dgm:presLayoutVars>
      </dgm:prSet>
      <dgm:spPr/>
    </dgm:pt>
    <dgm:pt modelId="{68585881-1F8E-4416-8D9A-B30789424CE6}" type="pres">
      <dgm:prSet presAssocID="{32E0F6C2-3CE6-40C6-B975-6A3FAAB1A5DA}" presName="desTx" presStyleLbl="revTx" presStyleIdx="7" presStyleCnt="8">
        <dgm:presLayoutVars/>
      </dgm:prSet>
      <dgm:spPr/>
    </dgm:pt>
  </dgm:ptLst>
  <dgm:cxnLst>
    <dgm:cxn modelId="{BA060A09-51E9-446C-97AF-D1438BCCD0FB}" srcId="{BF543E4F-EE7B-4FA3-AA59-3D74CDE30A60}" destId="{C8D9381E-3593-403A-B9A1-0507AECDBD10}" srcOrd="1" destOrd="0" parTransId="{B0F9075B-A9D0-48F7-B740-98032BD99425}" sibTransId="{AEB647AE-7819-4AE2-9A54-B10533BEFA62}"/>
    <dgm:cxn modelId="{0FB66B32-37CD-420E-A800-EE214760F30A}" srcId="{3888C743-659A-47AE-BB98-5F820866F673}" destId="{B381922A-BE69-4C6A-B9BB-B394D2E63688}" srcOrd="0" destOrd="0" parTransId="{E00DE833-7965-4195-A669-D727D4F68460}" sibTransId="{531F7848-8483-415F-939F-44D5D9AAAF15}"/>
    <dgm:cxn modelId="{B79E1455-B9D1-4FDD-88F1-C6A7E6D3AA26}" type="presOf" srcId="{3888C743-659A-47AE-BB98-5F820866F673}" destId="{221AC55D-4064-4964-8BD0-7C978028F12C}" srcOrd="0" destOrd="0" presId="urn:microsoft.com/office/officeart/2018/2/layout/IconVerticalSolidList"/>
    <dgm:cxn modelId="{E1F5C362-6668-45C8-ACC0-EA73D2DBFFEE}" type="presOf" srcId="{B381922A-BE69-4C6A-B9BB-B394D2E63688}" destId="{DCA7C14C-8EC8-4DE9-82A2-79E295C54CE5}" srcOrd="0" destOrd="0" presId="urn:microsoft.com/office/officeart/2018/2/layout/IconVerticalSolidList"/>
    <dgm:cxn modelId="{AF74EC65-650E-4D5B-9A30-6E5F2D1805C2}" type="presOf" srcId="{BF543E4F-EE7B-4FA3-AA59-3D74CDE30A60}" destId="{3E8AFBA8-4C8C-4ED7-B144-AD106E471651}" srcOrd="0" destOrd="0" presId="urn:microsoft.com/office/officeart/2018/2/layout/IconVerticalSolidList"/>
    <dgm:cxn modelId="{E36E376E-F9DB-43B7-8CB7-614344097B18}" type="presOf" srcId="{32E0F6C2-3CE6-40C6-B975-6A3FAAB1A5DA}" destId="{83B5AC09-A1D6-4BA0-8ABD-2EAD6DF84C80}" srcOrd="0" destOrd="0" presId="urn:microsoft.com/office/officeart/2018/2/layout/IconVerticalSolidList"/>
    <dgm:cxn modelId="{4DF52E7D-9C54-49E0-8FC6-1111E3D58503}" srcId="{32E0F6C2-3CE6-40C6-B975-6A3FAAB1A5DA}" destId="{E39BFC2B-FB07-444C-8466-1F2F5E2D8BCE}" srcOrd="0" destOrd="0" parTransId="{9505E4A1-7395-4151-8D53-9C78C5AF15EE}" sibTransId="{5DFB1109-7064-477F-B412-725ABD573111}"/>
    <dgm:cxn modelId="{8FC9B27D-2BA2-45CA-8772-F0457B4FFE9C}" srcId="{C8D9381E-3593-403A-B9A1-0507AECDBD10}" destId="{C4D1DC25-6412-4A47-B4D1-E9203D0FE2BE}" srcOrd="0" destOrd="0" parTransId="{D0F19D19-9829-4D6D-ACFE-E09D148CA9A5}" sibTransId="{8AA87E2E-B6DD-4D93-9D5D-3859D2365465}"/>
    <dgm:cxn modelId="{F5D8C09E-59AF-4CC0-B3C0-6C7F1208B281}" type="presOf" srcId="{C8D9381E-3593-403A-B9A1-0507AECDBD10}" destId="{E4FD41EF-27A4-4F5B-8F5D-4B1F783721DB}" srcOrd="0" destOrd="0" presId="urn:microsoft.com/office/officeart/2018/2/layout/IconVerticalSolidList"/>
    <dgm:cxn modelId="{8F24BAB3-5211-4EA1-96BB-829139C0EC3D}" type="presOf" srcId="{E39BFC2B-FB07-444C-8466-1F2F5E2D8BCE}" destId="{68585881-1F8E-4416-8D9A-B30789424CE6}" srcOrd="0" destOrd="0" presId="urn:microsoft.com/office/officeart/2018/2/layout/IconVerticalSolidList"/>
    <dgm:cxn modelId="{7B3100B6-A156-4AC2-82F8-1FFE0F852E51}" srcId="{BF543E4F-EE7B-4FA3-AA59-3D74CDE30A60}" destId="{3888C743-659A-47AE-BB98-5F820866F673}" srcOrd="0" destOrd="0" parTransId="{C447FC0D-91C1-4CD9-BBBF-E036C3C5D659}" sibTransId="{3263DC2C-B65B-40A1-8E92-C70A3B1F8171}"/>
    <dgm:cxn modelId="{87A9D3C3-339F-468D-AE02-D94035F07821}" srcId="{BF543E4F-EE7B-4FA3-AA59-3D74CDE30A60}" destId="{32E0F6C2-3CE6-40C6-B975-6A3FAAB1A5DA}" srcOrd="3" destOrd="0" parTransId="{9FE493A7-CC50-4305-ADDD-A18B99211448}" sibTransId="{784A57AB-719C-4FB3-9065-F71A1CA2D1E2}"/>
    <dgm:cxn modelId="{0E6CFED6-AF17-40E9-A88C-DBF29DE6615A}" type="presOf" srcId="{C4D1DC25-6412-4A47-B4D1-E9203D0FE2BE}" destId="{F9B777DF-5D37-4BAC-9352-1FF08E404DA2}" srcOrd="0" destOrd="0" presId="urn:microsoft.com/office/officeart/2018/2/layout/IconVerticalSolidList"/>
    <dgm:cxn modelId="{CF8752DB-2839-47B7-9677-1B437F1BEC65}" srcId="{BF543E4F-EE7B-4FA3-AA59-3D74CDE30A60}" destId="{6D909F48-B733-4A49-96C4-D7E6D04ED0FD}" srcOrd="2" destOrd="0" parTransId="{7D3FC12F-ED37-4939-BF88-B17A2541AE51}" sibTransId="{C9DB4C80-2557-4384-BDD7-7C1737439BA6}"/>
    <dgm:cxn modelId="{AB3368EC-62D6-40D9-AE4B-6A40A9871988}" type="presOf" srcId="{27092F0B-2F80-4BAE-8BEF-F8E7ED87FCBD}" destId="{C7471885-6C80-4E3A-8571-672900988310}" srcOrd="0" destOrd="0" presId="urn:microsoft.com/office/officeart/2018/2/layout/IconVerticalSolidList"/>
    <dgm:cxn modelId="{4794E9F9-933C-4C5A-8870-65B7FA085067}" type="presOf" srcId="{6D909F48-B733-4A49-96C4-D7E6D04ED0FD}" destId="{2EA0B12E-D6BF-47CB-ACA1-A7C052C40DE8}" srcOrd="0" destOrd="0" presId="urn:microsoft.com/office/officeart/2018/2/layout/IconVerticalSolidList"/>
    <dgm:cxn modelId="{635B06FA-E1C3-4A05-AB20-AA72A856D113}" srcId="{6D909F48-B733-4A49-96C4-D7E6D04ED0FD}" destId="{27092F0B-2F80-4BAE-8BEF-F8E7ED87FCBD}" srcOrd="0" destOrd="0" parTransId="{0E77EFE4-F209-422B-B0EA-4B5A234F50DB}" sibTransId="{8A37421A-796C-47CD-9CA9-E49C16F5849F}"/>
    <dgm:cxn modelId="{0D2BBED6-A1BC-4DE5-95BA-567309A81BE9}" type="presParOf" srcId="{3E8AFBA8-4C8C-4ED7-B144-AD106E471651}" destId="{B8DAD089-D56C-48A8-93EE-5293CE30BF3D}" srcOrd="0" destOrd="0" presId="urn:microsoft.com/office/officeart/2018/2/layout/IconVerticalSolidList"/>
    <dgm:cxn modelId="{50E84085-F06B-4561-849A-84CB5B6C2123}" type="presParOf" srcId="{B8DAD089-D56C-48A8-93EE-5293CE30BF3D}" destId="{B71020EA-06E3-4F67-94F5-73FC02BA9767}" srcOrd="0" destOrd="0" presId="urn:microsoft.com/office/officeart/2018/2/layout/IconVerticalSolidList"/>
    <dgm:cxn modelId="{E8A01DB9-2085-4273-B765-A3F785DD01A8}" type="presParOf" srcId="{B8DAD089-D56C-48A8-93EE-5293CE30BF3D}" destId="{239662FD-E44F-4076-AFE2-677E6FDE7851}" srcOrd="1" destOrd="0" presId="urn:microsoft.com/office/officeart/2018/2/layout/IconVerticalSolidList"/>
    <dgm:cxn modelId="{AAE9D4D3-2283-406B-89EB-637B93BBD287}" type="presParOf" srcId="{B8DAD089-D56C-48A8-93EE-5293CE30BF3D}" destId="{A3975AF0-73D9-4BFD-80C7-2CFB759E09CA}" srcOrd="2" destOrd="0" presId="urn:microsoft.com/office/officeart/2018/2/layout/IconVerticalSolidList"/>
    <dgm:cxn modelId="{2C62D2BC-41C0-4B65-BFC1-366B56D33F2A}" type="presParOf" srcId="{B8DAD089-D56C-48A8-93EE-5293CE30BF3D}" destId="{221AC55D-4064-4964-8BD0-7C978028F12C}" srcOrd="3" destOrd="0" presId="urn:microsoft.com/office/officeart/2018/2/layout/IconVerticalSolidList"/>
    <dgm:cxn modelId="{675D3A86-D4D1-4E99-B2F6-7D497991FF39}" type="presParOf" srcId="{B8DAD089-D56C-48A8-93EE-5293CE30BF3D}" destId="{DCA7C14C-8EC8-4DE9-82A2-79E295C54CE5}" srcOrd="4" destOrd="0" presId="urn:microsoft.com/office/officeart/2018/2/layout/IconVerticalSolidList"/>
    <dgm:cxn modelId="{069239E4-1601-4A7B-8DB9-847D40913F4C}" type="presParOf" srcId="{3E8AFBA8-4C8C-4ED7-B144-AD106E471651}" destId="{22722AE4-43C2-4008-BD7F-CF511E244FA8}" srcOrd="1" destOrd="0" presId="urn:microsoft.com/office/officeart/2018/2/layout/IconVerticalSolidList"/>
    <dgm:cxn modelId="{DB0A9379-49E6-46B4-8EB8-1C17CC64B511}" type="presParOf" srcId="{3E8AFBA8-4C8C-4ED7-B144-AD106E471651}" destId="{27C719B0-E542-437D-BA72-8FC84297E3A0}" srcOrd="2" destOrd="0" presId="urn:microsoft.com/office/officeart/2018/2/layout/IconVerticalSolidList"/>
    <dgm:cxn modelId="{ED11E325-4A07-443E-8288-5A74E0966501}" type="presParOf" srcId="{27C719B0-E542-437D-BA72-8FC84297E3A0}" destId="{A3663E61-AE09-487C-B9FB-3C4E99ED10B4}" srcOrd="0" destOrd="0" presId="urn:microsoft.com/office/officeart/2018/2/layout/IconVerticalSolidList"/>
    <dgm:cxn modelId="{AA4F2368-56CD-42CB-B654-8C10FABBF078}" type="presParOf" srcId="{27C719B0-E542-437D-BA72-8FC84297E3A0}" destId="{5E19CEBA-6A8A-484B-AF29-607FE42A2D1C}" srcOrd="1" destOrd="0" presId="urn:microsoft.com/office/officeart/2018/2/layout/IconVerticalSolidList"/>
    <dgm:cxn modelId="{98A0E41C-1D2F-4AC6-9ABC-9C86D72BEA98}" type="presParOf" srcId="{27C719B0-E542-437D-BA72-8FC84297E3A0}" destId="{5D1534A1-3C38-4663-BA0F-050A68CEA55A}" srcOrd="2" destOrd="0" presId="urn:microsoft.com/office/officeart/2018/2/layout/IconVerticalSolidList"/>
    <dgm:cxn modelId="{E4BC660E-E3ED-4F13-ABC5-2424FA3DD0EE}" type="presParOf" srcId="{27C719B0-E542-437D-BA72-8FC84297E3A0}" destId="{E4FD41EF-27A4-4F5B-8F5D-4B1F783721DB}" srcOrd="3" destOrd="0" presId="urn:microsoft.com/office/officeart/2018/2/layout/IconVerticalSolidList"/>
    <dgm:cxn modelId="{2A896E0F-A4B6-4F7F-BCAC-E59AC3B929FE}" type="presParOf" srcId="{27C719B0-E542-437D-BA72-8FC84297E3A0}" destId="{F9B777DF-5D37-4BAC-9352-1FF08E404DA2}" srcOrd="4" destOrd="0" presId="urn:microsoft.com/office/officeart/2018/2/layout/IconVerticalSolidList"/>
    <dgm:cxn modelId="{08D40E95-B0F3-4985-A355-06FFE746F574}" type="presParOf" srcId="{3E8AFBA8-4C8C-4ED7-B144-AD106E471651}" destId="{50959E20-D903-44F8-8B2C-2546C93F22F0}" srcOrd="3" destOrd="0" presId="urn:microsoft.com/office/officeart/2018/2/layout/IconVerticalSolidList"/>
    <dgm:cxn modelId="{5FD5750D-A6D4-4421-93E4-092FBA0281BD}" type="presParOf" srcId="{3E8AFBA8-4C8C-4ED7-B144-AD106E471651}" destId="{4D1BE48A-7562-476A-9871-A679283B3000}" srcOrd="4" destOrd="0" presId="urn:microsoft.com/office/officeart/2018/2/layout/IconVerticalSolidList"/>
    <dgm:cxn modelId="{341B6F1D-8101-4688-B0B8-AF4B0376D952}" type="presParOf" srcId="{4D1BE48A-7562-476A-9871-A679283B3000}" destId="{A4F4832C-DE53-48E6-8263-F3384823B50B}" srcOrd="0" destOrd="0" presId="urn:microsoft.com/office/officeart/2018/2/layout/IconVerticalSolidList"/>
    <dgm:cxn modelId="{61F796D9-51EF-4F35-93EC-6FC1B134B0E2}" type="presParOf" srcId="{4D1BE48A-7562-476A-9871-A679283B3000}" destId="{CD942A4A-5438-4553-8789-1BF4FF235FAC}" srcOrd="1" destOrd="0" presId="urn:microsoft.com/office/officeart/2018/2/layout/IconVerticalSolidList"/>
    <dgm:cxn modelId="{DF2AD0F4-BE0B-48AF-AC1E-B97706BD5A02}" type="presParOf" srcId="{4D1BE48A-7562-476A-9871-A679283B3000}" destId="{4B5C1AF1-6DB1-4E1D-B4A7-AAB25DE1D39E}" srcOrd="2" destOrd="0" presId="urn:microsoft.com/office/officeart/2018/2/layout/IconVerticalSolidList"/>
    <dgm:cxn modelId="{00343B28-AAF6-48EC-9A3F-0B9D65C39A98}" type="presParOf" srcId="{4D1BE48A-7562-476A-9871-A679283B3000}" destId="{2EA0B12E-D6BF-47CB-ACA1-A7C052C40DE8}" srcOrd="3" destOrd="0" presId="urn:microsoft.com/office/officeart/2018/2/layout/IconVerticalSolidList"/>
    <dgm:cxn modelId="{DE7463A8-4CD6-408E-BE3E-A45387DD480B}" type="presParOf" srcId="{4D1BE48A-7562-476A-9871-A679283B3000}" destId="{C7471885-6C80-4E3A-8571-672900988310}" srcOrd="4" destOrd="0" presId="urn:microsoft.com/office/officeart/2018/2/layout/IconVerticalSolidList"/>
    <dgm:cxn modelId="{6C00CD10-BB39-4E45-91A7-CE5BC99A1FDD}" type="presParOf" srcId="{3E8AFBA8-4C8C-4ED7-B144-AD106E471651}" destId="{B9E2AE96-7A9A-4F29-BDA3-84BFD38957A4}" srcOrd="5" destOrd="0" presId="urn:microsoft.com/office/officeart/2018/2/layout/IconVerticalSolidList"/>
    <dgm:cxn modelId="{15F9CB42-2252-4B8A-9FFA-D0C5D87FA301}" type="presParOf" srcId="{3E8AFBA8-4C8C-4ED7-B144-AD106E471651}" destId="{5558B8A1-4FAE-4A15-8CB7-6876D6BEED76}" srcOrd="6" destOrd="0" presId="urn:microsoft.com/office/officeart/2018/2/layout/IconVerticalSolidList"/>
    <dgm:cxn modelId="{7A972959-88DE-4B76-802B-3AADFD3D9E87}" type="presParOf" srcId="{5558B8A1-4FAE-4A15-8CB7-6876D6BEED76}" destId="{9205B24A-86CA-4324-9B8B-CFB5BBC75181}" srcOrd="0" destOrd="0" presId="urn:microsoft.com/office/officeart/2018/2/layout/IconVerticalSolidList"/>
    <dgm:cxn modelId="{C0C12AA1-E6BE-4F9F-BA2D-A3834952CDA1}" type="presParOf" srcId="{5558B8A1-4FAE-4A15-8CB7-6876D6BEED76}" destId="{18DB2855-1BB1-440D-92FC-02865CD110C4}" srcOrd="1" destOrd="0" presId="urn:microsoft.com/office/officeart/2018/2/layout/IconVerticalSolidList"/>
    <dgm:cxn modelId="{891D595C-F0A7-4F5F-9ED1-4490F3594794}" type="presParOf" srcId="{5558B8A1-4FAE-4A15-8CB7-6876D6BEED76}" destId="{C620E41A-05FB-405B-807F-2FA3678BE432}" srcOrd="2" destOrd="0" presId="urn:microsoft.com/office/officeart/2018/2/layout/IconVerticalSolidList"/>
    <dgm:cxn modelId="{C46908AA-3195-418B-A19C-AC57C8C79D87}" type="presParOf" srcId="{5558B8A1-4FAE-4A15-8CB7-6876D6BEED76}" destId="{83B5AC09-A1D6-4BA0-8ABD-2EAD6DF84C80}" srcOrd="3" destOrd="0" presId="urn:microsoft.com/office/officeart/2018/2/layout/IconVerticalSolidList"/>
    <dgm:cxn modelId="{996BF90D-4100-46E7-9962-9D432AF4D69F}" type="presParOf" srcId="{5558B8A1-4FAE-4A15-8CB7-6876D6BEED76}" destId="{68585881-1F8E-4416-8D9A-B30789424CE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14F9AF-3D49-45DE-96A8-3E52D9F4F06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DE4B0FD-865D-4A1E-9745-FF1D177745E3}">
      <dgm:prSet/>
      <dgm:spPr>
        <a:solidFill>
          <a:schemeClr val="accent1"/>
        </a:solidFill>
      </dgm:spPr>
      <dgm:t>
        <a:bodyPr/>
        <a:lstStyle/>
        <a:p>
          <a:r>
            <a:rPr lang="en-US"/>
            <a:t>Respond</a:t>
          </a:r>
        </a:p>
      </dgm:t>
    </dgm:pt>
    <dgm:pt modelId="{8CDF19BD-1D29-4F66-870B-FD5A49DBAC78}" type="parTrans" cxnId="{D9503C37-AC75-49B2-A37E-D97918138800}">
      <dgm:prSet/>
      <dgm:spPr/>
      <dgm:t>
        <a:bodyPr/>
        <a:lstStyle/>
        <a:p>
          <a:endParaRPr lang="en-US"/>
        </a:p>
      </dgm:t>
    </dgm:pt>
    <dgm:pt modelId="{D8FAEE84-7B8E-4D2C-8FB1-9CD7936673B7}" type="sibTrans" cxnId="{D9503C37-AC75-49B2-A37E-D97918138800}">
      <dgm:prSet/>
      <dgm:spPr/>
      <dgm:t>
        <a:bodyPr/>
        <a:lstStyle/>
        <a:p>
          <a:endParaRPr lang="en-US"/>
        </a:p>
      </dgm:t>
    </dgm:pt>
    <dgm:pt modelId="{661B4126-854D-4B91-B91E-9436FECCECD4}">
      <dgm:prSet/>
      <dgm:spPr/>
      <dgm:t>
        <a:bodyPr/>
        <a:lstStyle/>
        <a:p>
          <a:r>
            <a:rPr lang="en-US" dirty="0"/>
            <a:t>Respond to and offer feedback often. This keeps communication flowing. It should be specific.</a:t>
          </a:r>
        </a:p>
      </dgm:t>
    </dgm:pt>
    <dgm:pt modelId="{CC7D7F7D-E47B-471B-AF31-58CBCB9C91B0}" type="parTrans" cxnId="{EBC31AA4-4090-457C-8218-A76A22714A20}">
      <dgm:prSet/>
      <dgm:spPr/>
      <dgm:t>
        <a:bodyPr/>
        <a:lstStyle/>
        <a:p>
          <a:endParaRPr lang="en-US"/>
        </a:p>
      </dgm:t>
    </dgm:pt>
    <dgm:pt modelId="{D58FFD07-6ACE-40F3-89BD-D762B312CBF0}" type="sibTrans" cxnId="{EBC31AA4-4090-457C-8218-A76A22714A20}">
      <dgm:prSet/>
      <dgm:spPr/>
      <dgm:t>
        <a:bodyPr/>
        <a:lstStyle/>
        <a:p>
          <a:endParaRPr lang="en-US"/>
        </a:p>
      </dgm:t>
    </dgm:pt>
    <dgm:pt modelId="{2AC81B64-C33E-4E03-AFE2-17A1B8CA628A}">
      <dgm:prSet/>
      <dgm:spPr>
        <a:solidFill>
          <a:schemeClr val="accent1"/>
        </a:solidFill>
      </dgm:spPr>
      <dgm:t>
        <a:bodyPr/>
        <a:lstStyle/>
        <a:p>
          <a:r>
            <a:rPr lang="en-US"/>
            <a:t>Improve</a:t>
          </a:r>
        </a:p>
      </dgm:t>
    </dgm:pt>
    <dgm:pt modelId="{22F1E17B-4A4B-4256-868A-3D88829731AF}" type="parTrans" cxnId="{EF54E6E3-1920-4D08-8616-C9789A87413D}">
      <dgm:prSet/>
      <dgm:spPr/>
      <dgm:t>
        <a:bodyPr/>
        <a:lstStyle/>
        <a:p>
          <a:endParaRPr lang="en-US"/>
        </a:p>
      </dgm:t>
    </dgm:pt>
    <dgm:pt modelId="{D12FDB8A-DBAD-4134-B741-F492F4189226}" type="sibTrans" cxnId="{EF54E6E3-1920-4D08-8616-C9789A87413D}">
      <dgm:prSet/>
      <dgm:spPr/>
      <dgm:t>
        <a:bodyPr/>
        <a:lstStyle/>
        <a:p>
          <a:endParaRPr lang="en-US"/>
        </a:p>
      </dgm:t>
    </dgm:pt>
    <dgm:pt modelId="{77593F4E-D27C-4464-A73E-1A85851A8B61}">
      <dgm:prSet/>
      <dgm:spPr/>
      <dgm:t>
        <a:bodyPr/>
        <a:lstStyle/>
        <a:p>
          <a:r>
            <a:rPr lang="en-US" dirty="0"/>
            <a:t>Determine what feedback improves the design of the project and then incorporate it into the redesign.</a:t>
          </a:r>
        </a:p>
      </dgm:t>
    </dgm:pt>
    <dgm:pt modelId="{05712F8F-2479-4876-945C-3435C10D3EE9}" type="parTrans" cxnId="{FE8D1B1F-D134-4ABF-AA28-C0B3F1EF8F2A}">
      <dgm:prSet/>
      <dgm:spPr/>
      <dgm:t>
        <a:bodyPr/>
        <a:lstStyle/>
        <a:p>
          <a:endParaRPr lang="en-US"/>
        </a:p>
      </dgm:t>
    </dgm:pt>
    <dgm:pt modelId="{C76927F1-A794-4A59-A9C3-C2A3613D10F0}" type="sibTrans" cxnId="{FE8D1B1F-D134-4ABF-AA28-C0B3F1EF8F2A}">
      <dgm:prSet/>
      <dgm:spPr/>
      <dgm:t>
        <a:bodyPr/>
        <a:lstStyle/>
        <a:p>
          <a:endParaRPr lang="en-US"/>
        </a:p>
      </dgm:t>
    </dgm:pt>
    <dgm:pt modelId="{6891D7D7-AF00-4874-AD4F-87A40915CB7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Constructive</a:t>
          </a:r>
        </a:p>
      </dgm:t>
    </dgm:pt>
    <dgm:pt modelId="{B8FD15C9-DE1D-41E0-8081-3C34D72B7E7A}" type="parTrans" cxnId="{E69C7BDB-389B-4576-8FC2-44EDC225F7C9}">
      <dgm:prSet/>
      <dgm:spPr/>
      <dgm:t>
        <a:bodyPr/>
        <a:lstStyle/>
        <a:p>
          <a:endParaRPr lang="en-US"/>
        </a:p>
      </dgm:t>
    </dgm:pt>
    <dgm:pt modelId="{C9D9162F-0044-4E88-A81A-4CBC7330A67A}" type="sibTrans" cxnId="{E69C7BDB-389B-4576-8FC2-44EDC225F7C9}">
      <dgm:prSet/>
      <dgm:spPr/>
      <dgm:t>
        <a:bodyPr/>
        <a:lstStyle/>
        <a:p>
          <a:endParaRPr lang="en-US"/>
        </a:p>
      </dgm:t>
    </dgm:pt>
    <dgm:pt modelId="{435477B3-7F60-4413-A1CB-659C7F607900}">
      <dgm:prSet/>
      <dgm:spPr/>
      <dgm:t>
        <a:bodyPr/>
        <a:lstStyle/>
        <a:p>
          <a:r>
            <a:rPr lang="en-US" dirty="0"/>
            <a:t>Be sensitive to other’s feelings when critiquing each other’s work. Only provide constructive comments.</a:t>
          </a:r>
        </a:p>
      </dgm:t>
    </dgm:pt>
    <dgm:pt modelId="{70881C72-BD0B-4110-BCF6-CF96F408B753}" type="parTrans" cxnId="{AECBA309-F28E-4A8E-8E66-FB3CEB722170}">
      <dgm:prSet/>
      <dgm:spPr/>
      <dgm:t>
        <a:bodyPr/>
        <a:lstStyle/>
        <a:p>
          <a:endParaRPr lang="en-US"/>
        </a:p>
      </dgm:t>
    </dgm:pt>
    <dgm:pt modelId="{3A586668-72B5-4EF4-8137-7E47DF1AC17E}" type="sibTrans" cxnId="{AECBA309-F28E-4A8E-8E66-FB3CEB722170}">
      <dgm:prSet/>
      <dgm:spPr/>
      <dgm:t>
        <a:bodyPr/>
        <a:lstStyle/>
        <a:p>
          <a:endParaRPr lang="en-US"/>
        </a:p>
      </dgm:t>
    </dgm:pt>
    <dgm:pt modelId="{2193E816-0B33-5E4F-B8C1-3D83F4049030}" type="pres">
      <dgm:prSet presAssocID="{5C14F9AF-3D49-45DE-96A8-3E52D9F4F06B}" presName="Name0" presStyleCnt="0">
        <dgm:presLayoutVars>
          <dgm:dir/>
          <dgm:animLvl val="lvl"/>
          <dgm:resizeHandles val="exact"/>
        </dgm:presLayoutVars>
      </dgm:prSet>
      <dgm:spPr/>
    </dgm:pt>
    <dgm:pt modelId="{9871D04A-CD2B-8A45-869E-807700380DC1}" type="pres">
      <dgm:prSet presAssocID="{6891D7D7-AF00-4874-AD4F-87A40915CB7A}" presName="boxAndChildren" presStyleCnt="0"/>
      <dgm:spPr/>
    </dgm:pt>
    <dgm:pt modelId="{7D737254-55BB-D545-9A3A-67C419471A70}" type="pres">
      <dgm:prSet presAssocID="{6891D7D7-AF00-4874-AD4F-87A40915CB7A}" presName="parentTextBox" presStyleLbl="alignNode1" presStyleIdx="0" presStyleCnt="3"/>
      <dgm:spPr/>
    </dgm:pt>
    <dgm:pt modelId="{8EE3EE56-7D0C-E941-B3E2-6A0D0A966239}" type="pres">
      <dgm:prSet presAssocID="{6891D7D7-AF00-4874-AD4F-87A40915CB7A}" presName="descendantBox" presStyleLbl="bgAccFollowNode1" presStyleIdx="0" presStyleCnt="3"/>
      <dgm:spPr/>
    </dgm:pt>
    <dgm:pt modelId="{2F7BBBCE-CD8B-EB46-9A5B-91C9EC224795}" type="pres">
      <dgm:prSet presAssocID="{D12FDB8A-DBAD-4134-B741-F492F4189226}" presName="sp" presStyleCnt="0"/>
      <dgm:spPr/>
    </dgm:pt>
    <dgm:pt modelId="{339BD82C-0761-AB44-89BD-C9EE4DEEF312}" type="pres">
      <dgm:prSet presAssocID="{2AC81B64-C33E-4E03-AFE2-17A1B8CA628A}" presName="arrowAndChildren" presStyleCnt="0"/>
      <dgm:spPr/>
    </dgm:pt>
    <dgm:pt modelId="{46593876-53C6-6449-846E-748A98030A92}" type="pres">
      <dgm:prSet presAssocID="{2AC81B64-C33E-4E03-AFE2-17A1B8CA628A}" presName="parentTextArrow" presStyleLbl="node1" presStyleIdx="0" presStyleCnt="0"/>
      <dgm:spPr/>
    </dgm:pt>
    <dgm:pt modelId="{0B017A6F-504D-024F-9388-FFE6E28E069A}" type="pres">
      <dgm:prSet presAssocID="{2AC81B64-C33E-4E03-AFE2-17A1B8CA628A}" presName="arrow" presStyleLbl="alignNode1" presStyleIdx="1" presStyleCnt="3"/>
      <dgm:spPr/>
    </dgm:pt>
    <dgm:pt modelId="{C6793BA6-0B27-464D-8020-847470BD9199}" type="pres">
      <dgm:prSet presAssocID="{2AC81B64-C33E-4E03-AFE2-17A1B8CA628A}" presName="descendantArrow" presStyleLbl="bgAccFollowNode1" presStyleIdx="1" presStyleCnt="3"/>
      <dgm:spPr/>
    </dgm:pt>
    <dgm:pt modelId="{CB66D523-4579-1743-B73C-7791B5A0E463}" type="pres">
      <dgm:prSet presAssocID="{D8FAEE84-7B8E-4D2C-8FB1-9CD7936673B7}" presName="sp" presStyleCnt="0"/>
      <dgm:spPr/>
    </dgm:pt>
    <dgm:pt modelId="{3DF2C705-0F26-7143-B378-69033E75CAF9}" type="pres">
      <dgm:prSet presAssocID="{3DE4B0FD-865D-4A1E-9745-FF1D177745E3}" presName="arrowAndChildren" presStyleCnt="0"/>
      <dgm:spPr/>
    </dgm:pt>
    <dgm:pt modelId="{49ACA487-10F2-FA47-9A75-1A1C4A25E70C}" type="pres">
      <dgm:prSet presAssocID="{3DE4B0FD-865D-4A1E-9745-FF1D177745E3}" presName="parentTextArrow" presStyleLbl="node1" presStyleIdx="0" presStyleCnt="0"/>
      <dgm:spPr/>
    </dgm:pt>
    <dgm:pt modelId="{160A4328-11EC-5442-91B7-456E2BCEC8F2}" type="pres">
      <dgm:prSet presAssocID="{3DE4B0FD-865D-4A1E-9745-FF1D177745E3}" presName="arrow" presStyleLbl="alignNode1" presStyleIdx="2" presStyleCnt="3"/>
      <dgm:spPr/>
    </dgm:pt>
    <dgm:pt modelId="{29FB5DC7-36B2-AE42-AAC2-F947AF192668}" type="pres">
      <dgm:prSet presAssocID="{3DE4B0FD-865D-4A1E-9745-FF1D177745E3}" presName="descendantArrow" presStyleLbl="bgAccFollowNode1" presStyleIdx="2" presStyleCnt="3"/>
      <dgm:spPr/>
    </dgm:pt>
  </dgm:ptLst>
  <dgm:cxnLst>
    <dgm:cxn modelId="{AECBA309-F28E-4A8E-8E66-FB3CEB722170}" srcId="{6891D7D7-AF00-4874-AD4F-87A40915CB7A}" destId="{435477B3-7F60-4413-A1CB-659C7F607900}" srcOrd="0" destOrd="0" parTransId="{70881C72-BD0B-4110-BCF6-CF96F408B753}" sibTransId="{3A586668-72B5-4EF4-8137-7E47DF1AC17E}"/>
    <dgm:cxn modelId="{65C06E10-D002-104C-B5AC-17FBDDA87173}" type="presOf" srcId="{2AC81B64-C33E-4E03-AFE2-17A1B8CA628A}" destId="{46593876-53C6-6449-846E-748A98030A92}" srcOrd="0" destOrd="0" presId="urn:microsoft.com/office/officeart/2016/7/layout/VerticalDownArrowProcess"/>
    <dgm:cxn modelId="{FE8D1B1F-D134-4ABF-AA28-C0B3F1EF8F2A}" srcId="{2AC81B64-C33E-4E03-AFE2-17A1B8CA628A}" destId="{77593F4E-D27C-4464-A73E-1A85851A8B61}" srcOrd="0" destOrd="0" parTransId="{05712F8F-2479-4876-945C-3435C10D3EE9}" sibTransId="{C76927F1-A794-4A59-A9C3-C2A3613D10F0}"/>
    <dgm:cxn modelId="{77FF6224-CD21-4244-A24E-7E143A5F8501}" type="presOf" srcId="{77593F4E-D27C-4464-A73E-1A85851A8B61}" destId="{C6793BA6-0B27-464D-8020-847470BD9199}" srcOrd="0" destOrd="0" presId="urn:microsoft.com/office/officeart/2016/7/layout/VerticalDownArrowProcess"/>
    <dgm:cxn modelId="{D9503C37-AC75-49B2-A37E-D97918138800}" srcId="{5C14F9AF-3D49-45DE-96A8-3E52D9F4F06B}" destId="{3DE4B0FD-865D-4A1E-9745-FF1D177745E3}" srcOrd="0" destOrd="0" parTransId="{8CDF19BD-1D29-4F66-870B-FD5A49DBAC78}" sibTransId="{D8FAEE84-7B8E-4D2C-8FB1-9CD7936673B7}"/>
    <dgm:cxn modelId="{1BDD7360-4530-9848-86D3-A768DC12666E}" type="presOf" srcId="{661B4126-854D-4B91-B91E-9436FECCECD4}" destId="{29FB5DC7-36B2-AE42-AAC2-F947AF192668}" srcOrd="0" destOrd="0" presId="urn:microsoft.com/office/officeart/2016/7/layout/VerticalDownArrowProcess"/>
    <dgm:cxn modelId="{3104DC63-7CAB-D048-9179-A5E7453C9BDB}" type="presOf" srcId="{2AC81B64-C33E-4E03-AFE2-17A1B8CA628A}" destId="{0B017A6F-504D-024F-9388-FFE6E28E069A}" srcOrd="1" destOrd="0" presId="urn:microsoft.com/office/officeart/2016/7/layout/VerticalDownArrowProcess"/>
    <dgm:cxn modelId="{EA64077B-74C5-DA47-93BD-2251ED77400D}" type="presOf" srcId="{6891D7D7-AF00-4874-AD4F-87A40915CB7A}" destId="{7D737254-55BB-D545-9A3A-67C419471A70}" srcOrd="0" destOrd="0" presId="urn:microsoft.com/office/officeart/2016/7/layout/VerticalDownArrowProcess"/>
    <dgm:cxn modelId="{EBC31AA4-4090-457C-8218-A76A22714A20}" srcId="{3DE4B0FD-865D-4A1E-9745-FF1D177745E3}" destId="{661B4126-854D-4B91-B91E-9436FECCECD4}" srcOrd="0" destOrd="0" parTransId="{CC7D7F7D-E47B-471B-AF31-58CBCB9C91B0}" sibTransId="{D58FFD07-6ACE-40F3-89BD-D762B312CBF0}"/>
    <dgm:cxn modelId="{55B5DDBA-9F54-674F-A05C-63FDCEEC2575}" type="presOf" srcId="{3DE4B0FD-865D-4A1E-9745-FF1D177745E3}" destId="{49ACA487-10F2-FA47-9A75-1A1C4A25E70C}" srcOrd="0" destOrd="0" presId="urn:microsoft.com/office/officeart/2016/7/layout/VerticalDownArrowProcess"/>
    <dgm:cxn modelId="{889599D0-F5B8-C745-A6BB-9D5B591D5CAC}" type="presOf" srcId="{435477B3-7F60-4413-A1CB-659C7F607900}" destId="{8EE3EE56-7D0C-E941-B3E2-6A0D0A966239}" srcOrd="0" destOrd="0" presId="urn:microsoft.com/office/officeart/2016/7/layout/VerticalDownArrowProcess"/>
    <dgm:cxn modelId="{E69C7BDB-389B-4576-8FC2-44EDC225F7C9}" srcId="{5C14F9AF-3D49-45DE-96A8-3E52D9F4F06B}" destId="{6891D7D7-AF00-4874-AD4F-87A40915CB7A}" srcOrd="2" destOrd="0" parTransId="{B8FD15C9-DE1D-41E0-8081-3C34D72B7E7A}" sibTransId="{C9D9162F-0044-4E88-A81A-4CBC7330A67A}"/>
    <dgm:cxn modelId="{EF54E6E3-1920-4D08-8616-C9789A87413D}" srcId="{5C14F9AF-3D49-45DE-96A8-3E52D9F4F06B}" destId="{2AC81B64-C33E-4E03-AFE2-17A1B8CA628A}" srcOrd="1" destOrd="0" parTransId="{22F1E17B-4A4B-4256-868A-3D88829731AF}" sibTransId="{D12FDB8A-DBAD-4134-B741-F492F4189226}"/>
    <dgm:cxn modelId="{81E736E8-432A-AE49-B7F1-0F60128F4D78}" type="presOf" srcId="{5C14F9AF-3D49-45DE-96A8-3E52D9F4F06B}" destId="{2193E816-0B33-5E4F-B8C1-3D83F4049030}" srcOrd="0" destOrd="0" presId="urn:microsoft.com/office/officeart/2016/7/layout/VerticalDownArrowProcess"/>
    <dgm:cxn modelId="{A8AFC1EB-A132-754B-A0F7-9F39B53C4500}" type="presOf" srcId="{3DE4B0FD-865D-4A1E-9745-FF1D177745E3}" destId="{160A4328-11EC-5442-91B7-456E2BCEC8F2}" srcOrd="1" destOrd="0" presId="urn:microsoft.com/office/officeart/2016/7/layout/VerticalDownArrowProcess"/>
    <dgm:cxn modelId="{2FA3F18F-0890-2043-9EE6-4D535DEFC5F3}" type="presParOf" srcId="{2193E816-0B33-5E4F-B8C1-3D83F4049030}" destId="{9871D04A-CD2B-8A45-869E-807700380DC1}" srcOrd="0" destOrd="0" presId="urn:microsoft.com/office/officeart/2016/7/layout/VerticalDownArrowProcess"/>
    <dgm:cxn modelId="{1AAB9D16-04FF-B549-A812-545FBEEAD845}" type="presParOf" srcId="{9871D04A-CD2B-8A45-869E-807700380DC1}" destId="{7D737254-55BB-D545-9A3A-67C419471A70}" srcOrd="0" destOrd="0" presId="urn:microsoft.com/office/officeart/2016/7/layout/VerticalDownArrowProcess"/>
    <dgm:cxn modelId="{DE4FA499-6936-A04A-A5B7-78A15E36F44B}" type="presParOf" srcId="{9871D04A-CD2B-8A45-869E-807700380DC1}" destId="{8EE3EE56-7D0C-E941-B3E2-6A0D0A966239}" srcOrd="1" destOrd="0" presId="urn:microsoft.com/office/officeart/2016/7/layout/VerticalDownArrowProcess"/>
    <dgm:cxn modelId="{318D6433-FC70-BB43-A30C-76AAE01CF21D}" type="presParOf" srcId="{2193E816-0B33-5E4F-B8C1-3D83F4049030}" destId="{2F7BBBCE-CD8B-EB46-9A5B-91C9EC224795}" srcOrd="1" destOrd="0" presId="urn:microsoft.com/office/officeart/2016/7/layout/VerticalDownArrowProcess"/>
    <dgm:cxn modelId="{C1326377-00E8-C142-9A83-4C57D6B8DD3C}" type="presParOf" srcId="{2193E816-0B33-5E4F-B8C1-3D83F4049030}" destId="{339BD82C-0761-AB44-89BD-C9EE4DEEF312}" srcOrd="2" destOrd="0" presId="urn:microsoft.com/office/officeart/2016/7/layout/VerticalDownArrowProcess"/>
    <dgm:cxn modelId="{141C8AED-BFAE-674B-A235-043873F37DE9}" type="presParOf" srcId="{339BD82C-0761-AB44-89BD-C9EE4DEEF312}" destId="{46593876-53C6-6449-846E-748A98030A92}" srcOrd="0" destOrd="0" presId="urn:microsoft.com/office/officeart/2016/7/layout/VerticalDownArrowProcess"/>
    <dgm:cxn modelId="{E250B08A-56A9-5847-9794-4F916665D86C}" type="presParOf" srcId="{339BD82C-0761-AB44-89BD-C9EE4DEEF312}" destId="{0B017A6F-504D-024F-9388-FFE6E28E069A}" srcOrd="1" destOrd="0" presId="urn:microsoft.com/office/officeart/2016/7/layout/VerticalDownArrowProcess"/>
    <dgm:cxn modelId="{5C1E9ECC-5470-AD47-9566-81FADE6F51A9}" type="presParOf" srcId="{339BD82C-0761-AB44-89BD-C9EE4DEEF312}" destId="{C6793BA6-0B27-464D-8020-847470BD9199}" srcOrd="2" destOrd="0" presId="urn:microsoft.com/office/officeart/2016/7/layout/VerticalDownArrowProcess"/>
    <dgm:cxn modelId="{02127AF5-FCAE-A244-BD83-012724C984FC}" type="presParOf" srcId="{2193E816-0B33-5E4F-B8C1-3D83F4049030}" destId="{CB66D523-4579-1743-B73C-7791B5A0E463}" srcOrd="3" destOrd="0" presId="urn:microsoft.com/office/officeart/2016/7/layout/VerticalDownArrowProcess"/>
    <dgm:cxn modelId="{2E0D0994-022B-E342-854F-C294CC8A5041}" type="presParOf" srcId="{2193E816-0B33-5E4F-B8C1-3D83F4049030}" destId="{3DF2C705-0F26-7143-B378-69033E75CAF9}" srcOrd="4" destOrd="0" presId="urn:microsoft.com/office/officeart/2016/7/layout/VerticalDownArrowProcess"/>
    <dgm:cxn modelId="{2B9023FC-D492-7E4A-8C19-53E7AB3ABAEE}" type="presParOf" srcId="{3DF2C705-0F26-7143-B378-69033E75CAF9}" destId="{49ACA487-10F2-FA47-9A75-1A1C4A25E70C}" srcOrd="0" destOrd="0" presId="urn:microsoft.com/office/officeart/2016/7/layout/VerticalDownArrowProcess"/>
    <dgm:cxn modelId="{8AF7762C-EA7D-E64F-AC9F-EC6B91539ACD}" type="presParOf" srcId="{3DF2C705-0F26-7143-B378-69033E75CAF9}" destId="{160A4328-11EC-5442-91B7-456E2BCEC8F2}" srcOrd="1" destOrd="0" presId="urn:microsoft.com/office/officeart/2016/7/layout/VerticalDownArrowProcess"/>
    <dgm:cxn modelId="{AF96C42F-1063-B042-AE79-6A6B31249CDF}" type="presParOf" srcId="{3DF2C705-0F26-7143-B378-69033E75CAF9}" destId="{29FB5DC7-36B2-AE42-AAC2-F947AF19266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2F0EC-4CE0-48F5-B928-D9276366148A}">
      <dsp:nvSpPr>
        <dsp:cNvPr id="0" name=""/>
        <dsp:cNvSpPr/>
      </dsp:nvSpPr>
      <dsp:spPr>
        <a:xfrm>
          <a:off x="0" y="1354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AA2C1-6174-439E-B188-063040E49436}">
      <dsp:nvSpPr>
        <dsp:cNvPr id="0" name=""/>
        <dsp:cNvSpPr/>
      </dsp:nvSpPr>
      <dsp:spPr>
        <a:xfrm>
          <a:off x="207661" y="155813"/>
          <a:ext cx="377565" cy="377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FB275-4A7D-4577-B30F-8B61893E32A5}">
      <dsp:nvSpPr>
        <dsp:cNvPr id="0" name=""/>
        <dsp:cNvSpPr/>
      </dsp:nvSpPr>
      <dsp:spPr>
        <a:xfrm>
          <a:off x="792888" y="1354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Inspiration </a:t>
          </a:r>
          <a:r>
            <a:rPr lang="en-US" sz="1900" b="0" i="0" kern="1200"/>
            <a:t>Steer your research based on the client’s inspirational pics/ideas.</a:t>
          </a:r>
          <a:endParaRPr lang="en-US" sz="1900" kern="1200"/>
        </a:p>
      </dsp:txBody>
      <dsp:txXfrm>
        <a:off x="792888" y="1354"/>
        <a:ext cx="7093811" cy="686483"/>
      </dsp:txXfrm>
    </dsp:sp>
    <dsp:sp modelId="{725E451F-83D0-48C3-B217-E10F63A52F37}">
      <dsp:nvSpPr>
        <dsp:cNvPr id="0" name=""/>
        <dsp:cNvSpPr/>
      </dsp:nvSpPr>
      <dsp:spPr>
        <a:xfrm>
          <a:off x="0" y="859458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F4483-4C37-4298-BCC8-711FB813DF98}">
      <dsp:nvSpPr>
        <dsp:cNvPr id="0" name=""/>
        <dsp:cNvSpPr/>
      </dsp:nvSpPr>
      <dsp:spPr>
        <a:xfrm>
          <a:off x="207661" y="1013917"/>
          <a:ext cx="377565" cy="377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558CE-C6DB-4FDE-B2BD-A43A48C2A9AC}">
      <dsp:nvSpPr>
        <dsp:cNvPr id="0" name=""/>
        <dsp:cNvSpPr/>
      </dsp:nvSpPr>
      <dsp:spPr>
        <a:xfrm>
          <a:off x="792888" y="859458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Goals &amp; Budget </a:t>
          </a:r>
          <a:r>
            <a:rPr lang="en-US" sz="1900" b="0" i="0" kern="1200"/>
            <a:t>Deliverables, tangibles. What do you want out of this?</a:t>
          </a:r>
          <a:endParaRPr lang="en-US" sz="1900" kern="1200"/>
        </a:p>
      </dsp:txBody>
      <dsp:txXfrm>
        <a:off x="792888" y="859458"/>
        <a:ext cx="7093811" cy="686483"/>
      </dsp:txXfrm>
    </dsp:sp>
    <dsp:sp modelId="{EE0A08FD-CB9B-4113-96C7-6A09E61BEF97}">
      <dsp:nvSpPr>
        <dsp:cNvPr id="0" name=""/>
        <dsp:cNvSpPr/>
      </dsp:nvSpPr>
      <dsp:spPr>
        <a:xfrm>
          <a:off x="0" y="1717562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6284C-AB7E-4837-9A14-19C5BDCDFE66}">
      <dsp:nvSpPr>
        <dsp:cNvPr id="0" name=""/>
        <dsp:cNvSpPr/>
      </dsp:nvSpPr>
      <dsp:spPr>
        <a:xfrm>
          <a:off x="207661" y="1872021"/>
          <a:ext cx="377565" cy="377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81813-7D13-444C-9334-39614B16B897}">
      <dsp:nvSpPr>
        <dsp:cNvPr id="0" name=""/>
        <dsp:cNvSpPr/>
      </dsp:nvSpPr>
      <dsp:spPr>
        <a:xfrm>
          <a:off x="792888" y="1717562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Target Audience </a:t>
          </a:r>
          <a:r>
            <a:rPr lang="en-US" sz="1900" b="0" i="0" kern="1200"/>
            <a:t>Helps define messaging and “look”.</a:t>
          </a:r>
          <a:endParaRPr lang="en-US" sz="1900" kern="1200"/>
        </a:p>
      </dsp:txBody>
      <dsp:txXfrm>
        <a:off x="792888" y="1717562"/>
        <a:ext cx="7093811" cy="686483"/>
      </dsp:txXfrm>
    </dsp:sp>
    <dsp:sp modelId="{D2EEB87F-CF30-4299-997F-BF1806E1156D}">
      <dsp:nvSpPr>
        <dsp:cNvPr id="0" name=""/>
        <dsp:cNvSpPr/>
      </dsp:nvSpPr>
      <dsp:spPr>
        <a:xfrm>
          <a:off x="0" y="2575666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386FE-E46B-4710-980C-EB89C340D7F7}">
      <dsp:nvSpPr>
        <dsp:cNvPr id="0" name=""/>
        <dsp:cNvSpPr/>
      </dsp:nvSpPr>
      <dsp:spPr>
        <a:xfrm>
          <a:off x="207661" y="2730125"/>
          <a:ext cx="377565" cy="377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11C8E-7D8C-4DF9-A7FE-897F8DBDDD44}">
      <dsp:nvSpPr>
        <dsp:cNvPr id="0" name=""/>
        <dsp:cNvSpPr/>
      </dsp:nvSpPr>
      <dsp:spPr>
        <a:xfrm>
          <a:off x="792888" y="2575666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Purpose </a:t>
          </a:r>
          <a:r>
            <a:rPr lang="en-US" sz="1900" b="0" i="0" kern="1200"/>
            <a:t>What’s the mission?</a:t>
          </a:r>
          <a:endParaRPr lang="en-US" sz="1900" kern="1200"/>
        </a:p>
      </dsp:txBody>
      <dsp:txXfrm>
        <a:off x="792888" y="2575666"/>
        <a:ext cx="7093811" cy="686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FEB93-E714-4B54-ADED-DA33001F2951}">
      <dsp:nvSpPr>
        <dsp:cNvPr id="0" name=""/>
        <dsp:cNvSpPr/>
      </dsp:nvSpPr>
      <dsp:spPr>
        <a:xfrm>
          <a:off x="0" y="1354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44030-87B1-491C-AD3E-C4294F0A97C9}">
      <dsp:nvSpPr>
        <dsp:cNvPr id="0" name=""/>
        <dsp:cNvSpPr/>
      </dsp:nvSpPr>
      <dsp:spPr>
        <a:xfrm>
          <a:off x="207661" y="155813"/>
          <a:ext cx="377565" cy="377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69093-1DC3-49A0-B9F6-115216013FD7}">
      <dsp:nvSpPr>
        <dsp:cNvPr id="0" name=""/>
        <dsp:cNvSpPr/>
      </dsp:nvSpPr>
      <dsp:spPr>
        <a:xfrm>
          <a:off x="792888" y="1354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Design Documents: Project Plans, Schedules, Due Dates</a:t>
          </a:r>
        </a:p>
      </dsp:txBody>
      <dsp:txXfrm>
        <a:off x="792888" y="1354"/>
        <a:ext cx="7093811" cy="686483"/>
      </dsp:txXfrm>
    </dsp:sp>
    <dsp:sp modelId="{9137066E-A643-433E-8336-3FAA90E5134B}">
      <dsp:nvSpPr>
        <dsp:cNvPr id="0" name=""/>
        <dsp:cNvSpPr/>
      </dsp:nvSpPr>
      <dsp:spPr>
        <a:xfrm>
          <a:off x="0" y="859458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D8B80-49EA-4D9D-9CAC-69C21B6EC10E}">
      <dsp:nvSpPr>
        <dsp:cNvPr id="0" name=""/>
        <dsp:cNvSpPr/>
      </dsp:nvSpPr>
      <dsp:spPr>
        <a:xfrm>
          <a:off x="207661" y="1013917"/>
          <a:ext cx="377565" cy="377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BF05A-DB45-4C33-AC01-B06E45385B73}">
      <dsp:nvSpPr>
        <dsp:cNvPr id="0" name=""/>
        <dsp:cNvSpPr/>
      </dsp:nvSpPr>
      <dsp:spPr>
        <a:xfrm>
          <a:off x="792888" y="859458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Professionalism: Punctuality &amp; Promptness</a:t>
          </a:r>
        </a:p>
      </dsp:txBody>
      <dsp:txXfrm>
        <a:off x="792888" y="859458"/>
        <a:ext cx="7093811" cy="686483"/>
      </dsp:txXfrm>
    </dsp:sp>
    <dsp:sp modelId="{E670EC94-DCE4-472B-AFD3-48DBB153884D}">
      <dsp:nvSpPr>
        <dsp:cNvPr id="0" name=""/>
        <dsp:cNvSpPr/>
      </dsp:nvSpPr>
      <dsp:spPr>
        <a:xfrm>
          <a:off x="0" y="1717562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ED6B8-365C-44F9-8147-35942F2B31CC}">
      <dsp:nvSpPr>
        <dsp:cNvPr id="0" name=""/>
        <dsp:cNvSpPr/>
      </dsp:nvSpPr>
      <dsp:spPr>
        <a:xfrm>
          <a:off x="207661" y="1872021"/>
          <a:ext cx="377565" cy="377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7D6B8-860B-448A-AFC5-F57D040CEF28}">
      <dsp:nvSpPr>
        <dsp:cNvPr id="0" name=""/>
        <dsp:cNvSpPr/>
      </dsp:nvSpPr>
      <dsp:spPr>
        <a:xfrm>
          <a:off x="792888" y="1717562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Time Management: Reprioritize as needed</a:t>
          </a:r>
        </a:p>
      </dsp:txBody>
      <dsp:txXfrm>
        <a:off x="792888" y="1717562"/>
        <a:ext cx="7093811" cy="686483"/>
      </dsp:txXfrm>
    </dsp:sp>
    <dsp:sp modelId="{E59F8BA9-347C-47B1-A171-34B18FFEADF7}">
      <dsp:nvSpPr>
        <dsp:cNvPr id="0" name=""/>
        <dsp:cNvSpPr/>
      </dsp:nvSpPr>
      <dsp:spPr>
        <a:xfrm>
          <a:off x="0" y="2575666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F56B7-253F-43F4-B880-54E444E27314}">
      <dsp:nvSpPr>
        <dsp:cNvPr id="0" name=""/>
        <dsp:cNvSpPr/>
      </dsp:nvSpPr>
      <dsp:spPr>
        <a:xfrm>
          <a:off x="207661" y="2730125"/>
          <a:ext cx="377565" cy="377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3C6D5-563C-42BB-9EE3-32B9809C5B84}">
      <dsp:nvSpPr>
        <dsp:cNvPr id="0" name=""/>
        <dsp:cNvSpPr/>
      </dsp:nvSpPr>
      <dsp:spPr>
        <a:xfrm>
          <a:off x="792888" y="2575666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Communication: Respond to and offer feedback often</a:t>
          </a:r>
        </a:p>
      </dsp:txBody>
      <dsp:txXfrm>
        <a:off x="792888" y="2575666"/>
        <a:ext cx="7093811" cy="686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020EA-06E3-4F67-94F5-73FC02BA9767}">
      <dsp:nvSpPr>
        <dsp:cNvPr id="0" name=""/>
        <dsp:cNvSpPr/>
      </dsp:nvSpPr>
      <dsp:spPr>
        <a:xfrm>
          <a:off x="0" y="1354"/>
          <a:ext cx="7886700" cy="68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662FD-E44F-4076-AFE2-677E6FDE7851}">
      <dsp:nvSpPr>
        <dsp:cNvPr id="0" name=""/>
        <dsp:cNvSpPr/>
      </dsp:nvSpPr>
      <dsp:spPr>
        <a:xfrm>
          <a:off x="207661" y="155813"/>
          <a:ext cx="377565" cy="377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AC55D-4064-4964-8BD0-7C978028F12C}">
      <dsp:nvSpPr>
        <dsp:cNvPr id="0" name=""/>
        <dsp:cNvSpPr/>
      </dsp:nvSpPr>
      <dsp:spPr>
        <a:xfrm>
          <a:off x="792888" y="1354"/>
          <a:ext cx="3549015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How?</a:t>
          </a:r>
        </a:p>
      </dsp:txBody>
      <dsp:txXfrm>
        <a:off x="792888" y="1354"/>
        <a:ext cx="3549015" cy="686483"/>
      </dsp:txXfrm>
    </dsp:sp>
    <dsp:sp modelId="{DCA7C14C-8EC8-4DE9-82A2-79E295C54CE5}">
      <dsp:nvSpPr>
        <dsp:cNvPr id="0" name=""/>
        <dsp:cNvSpPr/>
      </dsp:nvSpPr>
      <dsp:spPr>
        <a:xfrm>
          <a:off x="4341903" y="1354"/>
          <a:ext cx="3544796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Decide how the team will communicate</a:t>
          </a:r>
        </a:p>
      </dsp:txBody>
      <dsp:txXfrm>
        <a:off x="4341903" y="1354"/>
        <a:ext cx="3544796" cy="686483"/>
      </dsp:txXfrm>
    </dsp:sp>
    <dsp:sp modelId="{A3663E61-AE09-487C-B9FB-3C4E99ED10B4}">
      <dsp:nvSpPr>
        <dsp:cNvPr id="0" name=""/>
        <dsp:cNvSpPr/>
      </dsp:nvSpPr>
      <dsp:spPr>
        <a:xfrm>
          <a:off x="0" y="859458"/>
          <a:ext cx="7886700" cy="68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9CEBA-6A8A-484B-AF29-607FE42A2D1C}">
      <dsp:nvSpPr>
        <dsp:cNvPr id="0" name=""/>
        <dsp:cNvSpPr/>
      </dsp:nvSpPr>
      <dsp:spPr>
        <a:xfrm>
          <a:off x="207661" y="1013917"/>
          <a:ext cx="377565" cy="377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D41EF-27A4-4F5B-8F5D-4B1F783721DB}">
      <dsp:nvSpPr>
        <dsp:cNvPr id="0" name=""/>
        <dsp:cNvSpPr/>
      </dsp:nvSpPr>
      <dsp:spPr>
        <a:xfrm>
          <a:off x="792888" y="859458"/>
          <a:ext cx="3549015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Information</a:t>
          </a:r>
        </a:p>
      </dsp:txBody>
      <dsp:txXfrm>
        <a:off x="792888" y="859458"/>
        <a:ext cx="3549015" cy="686483"/>
      </dsp:txXfrm>
    </dsp:sp>
    <dsp:sp modelId="{F9B777DF-5D37-4BAC-9352-1FF08E404DA2}">
      <dsp:nvSpPr>
        <dsp:cNvPr id="0" name=""/>
        <dsp:cNvSpPr/>
      </dsp:nvSpPr>
      <dsp:spPr>
        <a:xfrm>
          <a:off x="4341903" y="859458"/>
          <a:ext cx="3544796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How is information relayed back to the group (email, web conferencing, google drive)</a:t>
          </a:r>
        </a:p>
      </dsp:txBody>
      <dsp:txXfrm>
        <a:off x="4341903" y="859458"/>
        <a:ext cx="3544796" cy="686483"/>
      </dsp:txXfrm>
    </dsp:sp>
    <dsp:sp modelId="{A4F4832C-DE53-48E6-8263-F3384823B50B}">
      <dsp:nvSpPr>
        <dsp:cNvPr id="0" name=""/>
        <dsp:cNvSpPr/>
      </dsp:nvSpPr>
      <dsp:spPr>
        <a:xfrm>
          <a:off x="0" y="1717562"/>
          <a:ext cx="7886700" cy="68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42A4A-5438-4553-8789-1BF4FF235FAC}">
      <dsp:nvSpPr>
        <dsp:cNvPr id="0" name=""/>
        <dsp:cNvSpPr/>
      </dsp:nvSpPr>
      <dsp:spPr>
        <a:xfrm>
          <a:off x="207661" y="1872021"/>
          <a:ext cx="377565" cy="377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0B12E-D6BF-47CB-ACA1-A7C052C40DE8}">
      <dsp:nvSpPr>
        <dsp:cNvPr id="0" name=""/>
        <dsp:cNvSpPr/>
      </dsp:nvSpPr>
      <dsp:spPr>
        <a:xfrm>
          <a:off x="792888" y="1717562"/>
          <a:ext cx="3549015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Who?</a:t>
          </a:r>
        </a:p>
      </dsp:txBody>
      <dsp:txXfrm>
        <a:off x="792888" y="1717562"/>
        <a:ext cx="3549015" cy="686483"/>
      </dsp:txXfrm>
    </dsp:sp>
    <dsp:sp modelId="{C7471885-6C80-4E3A-8571-672900988310}">
      <dsp:nvSpPr>
        <dsp:cNvPr id="0" name=""/>
        <dsp:cNvSpPr/>
      </dsp:nvSpPr>
      <dsp:spPr>
        <a:xfrm>
          <a:off x="4341903" y="1717562"/>
          <a:ext cx="3544796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Determine who’s the project manager</a:t>
          </a:r>
        </a:p>
      </dsp:txBody>
      <dsp:txXfrm>
        <a:off x="4341903" y="1717562"/>
        <a:ext cx="3544796" cy="686483"/>
      </dsp:txXfrm>
    </dsp:sp>
    <dsp:sp modelId="{9205B24A-86CA-4324-9B8B-CFB5BBC75181}">
      <dsp:nvSpPr>
        <dsp:cNvPr id="0" name=""/>
        <dsp:cNvSpPr/>
      </dsp:nvSpPr>
      <dsp:spPr>
        <a:xfrm>
          <a:off x="0" y="2575666"/>
          <a:ext cx="7886700" cy="6864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B2855-1BB1-440D-92FC-02865CD110C4}">
      <dsp:nvSpPr>
        <dsp:cNvPr id="0" name=""/>
        <dsp:cNvSpPr/>
      </dsp:nvSpPr>
      <dsp:spPr>
        <a:xfrm>
          <a:off x="207661" y="2730125"/>
          <a:ext cx="377565" cy="377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5AC09-A1D6-4BA0-8ABD-2EAD6DF84C80}">
      <dsp:nvSpPr>
        <dsp:cNvPr id="0" name=""/>
        <dsp:cNvSpPr/>
      </dsp:nvSpPr>
      <dsp:spPr>
        <a:xfrm>
          <a:off x="792888" y="2575666"/>
          <a:ext cx="3549015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Client</a:t>
          </a:r>
        </a:p>
      </dsp:txBody>
      <dsp:txXfrm>
        <a:off x="792888" y="2575666"/>
        <a:ext cx="3549015" cy="686483"/>
      </dsp:txXfrm>
    </dsp:sp>
    <dsp:sp modelId="{68585881-1F8E-4416-8D9A-B30789424CE6}">
      <dsp:nvSpPr>
        <dsp:cNvPr id="0" name=""/>
        <dsp:cNvSpPr/>
      </dsp:nvSpPr>
      <dsp:spPr>
        <a:xfrm>
          <a:off x="4341903" y="2575666"/>
          <a:ext cx="3544796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Decide who’s talking to the clients</a:t>
          </a:r>
        </a:p>
      </dsp:txBody>
      <dsp:txXfrm>
        <a:off x="4341903" y="2575666"/>
        <a:ext cx="3544796" cy="6864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37254-55BB-D545-9A3A-67C419471A70}">
      <dsp:nvSpPr>
        <dsp:cNvPr id="0" name=""/>
        <dsp:cNvSpPr/>
      </dsp:nvSpPr>
      <dsp:spPr>
        <a:xfrm>
          <a:off x="0" y="2456612"/>
          <a:ext cx="1971675" cy="80631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184912" rIns="140226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Constructive</a:t>
          </a:r>
        </a:p>
      </dsp:txBody>
      <dsp:txXfrm>
        <a:off x="0" y="2456612"/>
        <a:ext cx="1971675" cy="806314"/>
      </dsp:txXfrm>
    </dsp:sp>
    <dsp:sp modelId="{8EE3EE56-7D0C-E941-B3E2-6A0D0A966239}">
      <dsp:nvSpPr>
        <dsp:cNvPr id="0" name=""/>
        <dsp:cNvSpPr/>
      </dsp:nvSpPr>
      <dsp:spPr>
        <a:xfrm>
          <a:off x="1971675" y="2456612"/>
          <a:ext cx="5915025" cy="80631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190500" rIns="11998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 sensitive to other’s feelings when critiquing each other’s work. Only provide constructive comments.</a:t>
          </a:r>
        </a:p>
      </dsp:txBody>
      <dsp:txXfrm>
        <a:off x="1971675" y="2456612"/>
        <a:ext cx="5915025" cy="806314"/>
      </dsp:txXfrm>
    </dsp:sp>
    <dsp:sp modelId="{0B017A6F-504D-024F-9388-FFE6E28E069A}">
      <dsp:nvSpPr>
        <dsp:cNvPr id="0" name=""/>
        <dsp:cNvSpPr/>
      </dsp:nvSpPr>
      <dsp:spPr>
        <a:xfrm rot="10800000">
          <a:off x="0" y="1228594"/>
          <a:ext cx="1971675" cy="12401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184912" rIns="140226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Improve</a:t>
          </a:r>
        </a:p>
      </dsp:txBody>
      <dsp:txXfrm rot="-10800000">
        <a:off x="0" y="1228594"/>
        <a:ext cx="1971675" cy="806073"/>
      </dsp:txXfrm>
    </dsp:sp>
    <dsp:sp modelId="{C6793BA6-0B27-464D-8020-847470BD9199}">
      <dsp:nvSpPr>
        <dsp:cNvPr id="0" name=""/>
        <dsp:cNvSpPr/>
      </dsp:nvSpPr>
      <dsp:spPr>
        <a:xfrm>
          <a:off x="1971675" y="1228594"/>
          <a:ext cx="5915025" cy="80607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190500" rIns="11998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Determine what feedback improves the design of the project and then incorporate it into the redesign.</a:t>
          </a:r>
        </a:p>
      </dsp:txBody>
      <dsp:txXfrm>
        <a:off x="1971675" y="1228594"/>
        <a:ext cx="5915025" cy="806073"/>
      </dsp:txXfrm>
    </dsp:sp>
    <dsp:sp modelId="{160A4328-11EC-5442-91B7-456E2BCEC8F2}">
      <dsp:nvSpPr>
        <dsp:cNvPr id="0" name=""/>
        <dsp:cNvSpPr/>
      </dsp:nvSpPr>
      <dsp:spPr>
        <a:xfrm rot="10800000">
          <a:off x="0" y="576"/>
          <a:ext cx="1971675" cy="12401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226" tIns="184912" rIns="140226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Respond</a:t>
          </a:r>
        </a:p>
      </dsp:txBody>
      <dsp:txXfrm rot="-10800000">
        <a:off x="0" y="576"/>
        <a:ext cx="1971675" cy="806073"/>
      </dsp:txXfrm>
    </dsp:sp>
    <dsp:sp modelId="{29FB5DC7-36B2-AE42-AAC2-F947AF192668}">
      <dsp:nvSpPr>
        <dsp:cNvPr id="0" name=""/>
        <dsp:cNvSpPr/>
      </dsp:nvSpPr>
      <dsp:spPr>
        <a:xfrm>
          <a:off x="1971675" y="576"/>
          <a:ext cx="5915025" cy="80607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85" tIns="190500" rIns="119985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Respond to and offer feedback often. This keeps communication flowing. It should be specific.</a:t>
          </a:r>
        </a:p>
      </dsp:txBody>
      <dsp:txXfrm>
        <a:off x="1971675" y="576"/>
        <a:ext cx="5915025" cy="80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77ad207148_0_2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77ad207148_0_2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77a382e666_5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77a382e666_5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77a382e666_5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77a382e666_5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77a382e666_5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77a382e666_5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77a382e666_5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77a382e666_5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77ad207148_0_2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77ad207148_0_2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77ad207148_0_22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77ad207148_0_22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77ad207148_0_2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77ad207148_0_2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84f0d948b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84f0d948b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9144000" cy="341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A3AE1D9D-3864-924D-AACD-13BD850D1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887" y="-938665"/>
            <a:ext cx="9539658" cy="5704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3514673"/>
            <a:ext cx="6223061" cy="70584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126" y="4220512"/>
            <a:ext cx="5700327" cy="652821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E337F0-EA19-F14E-A663-4151BAAB2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2" y="3630596"/>
            <a:ext cx="591884" cy="59188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AC61496-CE57-B44C-BE6E-1D21E6E7F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64" y="3671643"/>
            <a:ext cx="522735" cy="509791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CF85304-FE7F-CE48-91CC-61C151209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098" y="3639357"/>
            <a:ext cx="574364" cy="574364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31" y="4528701"/>
            <a:ext cx="522735" cy="522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4220512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VISUAL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3514673"/>
            <a:ext cx="0" cy="1422369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6377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AC9A9F-814F-864B-BD4A-66866F03B6E9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96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27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808A9B-A55A-7E43-8B3C-3B1108EF2FB9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030FE-E605-2B4E-97BB-62BACDB580DC}"/>
              </a:ext>
            </a:extLst>
          </p:cNvPr>
          <p:cNvSpPr/>
          <p:nvPr/>
        </p:nvSpPr>
        <p:spPr>
          <a:xfrm>
            <a:off x="0" y="0"/>
            <a:ext cx="3762876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5881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26C2D5-C6AC-A141-BFA0-BC2D91489A10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C3309B-AEF2-DD4D-A099-C0091A004653}"/>
              </a:ext>
            </a:extLst>
          </p:cNvPr>
          <p:cNvSpPr/>
          <p:nvPr/>
        </p:nvSpPr>
        <p:spPr>
          <a:xfrm>
            <a:off x="0" y="0"/>
            <a:ext cx="3753853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5628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07E76C-0848-D545-B884-57918E8D6558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347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B3296-D5BB-7F48-BB06-8EEB6DB40A08}"/>
              </a:ext>
            </a:extLst>
          </p:cNvPr>
          <p:cNvSpPr/>
          <p:nvPr/>
        </p:nvSpPr>
        <p:spPr>
          <a:xfrm>
            <a:off x="6543675" y="0"/>
            <a:ext cx="2600325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148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125285-9336-C74D-996C-8661D10CD5EF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B3B31-69FE-C848-907F-308C1D7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6D64-05E9-1B4B-8683-0F67B3FBCDDF}" type="datetimeFigureOut">
              <a:rPr lang="en-US" smtClean="0"/>
              <a:t>6/2/22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CE951-8F2A-AC42-8009-E6E184718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990" y="656408"/>
            <a:ext cx="5434047" cy="3732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3032A-8F49-5E4D-85B6-0073B390F37A}"/>
              </a:ext>
            </a:extLst>
          </p:cNvPr>
          <p:cNvSpPr/>
          <p:nvPr/>
        </p:nvSpPr>
        <p:spPr>
          <a:xfrm>
            <a:off x="1" y="0"/>
            <a:ext cx="3301637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1CA696-8851-3C44-AB32-0815E3BB3C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901304"/>
            <a:ext cx="2202656" cy="31551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34570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709775" y="1533275"/>
            <a:ext cx="4347600" cy="2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4347600" cy="9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83815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5976000" y="1445100"/>
            <a:ext cx="2472900" cy="22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aleway"/>
              <a:buNone/>
              <a:defRPr sz="1800" b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546745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88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9144000" cy="341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2AC932-6F2F-D443-A196-EF859557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945" y="3668689"/>
            <a:ext cx="532449" cy="519138"/>
          </a:xfrm>
          <a:prstGeom prst="rect">
            <a:avLst/>
          </a:prstGeom>
        </p:spPr>
      </p:pic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C42F36A-AE05-824D-B5EE-D3F07477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337" y="3657637"/>
            <a:ext cx="536712" cy="523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3514672"/>
            <a:ext cx="6223061" cy="943699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96" y="4509568"/>
            <a:ext cx="6223058" cy="363765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1" y="4528701"/>
            <a:ext cx="522735" cy="522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4220512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VIDEO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3514673"/>
            <a:ext cx="0" cy="1422369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D575F91A-97EE-9648-A307-A44ED22DF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2887" y="-938665"/>
            <a:ext cx="9539658" cy="57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405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839047" y="783373"/>
            <a:ext cx="2653800" cy="22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68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631725" y="2914438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631725" y="3756238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646150" y="1101450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7265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4567950" y="1017700"/>
            <a:ext cx="38628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085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/>
          <p:cNvSpPr txBox="1">
            <a:spLocks noGrp="1"/>
          </p:cNvSpPr>
          <p:nvPr>
            <p:ph type="title"/>
          </p:nvPr>
        </p:nvSpPr>
        <p:spPr>
          <a:xfrm>
            <a:off x="4587300" y="1900525"/>
            <a:ext cx="382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2" name="Google Shape;832;p34"/>
          <p:cNvSpPr txBox="1">
            <a:spLocks noGrp="1"/>
          </p:cNvSpPr>
          <p:nvPr>
            <p:ph type="subTitle" idx="1"/>
          </p:nvPr>
        </p:nvSpPr>
        <p:spPr>
          <a:xfrm>
            <a:off x="4587300" y="2742325"/>
            <a:ext cx="38211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34"/>
          <p:cNvSpPr txBox="1">
            <a:spLocks noGrp="1"/>
          </p:cNvSpPr>
          <p:nvPr>
            <p:ph type="title" idx="2" hasCustomPrompt="1"/>
          </p:nvPr>
        </p:nvSpPr>
        <p:spPr>
          <a:xfrm>
            <a:off x="735600" y="1768675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6622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5"/>
          <p:cNvSpPr txBox="1">
            <a:spLocks noGrp="1"/>
          </p:cNvSpPr>
          <p:nvPr>
            <p:ph type="title"/>
          </p:nvPr>
        </p:nvSpPr>
        <p:spPr>
          <a:xfrm>
            <a:off x="838500" y="1873650"/>
            <a:ext cx="3615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6" name="Google Shape;836;p35"/>
          <p:cNvSpPr txBox="1">
            <a:spLocks noGrp="1"/>
          </p:cNvSpPr>
          <p:nvPr>
            <p:ph type="subTitle" idx="1"/>
          </p:nvPr>
        </p:nvSpPr>
        <p:spPr>
          <a:xfrm>
            <a:off x="838500" y="2715450"/>
            <a:ext cx="3615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35"/>
          <p:cNvSpPr txBox="1">
            <a:spLocks noGrp="1"/>
          </p:cNvSpPr>
          <p:nvPr>
            <p:ph type="title" idx="2" hasCustomPrompt="1"/>
          </p:nvPr>
        </p:nvSpPr>
        <p:spPr>
          <a:xfrm>
            <a:off x="4453788" y="1743150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8578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1310300" y="3094095"/>
            <a:ext cx="3041700" cy="1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4792029" y="3094095"/>
            <a:ext cx="3041700" cy="1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310300" y="2689900"/>
            <a:ext cx="3041700" cy="5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4792025" y="2689900"/>
            <a:ext cx="3041700" cy="5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548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6"/>
          <p:cNvSpPr txBox="1">
            <a:spLocks noGrp="1"/>
          </p:cNvSpPr>
          <p:nvPr>
            <p:ph type="title"/>
          </p:nvPr>
        </p:nvSpPr>
        <p:spPr>
          <a:xfrm>
            <a:off x="1631700" y="978563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0" name="Google Shape;840;p36"/>
          <p:cNvSpPr txBox="1">
            <a:spLocks noGrp="1"/>
          </p:cNvSpPr>
          <p:nvPr>
            <p:ph type="subTitle" idx="1"/>
          </p:nvPr>
        </p:nvSpPr>
        <p:spPr>
          <a:xfrm>
            <a:off x="1631700" y="1820363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 idx="2" hasCustomPrompt="1"/>
          </p:nvPr>
        </p:nvSpPr>
        <p:spPr>
          <a:xfrm>
            <a:off x="2646150" y="2266525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1828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3113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 txBox="1">
            <a:spLocks noGrp="1"/>
          </p:cNvSpPr>
          <p:nvPr>
            <p:ph type="title" hasCustomPrompt="1"/>
          </p:nvPr>
        </p:nvSpPr>
        <p:spPr>
          <a:xfrm>
            <a:off x="713575" y="1186338"/>
            <a:ext cx="2493600" cy="5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20"/>
          <p:cNvSpPr txBox="1">
            <a:spLocks noGrp="1"/>
          </p:cNvSpPr>
          <p:nvPr>
            <p:ph type="subTitle" idx="1"/>
          </p:nvPr>
        </p:nvSpPr>
        <p:spPr>
          <a:xfrm>
            <a:off x="713575" y="2227638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title" idx="2" hasCustomPrompt="1"/>
          </p:nvPr>
        </p:nvSpPr>
        <p:spPr>
          <a:xfrm>
            <a:off x="3325190" y="3470792"/>
            <a:ext cx="2493600" cy="5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7" name="Google Shape;367;p20"/>
          <p:cNvSpPr txBox="1">
            <a:spLocks noGrp="1"/>
          </p:cNvSpPr>
          <p:nvPr>
            <p:ph type="subTitle" idx="3"/>
          </p:nvPr>
        </p:nvSpPr>
        <p:spPr>
          <a:xfrm>
            <a:off x="3325187" y="2227638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title" idx="4" hasCustomPrompt="1"/>
          </p:nvPr>
        </p:nvSpPr>
        <p:spPr>
          <a:xfrm>
            <a:off x="5936832" y="1186338"/>
            <a:ext cx="2493600" cy="5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9" name="Google Shape;369;p20"/>
          <p:cNvSpPr txBox="1">
            <a:spLocks noGrp="1"/>
          </p:cNvSpPr>
          <p:nvPr>
            <p:ph type="subTitle" idx="5"/>
          </p:nvPr>
        </p:nvSpPr>
        <p:spPr>
          <a:xfrm>
            <a:off x="5936827" y="2227638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25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98BC6C-FB4B-E64C-A072-F8E6FA08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337" y="3657637"/>
            <a:ext cx="537228" cy="5237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AEA65-BCBE-6C4C-BAD4-46265D8C0E62}"/>
              </a:ext>
            </a:extLst>
          </p:cNvPr>
          <p:cNvSpPr/>
          <p:nvPr/>
        </p:nvSpPr>
        <p:spPr>
          <a:xfrm>
            <a:off x="-1" y="0"/>
            <a:ext cx="9144000" cy="3412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875" y="3514672"/>
            <a:ext cx="6223061" cy="943699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396" y="4509568"/>
            <a:ext cx="6223058" cy="363765"/>
          </a:xfr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Objectives go here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11D24F1-566C-FB46-BB82-C1824249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1" y="4528701"/>
            <a:ext cx="522735" cy="5227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18C198-BD5D-A84E-8AFA-F0611A66DDC9}"/>
              </a:ext>
            </a:extLst>
          </p:cNvPr>
          <p:cNvSpPr txBox="1"/>
          <p:nvPr/>
        </p:nvSpPr>
        <p:spPr>
          <a:xfrm>
            <a:off x="6529773" y="4220512"/>
            <a:ext cx="23713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ADOBE DIGITAL DESIGN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Abode Classes</a:t>
            </a:r>
          </a:p>
          <a:p>
            <a:r>
              <a:rPr lang="en-US" sz="1500" b="0" i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Wake County Public Schools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9501D6-A844-0C45-A481-0E7BC66AB9A7}"/>
              </a:ext>
            </a:extLst>
          </p:cNvPr>
          <p:cNvCxnSpPr/>
          <p:nvPr/>
        </p:nvCxnSpPr>
        <p:spPr>
          <a:xfrm>
            <a:off x="6376418" y="3514673"/>
            <a:ext cx="0" cy="1422369"/>
          </a:xfrm>
          <a:prstGeom prst="line">
            <a:avLst/>
          </a:prstGeom>
          <a:ln w="28575">
            <a:solidFill>
              <a:srgbClr val="7E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836CCDA8-A5E5-074F-A2E6-65E4E21C8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2887" y="-938665"/>
            <a:ext cx="9539658" cy="57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936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B2936E-BF36-C848-996E-70ABFF5352D0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5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724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8C615F-C010-EA42-9461-48DD4555D9C1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6D59B-1D04-0B46-89FC-82C0BDD65993}"/>
              </a:ext>
            </a:extLst>
          </p:cNvPr>
          <p:cNvSpPr/>
          <p:nvPr/>
        </p:nvSpPr>
        <p:spPr>
          <a:xfrm>
            <a:off x="-35923" y="2073221"/>
            <a:ext cx="9179923" cy="2139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691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BC58EF-7F29-914A-9982-3D36C1840E3A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112611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CF33BD-66C4-0649-B0A9-DB7203EFBF51}"/>
              </a:ext>
            </a:extLst>
          </p:cNvPr>
          <p:cNvSpPr/>
          <p:nvPr/>
        </p:nvSpPr>
        <p:spPr>
          <a:xfrm>
            <a:off x="0" y="362495"/>
            <a:ext cx="9179923" cy="793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967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1577340" y="0"/>
            <a:ext cx="538353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2183130" y="676003"/>
            <a:ext cx="427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ASK BEFORE YOU BEGIN:</a:t>
            </a:r>
            <a:endParaRPr lang="en-US" sz="36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6482" y="2008585"/>
            <a:ext cx="4725443" cy="249793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973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s to Cons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70456-D027-3A48-88F3-8EEF9E991F0C}"/>
              </a:ext>
            </a:extLst>
          </p:cNvPr>
          <p:cNvSpPr/>
          <p:nvPr/>
        </p:nvSpPr>
        <p:spPr>
          <a:xfrm>
            <a:off x="153403" y="162426"/>
            <a:ext cx="8761997" cy="4809624"/>
          </a:xfrm>
          <a:prstGeom prst="rect">
            <a:avLst/>
          </a:prstGeom>
          <a:noFill/>
          <a:ln w="28575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54E39-64F4-F747-B5FB-641330DFD1A9}"/>
              </a:ext>
            </a:extLst>
          </p:cNvPr>
          <p:cNvSpPr/>
          <p:nvPr/>
        </p:nvSpPr>
        <p:spPr>
          <a:xfrm>
            <a:off x="1577340" y="0"/>
            <a:ext cx="538353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5F0A2-1F08-F944-A189-97E4B7BD94D6}"/>
              </a:ext>
            </a:extLst>
          </p:cNvPr>
          <p:cNvSpPr txBox="1"/>
          <p:nvPr/>
        </p:nvSpPr>
        <p:spPr>
          <a:xfrm>
            <a:off x="2381249" y="676003"/>
            <a:ext cx="4076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0" i="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QUESTIONS TO CONSOIDER:</a:t>
            </a:r>
            <a:endParaRPr lang="en-US" sz="3600" b="0" i="0" dirty="0">
              <a:solidFill>
                <a:schemeClr val="tx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1DB233-5E0C-8045-AF8F-BD976C5DE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44666" y="2008585"/>
            <a:ext cx="4763022" cy="2497931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51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6D64-05E9-1B4B-8683-0F67B3FBCDDF}" type="datetimeFigureOut">
              <a:rPr lang="en-US" smtClean="0"/>
              <a:t>6/2/22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F2959-E64E-714B-83A5-730F5F3EB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0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9" r:id="rId24"/>
    <p:sldLayoutId id="2147483710" r:id="rId25"/>
    <p:sldLayoutId id="2147483711" r:id="rId26"/>
    <p:sldLayoutId id="2147483713" r:id="rId27"/>
    <p:sldLayoutId id="2147483714" r:id="rId2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7"/>
          <p:cNvSpPr txBox="1">
            <a:spLocks noGrp="1"/>
          </p:cNvSpPr>
          <p:nvPr>
            <p:ph type="ctrTitle"/>
          </p:nvPr>
        </p:nvSpPr>
        <p:spPr>
          <a:xfrm>
            <a:off x="138875" y="3514673"/>
            <a:ext cx="6223061" cy="748984"/>
          </a:xfrm>
        </p:spPr>
        <p:txBody>
          <a:bodyPr/>
          <a:lstStyle/>
          <a:p>
            <a:pPr lvl="0"/>
            <a:r>
              <a:rPr lang="en-US" dirty="0"/>
              <a:t>Project Management</a:t>
            </a:r>
            <a:endParaRPr lang="en-US" dirty="0">
              <a:sym typeface="Kalam"/>
            </a:endParaRPr>
          </a:p>
        </p:txBody>
      </p:sp>
      <p:sp>
        <p:nvSpPr>
          <p:cNvPr id="847" name="Google Shape;847;p37"/>
          <p:cNvSpPr txBox="1">
            <a:spLocks noGrp="1"/>
          </p:cNvSpPr>
          <p:nvPr>
            <p:ph type="subTitle" idx="1"/>
          </p:nvPr>
        </p:nvSpPr>
        <p:spPr>
          <a:xfrm>
            <a:off x="124396" y="4263658"/>
            <a:ext cx="6223058" cy="609676"/>
          </a:xfrm>
        </p:spPr>
        <p:txBody>
          <a:bodyPr/>
          <a:lstStyle/>
          <a:p>
            <a:pPr lvl="0"/>
            <a:r>
              <a:rPr lang="en-US" dirty="0"/>
              <a:t>Objective: 1.03</a:t>
            </a:r>
          </a:p>
          <a:p>
            <a:pPr lvl="0"/>
            <a:r>
              <a:rPr lang="en-US" b="0" dirty="0"/>
              <a:t>Demonstrate knowledge of project management tasks and responsibilities.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4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Time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606256-B346-207F-E5B8-598D6522A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EA704538-98A8-8BC3-3915-DC1D48E0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chemeClr val="bg1"/>
                </a:solidFill>
              </a:rPr>
              <a:t>Time management is difficult without...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Google Shape;1319;p48">
            <a:extLst>
              <a:ext uri="{FF2B5EF4-FFF2-40B4-BE49-F238E27FC236}">
                <a16:creationId xmlns:a16="http://schemas.microsoft.com/office/drawing/2014/main" id="{791BC10F-E1C9-8B59-87A8-B9F257B5F15E}"/>
              </a:ext>
            </a:extLst>
          </p:cNvPr>
          <p:cNvSpPr txBox="1">
            <a:spLocks/>
          </p:cNvSpPr>
          <p:nvPr/>
        </p:nvSpPr>
        <p:spPr>
          <a:xfrm>
            <a:off x="1111776" y="2468375"/>
            <a:ext cx="1719600" cy="559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dirty="0"/>
              <a:t>Daily Review</a:t>
            </a:r>
          </a:p>
        </p:txBody>
      </p:sp>
      <p:sp>
        <p:nvSpPr>
          <p:cNvPr id="54" name="Google Shape;1320;p48">
            <a:extLst>
              <a:ext uri="{FF2B5EF4-FFF2-40B4-BE49-F238E27FC236}">
                <a16:creationId xmlns:a16="http://schemas.microsoft.com/office/drawing/2014/main" id="{AFA067A9-34EA-81D6-EF54-BC6BE39BF0AB}"/>
              </a:ext>
            </a:extLst>
          </p:cNvPr>
          <p:cNvSpPr txBox="1">
            <a:spLocks/>
          </p:cNvSpPr>
          <p:nvPr/>
        </p:nvSpPr>
        <p:spPr>
          <a:xfrm>
            <a:off x="1111775" y="2856876"/>
            <a:ext cx="1719600" cy="1007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 dirty="0"/>
              <a:t>Give daily status reports to your team</a:t>
            </a:r>
          </a:p>
        </p:txBody>
      </p:sp>
      <p:sp>
        <p:nvSpPr>
          <p:cNvPr id="55" name="Google Shape;1321;p48">
            <a:extLst>
              <a:ext uri="{FF2B5EF4-FFF2-40B4-BE49-F238E27FC236}">
                <a16:creationId xmlns:a16="http://schemas.microsoft.com/office/drawing/2014/main" id="{546EBDB3-9650-4BFB-6229-5D1634B6636D}"/>
              </a:ext>
            </a:extLst>
          </p:cNvPr>
          <p:cNvSpPr txBox="1">
            <a:spLocks/>
          </p:cNvSpPr>
          <p:nvPr/>
        </p:nvSpPr>
        <p:spPr>
          <a:xfrm>
            <a:off x="3712571" y="2468376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/>
              <a:t>Priorities</a:t>
            </a:r>
          </a:p>
        </p:txBody>
      </p:sp>
      <p:sp>
        <p:nvSpPr>
          <p:cNvPr id="56" name="Google Shape;1322;p48">
            <a:extLst>
              <a:ext uri="{FF2B5EF4-FFF2-40B4-BE49-F238E27FC236}">
                <a16:creationId xmlns:a16="http://schemas.microsoft.com/office/drawing/2014/main" id="{165D9EF0-1232-7B5C-90F0-5B4D99BFFB9F}"/>
              </a:ext>
            </a:extLst>
          </p:cNvPr>
          <p:cNvSpPr txBox="1">
            <a:spLocks/>
          </p:cNvSpPr>
          <p:nvPr/>
        </p:nvSpPr>
        <p:spPr>
          <a:xfrm>
            <a:off x="3573150" y="2747100"/>
            <a:ext cx="19977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/>
              <a:t>Use your project plan to account for delays and update priorities as needed.</a:t>
            </a:r>
          </a:p>
        </p:txBody>
      </p:sp>
      <p:sp>
        <p:nvSpPr>
          <p:cNvPr id="57" name="Google Shape;1323;p48">
            <a:extLst>
              <a:ext uri="{FF2B5EF4-FFF2-40B4-BE49-F238E27FC236}">
                <a16:creationId xmlns:a16="http://schemas.microsoft.com/office/drawing/2014/main" id="{85531767-951B-B6E8-56B7-B38146003DE0}"/>
              </a:ext>
            </a:extLst>
          </p:cNvPr>
          <p:cNvSpPr txBox="1">
            <a:spLocks/>
          </p:cNvSpPr>
          <p:nvPr/>
        </p:nvSpPr>
        <p:spPr>
          <a:xfrm>
            <a:off x="6312631" y="2468376"/>
            <a:ext cx="17181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/>
              <a:t>Scope</a:t>
            </a:r>
          </a:p>
        </p:txBody>
      </p:sp>
      <p:sp>
        <p:nvSpPr>
          <p:cNvPr id="58" name="Google Shape;1324;p48">
            <a:extLst>
              <a:ext uri="{FF2B5EF4-FFF2-40B4-BE49-F238E27FC236}">
                <a16:creationId xmlns:a16="http://schemas.microsoft.com/office/drawing/2014/main" id="{C7A4D044-48AE-53EE-FB79-5E5CF059CF0C}"/>
              </a:ext>
            </a:extLst>
          </p:cNvPr>
          <p:cNvSpPr txBox="1">
            <a:spLocks/>
          </p:cNvSpPr>
          <p:nvPr/>
        </p:nvSpPr>
        <p:spPr>
          <a:xfrm>
            <a:off x="6119875" y="2747100"/>
            <a:ext cx="2103600" cy="9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/>
              <a:t>Beware of scope creep. Avoid project expansion that could cause delays.</a:t>
            </a:r>
          </a:p>
        </p:txBody>
      </p:sp>
      <p:grpSp>
        <p:nvGrpSpPr>
          <p:cNvPr id="59" name="Google Shape;1325;p48">
            <a:extLst>
              <a:ext uri="{FF2B5EF4-FFF2-40B4-BE49-F238E27FC236}">
                <a16:creationId xmlns:a16="http://schemas.microsoft.com/office/drawing/2014/main" id="{D376668E-E6E0-D984-B2B7-95F5AC51910B}"/>
              </a:ext>
            </a:extLst>
          </p:cNvPr>
          <p:cNvGrpSpPr/>
          <p:nvPr/>
        </p:nvGrpSpPr>
        <p:grpSpPr>
          <a:xfrm>
            <a:off x="6071800" y="1670681"/>
            <a:ext cx="2201226" cy="2511698"/>
            <a:chOff x="4875791" y="946666"/>
            <a:chExt cx="1263475" cy="1443671"/>
          </a:xfrm>
        </p:grpSpPr>
        <p:sp>
          <p:nvSpPr>
            <p:cNvPr id="60" name="Google Shape;1326;p48">
              <a:extLst>
                <a:ext uri="{FF2B5EF4-FFF2-40B4-BE49-F238E27FC236}">
                  <a16:creationId xmlns:a16="http://schemas.microsoft.com/office/drawing/2014/main" id="{25ED51F1-9D90-318B-3392-2907355B40EA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7;p48">
              <a:extLst>
                <a:ext uri="{FF2B5EF4-FFF2-40B4-BE49-F238E27FC236}">
                  <a16:creationId xmlns:a16="http://schemas.microsoft.com/office/drawing/2014/main" id="{BA7234E3-5B79-20FF-AC69-B87B43698D17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28;p48">
              <a:extLst>
                <a:ext uri="{FF2B5EF4-FFF2-40B4-BE49-F238E27FC236}">
                  <a16:creationId xmlns:a16="http://schemas.microsoft.com/office/drawing/2014/main" id="{9341E0EF-2E1E-0B2F-EE9F-A008095705C5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63" name="Google Shape;1329;p48">
              <a:extLst>
                <a:ext uri="{FF2B5EF4-FFF2-40B4-BE49-F238E27FC236}">
                  <a16:creationId xmlns:a16="http://schemas.microsoft.com/office/drawing/2014/main" id="{DF8064A6-102D-AF06-5BDC-D210EE33F8BD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0;p48">
              <a:extLst>
                <a:ext uri="{FF2B5EF4-FFF2-40B4-BE49-F238E27FC236}">
                  <a16:creationId xmlns:a16="http://schemas.microsoft.com/office/drawing/2014/main" id="{A60A4BF8-4E9B-9FA6-5F7F-33EE6060F758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1;p48">
              <a:extLst>
                <a:ext uri="{FF2B5EF4-FFF2-40B4-BE49-F238E27FC236}">
                  <a16:creationId xmlns:a16="http://schemas.microsoft.com/office/drawing/2014/main" id="{DA6BAAF7-B5D3-ECF1-7815-A6D4F153623D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2;p48">
              <a:extLst>
                <a:ext uri="{FF2B5EF4-FFF2-40B4-BE49-F238E27FC236}">
                  <a16:creationId xmlns:a16="http://schemas.microsoft.com/office/drawing/2014/main" id="{A28251C0-FE52-5DA9-23B5-88109223072C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3;p48">
              <a:extLst>
                <a:ext uri="{FF2B5EF4-FFF2-40B4-BE49-F238E27FC236}">
                  <a16:creationId xmlns:a16="http://schemas.microsoft.com/office/drawing/2014/main" id="{32EB378E-29AC-006F-EED2-EF65D441D810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4;p48">
              <a:extLst>
                <a:ext uri="{FF2B5EF4-FFF2-40B4-BE49-F238E27FC236}">
                  <a16:creationId xmlns:a16="http://schemas.microsoft.com/office/drawing/2014/main" id="{F523F99F-D916-4FE8-43C5-D311EFD010C1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5;p48">
              <a:extLst>
                <a:ext uri="{FF2B5EF4-FFF2-40B4-BE49-F238E27FC236}">
                  <a16:creationId xmlns:a16="http://schemas.microsoft.com/office/drawing/2014/main" id="{737C2C98-2274-3563-6FFD-EB89F13B75AA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36;p48">
              <a:extLst>
                <a:ext uri="{FF2B5EF4-FFF2-40B4-BE49-F238E27FC236}">
                  <a16:creationId xmlns:a16="http://schemas.microsoft.com/office/drawing/2014/main" id="{DC2D2979-5101-D5F0-E919-AF8217C24EBF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71" name="Google Shape;1337;p48">
            <a:extLst>
              <a:ext uri="{FF2B5EF4-FFF2-40B4-BE49-F238E27FC236}">
                <a16:creationId xmlns:a16="http://schemas.microsoft.com/office/drawing/2014/main" id="{48B60851-A402-4DA9-2881-0EA88FE6E363}"/>
              </a:ext>
            </a:extLst>
          </p:cNvPr>
          <p:cNvGrpSpPr/>
          <p:nvPr/>
        </p:nvGrpSpPr>
        <p:grpSpPr>
          <a:xfrm>
            <a:off x="3471381" y="1670681"/>
            <a:ext cx="2201226" cy="2511698"/>
            <a:chOff x="4875791" y="946666"/>
            <a:chExt cx="1263475" cy="1443671"/>
          </a:xfrm>
        </p:grpSpPr>
        <p:sp>
          <p:nvSpPr>
            <p:cNvPr id="72" name="Google Shape;1338;p48">
              <a:extLst>
                <a:ext uri="{FF2B5EF4-FFF2-40B4-BE49-F238E27FC236}">
                  <a16:creationId xmlns:a16="http://schemas.microsoft.com/office/drawing/2014/main" id="{B7E89E27-3308-8287-FFF9-3A135A274670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39;p48">
              <a:extLst>
                <a:ext uri="{FF2B5EF4-FFF2-40B4-BE49-F238E27FC236}">
                  <a16:creationId xmlns:a16="http://schemas.microsoft.com/office/drawing/2014/main" id="{733EA0E5-199B-4590-9751-90B90EE56345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40;p48">
              <a:extLst>
                <a:ext uri="{FF2B5EF4-FFF2-40B4-BE49-F238E27FC236}">
                  <a16:creationId xmlns:a16="http://schemas.microsoft.com/office/drawing/2014/main" id="{190751E3-FB22-8435-AB05-1A8008C8A532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75" name="Google Shape;1341;p48">
              <a:extLst>
                <a:ext uri="{FF2B5EF4-FFF2-40B4-BE49-F238E27FC236}">
                  <a16:creationId xmlns:a16="http://schemas.microsoft.com/office/drawing/2014/main" id="{429CC0E5-BF05-394C-6978-AB353ED58A89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42;p48">
              <a:extLst>
                <a:ext uri="{FF2B5EF4-FFF2-40B4-BE49-F238E27FC236}">
                  <a16:creationId xmlns:a16="http://schemas.microsoft.com/office/drawing/2014/main" id="{154638D7-146B-DE7A-E648-9E05461D2E16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43;p48">
              <a:extLst>
                <a:ext uri="{FF2B5EF4-FFF2-40B4-BE49-F238E27FC236}">
                  <a16:creationId xmlns:a16="http://schemas.microsoft.com/office/drawing/2014/main" id="{6C6FCA3E-1E38-0C73-BFA8-20DE6036AD4D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4;p48">
              <a:extLst>
                <a:ext uri="{FF2B5EF4-FFF2-40B4-BE49-F238E27FC236}">
                  <a16:creationId xmlns:a16="http://schemas.microsoft.com/office/drawing/2014/main" id="{E9A35772-CF2B-DF68-7CCF-A4FAC7A74A65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5;p48">
              <a:extLst>
                <a:ext uri="{FF2B5EF4-FFF2-40B4-BE49-F238E27FC236}">
                  <a16:creationId xmlns:a16="http://schemas.microsoft.com/office/drawing/2014/main" id="{C6BB8CBD-BD3B-001F-FC29-71FEBD79AF8B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6;p48">
              <a:extLst>
                <a:ext uri="{FF2B5EF4-FFF2-40B4-BE49-F238E27FC236}">
                  <a16:creationId xmlns:a16="http://schemas.microsoft.com/office/drawing/2014/main" id="{52F53FDB-8A60-215E-841B-2A13584B6808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7;p48">
              <a:extLst>
                <a:ext uri="{FF2B5EF4-FFF2-40B4-BE49-F238E27FC236}">
                  <a16:creationId xmlns:a16="http://schemas.microsoft.com/office/drawing/2014/main" id="{4ED0C5E2-3956-83F1-6C1C-D2EECB87BE85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8;p48">
              <a:extLst>
                <a:ext uri="{FF2B5EF4-FFF2-40B4-BE49-F238E27FC236}">
                  <a16:creationId xmlns:a16="http://schemas.microsoft.com/office/drawing/2014/main" id="{4CE2C5D8-50F8-E1D8-D23E-384F55F7F41A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83" name="Google Shape;1349;p48">
            <a:extLst>
              <a:ext uri="{FF2B5EF4-FFF2-40B4-BE49-F238E27FC236}">
                <a16:creationId xmlns:a16="http://schemas.microsoft.com/office/drawing/2014/main" id="{134A7E4B-4137-8544-E868-B9B5E5594DF0}"/>
              </a:ext>
            </a:extLst>
          </p:cNvPr>
          <p:cNvGrpSpPr/>
          <p:nvPr/>
        </p:nvGrpSpPr>
        <p:grpSpPr>
          <a:xfrm>
            <a:off x="870961" y="1670681"/>
            <a:ext cx="2201226" cy="2511698"/>
            <a:chOff x="4875791" y="946666"/>
            <a:chExt cx="1263475" cy="1443671"/>
          </a:xfrm>
        </p:grpSpPr>
        <p:sp>
          <p:nvSpPr>
            <p:cNvPr id="84" name="Google Shape;1350;p48">
              <a:extLst>
                <a:ext uri="{FF2B5EF4-FFF2-40B4-BE49-F238E27FC236}">
                  <a16:creationId xmlns:a16="http://schemas.microsoft.com/office/drawing/2014/main" id="{02D9A8A0-BF78-3583-98B2-93820E68CB72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51;p48">
              <a:extLst>
                <a:ext uri="{FF2B5EF4-FFF2-40B4-BE49-F238E27FC236}">
                  <a16:creationId xmlns:a16="http://schemas.microsoft.com/office/drawing/2014/main" id="{A847C64B-BFF1-5CEA-47B9-1AB1606265A5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52;p48">
              <a:extLst>
                <a:ext uri="{FF2B5EF4-FFF2-40B4-BE49-F238E27FC236}">
                  <a16:creationId xmlns:a16="http://schemas.microsoft.com/office/drawing/2014/main" id="{0B972D1A-12B0-2625-28E8-0617B2DE3A20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87" name="Google Shape;1353;p48">
              <a:extLst>
                <a:ext uri="{FF2B5EF4-FFF2-40B4-BE49-F238E27FC236}">
                  <a16:creationId xmlns:a16="http://schemas.microsoft.com/office/drawing/2014/main" id="{7B205E54-1E4A-9410-27EC-54EF91C415B4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4;p48">
              <a:extLst>
                <a:ext uri="{FF2B5EF4-FFF2-40B4-BE49-F238E27FC236}">
                  <a16:creationId xmlns:a16="http://schemas.microsoft.com/office/drawing/2014/main" id="{6DAB1AB0-8D10-C2C1-4C53-EC527876E3DA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55;p48">
              <a:extLst>
                <a:ext uri="{FF2B5EF4-FFF2-40B4-BE49-F238E27FC236}">
                  <a16:creationId xmlns:a16="http://schemas.microsoft.com/office/drawing/2014/main" id="{EB859760-3199-ABD9-6806-64E7BEAE6394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56;p48">
              <a:extLst>
                <a:ext uri="{FF2B5EF4-FFF2-40B4-BE49-F238E27FC236}">
                  <a16:creationId xmlns:a16="http://schemas.microsoft.com/office/drawing/2014/main" id="{5D919592-9064-5E33-D265-1AC7201A1317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57;p48">
              <a:extLst>
                <a:ext uri="{FF2B5EF4-FFF2-40B4-BE49-F238E27FC236}">
                  <a16:creationId xmlns:a16="http://schemas.microsoft.com/office/drawing/2014/main" id="{B6B759AA-373E-F2E4-BE89-5762F4E22D14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58;p48">
              <a:extLst>
                <a:ext uri="{FF2B5EF4-FFF2-40B4-BE49-F238E27FC236}">
                  <a16:creationId xmlns:a16="http://schemas.microsoft.com/office/drawing/2014/main" id="{F8BA2E94-59D8-4B04-2C01-45732AB1EFD9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59;p48">
              <a:extLst>
                <a:ext uri="{FF2B5EF4-FFF2-40B4-BE49-F238E27FC236}">
                  <a16:creationId xmlns:a16="http://schemas.microsoft.com/office/drawing/2014/main" id="{B067372E-44A3-81A6-13E4-C89C71637137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60;p48">
              <a:extLst>
                <a:ext uri="{FF2B5EF4-FFF2-40B4-BE49-F238E27FC236}">
                  <a16:creationId xmlns:a16="http://schemas.microsoft.com/office/drawing/2014/main" id="{D3B5C603-7C55-8B4B-7795-E7DFD91EA099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635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Professionalism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1C98A-3FBF-CA03-E995-CEB5A568C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5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Conduct, Behavior, &amp; Attitude</a:t>
            </a:r>
          </a:p>
        </p:txBody>
      </p:sp>
      <p:sp>
        <p:nvSpPr>
          <p:cNvPr id="40" name="Google Shape;1406;p50">
            <a:extLst>
              <a:ext uri="{FF2B5EF4-FFF2-40B4-BE49-F238E27FC236}">
                <a16:creationId xmlns:a16="http://schemas.microsoft.com/office/drawing/2014/main" id="{46B9DFC5-998D-DF2F-67AA-1D2009F0E6F3}"/>
              </a:ext>
            </a:extLst>
          </p:cNvPr>
          <p:cNvSpPr txBox="1">
            <a:spLocks/>
          </p:cNvSpPr>
          <p:nvPr/>
        </p:nvSpPr>
        <p:spPr>
          <a:xfrm>
            <a:off x="1310300" y="3246499"/>
            <a:ext cx="3041700" cy="968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n-US" sz="2000" b="0" dirty="0"/>
              <a:t>Be punctual and dress well when interviewing peers and meeting clients.</a:t>
            </a:r>
          </a:p>
        </p:txBody>
      </p:sp>
      <p:sp>
        <p:nvSpPr>
          <p:cNvPr id="41" name="Google Shape;1407;p50">
            <a:extLst>
              <a:ext uri="{FF2B5EF4-FFF2-40B4-BE49-F238E27FC236}">
                <a16:creationId xmlns:a16="http://schemas.microsoft.com/office/drawing/2014/main" id="{EF3D2012-0840-6A5A-23FE-D14EEE541DF4}"/>
              </a:ext>
            </a:extLst>
          </p:cNvPr>
          <p:cNvSpPr txBox="1">
            <a:spLocks/>
          </p:cNvSpPr>
          <p:nvPr/>
        </p:nvSpPr>
        <p:spPr>
          <a:xfrm>
            <a:off x="4792027" y="3246499"/>
            <a:ext cx="3041700" cy="9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n-US" sz="2000" b="0" dirty="0"/>
              <a:t>Actively listen and promptly reply to peers or group members.</a:t>
            </a:r>
          </a:p>
        </p:txBody>
      </p:sp>
      <p:sp>
        <p:nvSpPr>
          <p:cNvPr id="42" name="Google Shape;1408;p50">
            <a:extLst>
              <a:ext uri="{FF2B5EF4-FFF2-40B4-BE49-F238E27FC236}">
                <a16:creationId xmlns:a16="http://schemas.microsoft.com/office/drawing/2014/main" id="{F367740D-6F80-56C1-C94C-1DA1ED841914}"/>
              </a:ext>
            </a:extLst>
          </p:cNvPr>
          <p:cNvSpPr txBox="1">
            <a:spLocks/>
          </p:cNvSpPr>
          <p:nvPr/>
        </p:nvSpPr>
        <p:spPr>
          <a:xfrm>
            <a:off x="1310300" y="2842300"/>
            <a:ext cx="3041700" cy="5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/>
              <a:t>Punctuality</a:t>
            </a:r>
          </a:p>
        </p:txBody>
      </p:sp>
      <p:sp>
        <p:nvSpPr>
          <p:cNvPr id="43" name="Google Shape;1409;p50">
            <a:extLst>
              <a:ext uri="{FF2B5EF4-FFF2-40B4-BE49-F238E27FC236}">
                <a16:creationId xmlns:a16="http://schemas.microsoft.com/office/drawing/2014/main" id="{EE952717-E884-E027-0631-4516E5D1A6C1}"/>
              </a:ext>
            </a:extLst>
          </p:cNvPr>
          <p:cNvSpPr txBox="1">
            <a:spLocks/>
          </p:cNvSpPr>
          <p:nvPr/>
        </p:nvSpPr>
        <p:spPr>
          <a:xfrm>
            <a:off x="4792025" y="2842300"/>
            <a:ext cx="3041700" cy="5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/>
              <a:t>Prompt Replies</a:t>
            </a:r>
          </a:p>
        </p:txBody>
      </p:sp>
      <p:grpSp>
        <p:nvGrpSpPr>
          <p:cNvPr id="44" name="Google Shape;1410;p50">
            <a:extLst>
              <a:ext uri="{FF2B5EF4-FFF2-40B4-BE49-F238E27FC236}">
                <a16:creationId xmlns:a16="http://schemas.microsoft.com/office/drawing/2014/main" id="{EB10440D-0C5C-DADB-A4B9-05A49A02544B}"/>
              </a:ext>
            </a:extLst>
          </p:cNvPr>
          <p:cNvGrpSpPr/>
          <p:nvPr/>
        </p:nvGrpSpPr>
        <p:grpSpPr>
          <a:xfrm>
            <a:off x="2459416" y="1791164"/>
            <a:ext cx="743478" cy="892966"/>
            <a:chOff x="6192911" y="156630"/>
            <a:chExt cx="2526260" cy="3034202"/>
          </a:xfrm>
        </p:grpSpPr>
        <p:sp>
          <p:nvSpPr>
            <p:cNvPr id="45" name="Google Shape;1411;p50">
              <a:extLst>
                <a:ext uri="{FF2B5EF4-FFF2-40B4-BE49-F238E27FC236}">
                  <a16:creationId xmlns:a16="http://schemas.microsoft.com/office/drawing/2014/main" id="{013C7A43-3157-965A-19C0-9E3FBF97C6D8}"/>
                </a:ext>
              </a:extLst>
            </p:cNvPr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12;p50">
              <a:extLst>
                <a:ext uri="{FF2B5EF4-FFF2-40B4-BE49-F238E27FC236}">
                  <a16:creationId xmlns:a16="http://schemas.microsoft.com/office/drawing/2014/main" id="{8F725538-E6C3-B533-CA0D-70F55F396D54}"/>
                </a:ext>
              </a:extLst>
            </p:cNvPr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13;p50">
              <a:extLst>
                <a:ext uri="{FF2B5EF4-FFF2-40B4-BE49-F238E27FC236}">
                  <a16:creationId xmlns:a16="http://schemas.microsoft.com/office/drawing/2014/main" id="{0068A7E3-6023-10FB-792D-01AC778BDF92}"/>
                </a:ext>
              </a:extLst>
            </p:cNvPr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14;p50">
              <a:extLst>
                <a:ext uri="{FF2B5EF4-FFF2-40B4-BE49-F238E27FC236}">
                  <a16:creationId xmlns:a16="http://schemas.microsoft.com/office/drawing/2014/main" id="{1610EF71-8013-9648-2BB4-F3F973959E3D}"/>
                </a:ext>
              </a:extLst>
            </p:cNvPr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15;p50">
              <a:extLst>
                <a:ext uri="{FF2B5EF4-FFF2-40B4-BE49-F238E27FC236}">
                  <a16:creationId xmlns:a16="http://schemas.microsoft.com/office/drawing/2014/main" id="{5A059E90-576C-BACB-B85D-3E0F0564D1AD}"/>
                </a:ext>
              </a:extLst>
            </p:cNvPr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16;p50">
              <a:extLst>
                <a:ext uri="{FF2B5EF4-FFF2-40B4-BE49-F238E27FC236}">
                  <a16:creationId xmlns:a16="http://schemas.microsoft.com/office/drawing/2014/main" id="{C3C71E5D-0678-A229-A301-9481F62741D7}"/>
                </a:ext>
              </a:extLst>
            </p:cNvPr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17;p50">
              <a:extLst>
                <a:ext uri="{FF2B5EF4-FFF2-40B4-BE49-F238E27FC236}">
                  <a16:creationId xmlns:a16="http://schemas.microsoft.com/office/drawing/2014/main" id="{034E14DB-B1D4-F6A2-E0BC-6488EDB0458E}"/>
                </a:ext>
              </a:extLst>
            </p:cNvPr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418;p50">
              <a:extLst>
                <a:ext uri="{FF2B5EF4-FFF2-40B4-BE49-F238E27FC236}">
                  <a16:creationId xmlns:a16="http://schemas.microsoft.com/office/drawing/2014/main" id="{D231CCBC-E5F3-19D5-3F56-395A138442DA}"/>
                </a:ext>
              </a:extLst>
            </p:cNvPr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419;p50">
              <a:extLst>
                <a:ext uri="{FF2B5EF4-FFF2-40B4-BE49-F238E27FC236}">
                  <a16:creationId xmlns:a16="http://schemas.microsoft.com/office/drawing/2014/main" id="{6A40B1B8-B7B1-FBE1-271C-66236C250FB0}"/>
                </a:ext>
              </a:extLst>
            </p:cNvPr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420;p50">
            <a:extLst>
              <a:ext uri="{FF2B5EF4-FFF2-40B4-BE49-F238E27FC236}">
                <a16:creationId xmlns:a16="http://schemas.microsoft.com/office/drawing/2014/main" id="{3FC6DF84-B0D7-0526-2EB2-5F65D1DDD4C8}"/>
              </a:ext>
            </a:extLst>
          </p:cNvPr>
          <p:cNvGrpSpPr/>
          <p:nvPr/>
        </p:nvGrpSpPr>
        <p:grpSpPr>
          <a:xfrm>
            <a:off x="5750088" y="1694840"/>
            <a:ext cx="1125586" cy="1085613"/>
            <a:chOff x="2164517" y="2772360"/>
            <a:chExt cx="1035974" cy="1039859"/>
          </a:xfrm>
        </p:grpSpPr>
        <p:sp>
          <p:nvSpPr>
            <p:cNvPr id="55" name="Google Shape;1421;p50">
              <a:extLst>
                <a:ext uri="{FF2B5EF4-FFF2-40B4-BE49-F238E27FC236}">
                  <a16:creationId xmlns:a16="http://schemas.microsoft.com/office/drawing/2014/main" id="{69D40062-88C9-443A-7BA1-67DA1937F295}"/>
                </a:ext>
              </a:extLst>
            </p:cNvPr>
            <p:cNvSpPr/>
            <p:nvPr/>
          </p:nvSpPr>
          <p:spPr>
            <a:xfrm rot="1800380">
              <a:off x="2431674" y="3109239"/>
              <a:ext cx="541832" cy="498345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422;p50">
              <a:extLst>
                <a:ext uri="{FF2B5EF4-FFF2-40B4-BE49-F238E27FC236}">
                  <a16:creationId xmlns:a16="http://schemas.microsoft.com/office/drawing/2014/main" id="{EF95E914-61AE-C29C-6125-6357DE63F0AD}"/>
                </a:ext>
              </a:extLst>
            </p:cNvPr>
            <p:cNvSpPr/>
            <p:nvPr/>
          </p:nvSpPr>
          <p:spPr>
            <a:xfrm rot="1800380">
              <a:off x="3130477" y="3037747"/>
              <a:ext cx="59847" cy="56713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23;p50">
              <a:extLst>
                <a:ext uri="{FF2B5EF4-FFF2-40B4-BE49-F238E27FC236}">
                  <a16:creationId xmlns:a16="http://schemas.microsoft.com/office/drawing/2014/main" id="{10C88D79-D114-C292-97DF-E1FCB1367EEA}"/>
                </a:ext>
              </a:extLst>
            </p:cNvPr>
            <p:cNvSpPr/>
            <p:nvPr/>
          </p:nvSpPr>
          <p:spPr>
            <a:xfrm rot="1800380">
              <a:off x="3060619" y="3020517"/>
              <a:ext cx="78523" cy="54261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24;p50">
              <a:extLst>
                <a:ext uri="{FF2B5EF4-FFF2-40B4-BE49-F238E27FC236}">
                  <a16:creationId xmlns:a16="http://schemas.microsoft.com/office/drawing/2014/main" id="{E07B114E-C815-090A-AAA0-5CA597AEAECA}"/>
                </a:ext>
              </a:extLst>
            </p:cNvPr>
            <p:cNvSpPr/>
            <p:nvPr/>
          </p:nvSpPr>
          <p:spPr>
            <a:xfrm rot="1800380">
              <a:off x="2313037" y="2899072"/>
              <a:ext cx="717413" cy="786434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25;p50">
              <a:extLst>
                <a:ext uri="{FF2B5EF4-FFF2-40B4-BE49-F238E27FC236}">
                  <a16:creationId xmlns:a16="http://schemas.microsoft.com/office/drawing/2014/main" id="{32E9433A-0CE7-6B6E-1D7C-84F435691969}"/>
                </a:ext>
              </a:extLst>
            </p:cNvPr>
            <p:cNvSpPr/>
            <p:nvPr/>
          </p:nvSpPr>
          <p:spPr>
            <a:xfrm rot="1800380">
              <a:off x="2997744" y="3117415"/>
              <a:ext cx="61734" cy="66235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26;p50">
              <a:extLst>
                <a:ext uri="{FF2B5EF4-FFF2-40B4-BE49-F238E27FC236}">
                  <a16:creationId xmlns:a16="http://schemas.microsoft.com/office/drawing/2014/main" id="{636BB52D-168A-150A-2141-9A6A5DFDF323}"/>
                </a:ext>
              </a:extLst>
            </p:cNvPr>
            <p:cNvSpPr/>
            <p:nvPr/>
          </p:nvSpPr>
          <p:spPr>
            <a:xfrm rot="1800380">
              <a:off x="2472738" y="3128774"/>
              <a:ext cx="459631" cy="466854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27;p50">
              <a:extLst>
                <a:ext uri="{FF2B5EF4-FFF2-40B4-BE49-F238E27FC236}">
                  <a16:creationId xmlns:a16="http://schemas.microsoft.com/office/drawing/2014/main" id="{A856B4D3-043A-CE93-1ABB-56092011A4DB}"/>
                </a:ext>
              </a:extLst>
            </p:cNvPr>
            <p:cNvSpPr/>
            <p:nvPr/>
          </p:nvSpPr>
          <p:spPr>
            <a:xfrm rot="1800380">
              <a:off x="2843715" y="3361129"/>
              <a:ext cx="48623" cy="34178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28;p50">
              <a:extLst>
                <a:ext uri="{FF2B5EF4-FFF2-40B4-BE49-F238E27FC236}">
                  <a16:creationId xmlns:a16="http://schemas.microsoft.com/office/drawing/2014/main" id="{9AEDD8AB-149B-D606-4B93-6C3839EA6174}"/>
                </a:ext>
              </a:extLst>
            </p:cNvPr>
            <p:cNvSpPr/>
            <p:nvPr/>
          </p:nvSpPr>
          <p:spPr>
            <a:xfrm rot="1800380">
              <a:off x="2835285" y="3251758"/>
              <a:ext cx="69138" cy="48604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9;p50">
              <a:extLst>
                <a:ext uri="{FF2B5EF4-FFF2-40B4-BE49-F238E27FC236}">
                  <a16:creationId xmlns:a16="http://schemas.microsoft.com/office/drawing/2014/main" id="{B4362364-A16A-FC79-B913-7FF21C4F55D1}"/>
                </a:ext>
              </a:extLst>
            </p:cNvPr>
            <p:cNvSpPr/>
            <p:nvPr/>
          </p:nvSpPr>
          <p:spPr>
            <a:xfrm rot="1800380">
              <a:off x="2825482" y="3439930"/>
              <a:ext cx="22449" cy="52328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30;p50">
              <a:extLst>
                <a:ext uri="{FF2B5EF4-FFF2-40B4-BE49-F238E27FC236}">
                  <a16:creationId xmlns:a16="http://schemas.microsoft.com/office/drawing/2014/main" id="{215DE649-729A-5498-1618-47CF2E1C3EEC}"/>
                </a:ext>
              </a:extLst>
            </p:cNvPr>
            <p:cNvSpPr/>
            <p:nvPr/>
          </p:nvSpPr>
          <p:spPr>
            <a:xfrm rot="1800380">
              <a:off x="2737613" y="3491549"/>
              <a:ext cx="48623" cy="5129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31;p50">
              <a:extLst>
                <a:ext uri="{FF2B5EF4-FFF2-40B4-BE49-F238E27FC236}">
                  <a16:creationId xmlns:a16="http://schemas.microsoft.com/office/drawing/2014/main" id="{9C5FA2C8-A0EB-DF21-CF98-F2EED399B1D7}"/>
                </a:ext>
              </a:extLst>
            </p:cNvPr>
            <p:cNvSpPr/>
            <p:nvPr/>
          </p:nvSpPr>
          <p:spPr>
            <a:xfrm rot="1800380">
              <a:off x="2635608" y="3231899"/>
              <a:ext cx="181240" cy="16735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32;p50">
              <a:extLst>
                <a:ext uri="{FF2B5EF4-FFF2-40B4-BE49-F238E27FC236}">
                  <a16:creationId xmlns:a16="http://schemas.microsoft.com/office/drawing/2014/main" id="{69D0F585-3488-73E2-0DFE-0A8F66589B82}"/>
                </a:ext>
              </a:extLst>
            </p:cNvPr>
            <p:cNvSpPr/>
            <p:nvPr/>
          </p:nvSpPr>
          <p:spPr>
            <a:xfrm rot="1800380">
              <a:off x="2666469" y="3493635"/>
              <a:ext cx="41172" cy="5237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33;p50">
              <a:extLst>
                <a:ext uri="{FF2B5EF4-FFF2-40B4-BE49-F238E27FC236}">
                  <a16:creationId xmlns:a16="http://schemas.microsoft.com/office/drawing/2014/main" id="{EA883622-B50D-15CC-2D78-3004CE6AF3B7}"/>
                </a:ext>
              </a:extLst>
            </p:cNvPr>
            <p:cNvSpPr/>
            <p:nvPr/>
          </p:nvSpPr>
          <p:spPr>
            <a:xfrm rot="1800380">
              <a:off x="2588546" y="3196435"/>
              <a:ext cx="29240" cy="42146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34;p50">
              <a:extLst>
                <a:ext uri="{FF2B5EF4-FFF2-40B4-BE49-F238E27FC236}">
                  <a16:creationId xmlns:a16="http://schemas.microsoft.com/office/drawing/2014/main" id="{5E35A66F-E71D-429E-D0A4-4E50DBEB07E3}"/>
                </a:ext>
              </a:extLst>
            </p:cNvPr>
            <p:cNvSpPr/>
            <p:nvPr/>
          </p:nvSpPr>
          <p:spPr>
            <a:xfrm rot="1800380">
              <a:off x="2504794" y="3364815"/>
              <a:ext cx="59800" cy="38233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35;p50">
              <a:extLst>
                <a:ext uri="{FF2B5EF4-FFF2-40B4-BE49-F238E27FC236}">
                  <a16:creationId xmlns:a16="http://schemas.microsoft.com/office/drawing/2014/main" id="{1E37DB6A-E2D1-BAED-3E14-690219ACB068}"/>
                </a:ext>
              </a:extLst>
            </p:cNvPr>
            <p:cNvSpPr/>
            <p:nvPr/>
          </p:nvSpPr>
          <p:spPr>
            <a:xfrm rot="1800380">
              <a:off x="2522842" y="3236313"/>
              <a:ext cx="28061" cy="104610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36;p50">
              <a:extLst>
                <a:ext uri="{FF2B5EF4-FFF2-40B4-BE49-F238E27FC236}">
                  <a16:creationId xmlns:a16="http://schemas.microsoft.com/office/drawing/2014/main" id="{68F70D38-0F45-3CDE-B1BE-279AC217BD57}"/>
                </a:ext>
              </a:extLst>
            </p:cNvPr>
            <p:cNvSpPr/>
            <p:nvPr/>
          </p:nvSpPr>
          <p:spPr>
            <a:xfrm rot="1800380">
              <a:off x="2408423" y="3082365"/>
              <a:ext cx="35559" cy="56100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37;p50">
              <a:extLst>
                <a:ext uri="{FF2B5EF4-FFF2-40B4-BE49-F238E27FC236}">
                  <a16:creationId xmlns:a16="http://schemas.microsoft.com/office/drawing/2014/main" id="{40388739-6AAA-4508-E8B5-0D75D10FC52F}"/>
                </a:ext>
              </a:extLst>
            </p:cNvPr>
            <p:cNvSpPr/>
            <p:nvPr/>
          </p:nvSpPr>
          <p:spPr>
            <a:xfrm rot="1800380">
              <a:off x="2314275" y="3025534"/>
              <a:ext cx="39285" cy="93390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38;p50">
              <a:extLst>
                <a:ext uri="{FF2B5EF4-FFF2-40B4-BE49-F238E27FC236}">
                  <a16:creationId xmlns:a16="http://schemas.microsoft.com/office/drawing/2014/main" id="{03EE4E6F-125F-7F0D-51B2-66D974181A56}"/>
                </a:ext>
              </a:extLst>
            </p:cNvPr>
            <p:cNvSpPr/>
            <p:nvPr/>
          </p:nvSpPr>
          <p:spPr>
            <a:xfrm rot="1800380">
              <a:off x="2259917" y="3017233"/>
              <a:ext cx="48623" cy="106495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E88B0-6551-1F95-6770-022A63A7D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5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Team Communication</a:t>
            </a:r>
          </a:p>
        </p:txBody>
      </p:sp>
      <p:graphicFrame>
        <p:nvGraphicFramePr>
          <p:cNvPr id="1505" name="Google Shape;1503;p52">
            <a:extLst>
              <a:ext uri="{FF2B5EF4-FFF2-40B4-BE49-F238E27FC236}">
                <a16:creationId xmlns:a16="http://schemas.microsoft.com/office/drawing/2014/main" id="{3AD26123-F908-2A6E-9906-7134BC64B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674057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Collaboration always works...</a:t>
            </a:r>
            <a:endParaRPr dirty="0"/>
          </a:p>
        </p:txBody>
      </p:sp>
      <p:sp>
        <p:nvSpPr>
          <p:cNvPr id="1542" name="Google Shape;1542;p53"/>
          <p:cNvSpPr txBox="1">
            <a:spLocks noGrp="1"/>
          </p:cNvSpPr>
          <p:nvPr>
            <p:ph type="subTitle" idx="4294967295"/>
          </p:nvPr>
        </p:nvSpPr>
        <p:spPr>
          <a:xfrm>
            <a:off x="6715125" y="1735138"/>
            <a:ext cx="2428875" cy="71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Provide feedback and assistance.</a:t>
            </a:r>
            <a:endParaRPr sz="1600"/>
          </a:p>
        </p:txBody>
      </p:sp>
      <p:sp>
        <p:nvSpPr>
          <p:cNvPr id="1543" name="Google Shape;1543;p53"/>
          <p:cNvSpPr txBox="1">
            <a:spLocks noGrp="1"/>
          </p:cNvSpPr>
          <p:nvPr>
            <p:ph type="subTitle" idx="4294967295"/>
          </p:nvPr>
        </p:nvSpPr>
        <p:spPr>
          <a:xfrm>
            <a:off x="0" y="3613150"/>
            <a:ext cx="2428875" cy="712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Contribute equally to project work.</a:t>
            </a:r>
            <a:endParaRPr sz="1600"/>
          </a:p>
        </p:txBody>
      </p:sp>
      <p:sp>
        <p:nvSpPr>
          <p:cNvPr id="1544" name="Google Shape;1544;p53"/>
          <p:cNvSpPr txBox="1">
            <a:spLocks noGrp="1"/>
          </p:cNvSpPr>
          <p:nvPr>
            <p:ph type="subTitle" idx="4294967295"/>
          </p:nvPr>
        </p:nvSpPr>
        <p:spPr>
          <a:xfrm>
            <a:off x="6715125" y="3613150"/>
            <a:ext cx="2428875" cy="712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Hep each other succeed and find success.</a:t>
            </a:r>
            <a:endParaRPr sz="1600"/>
          </a:p>
        </p:txBody>
      </p:sp>
      <p:sp>
        <p:nvSpPr>
          <p:cNvPr id="1562" name="Google Shape;1562;p53"/>
          <p:cNvSpPr txBox="1">
            <a:spLocks noGrp="1"/>
          </p:cNvSpPr>
          <p:nvPr>
            <p:ph type="subTitle" idx="4294967295"/>
          </p:nvPr>
        </p:nvSpPr>
        <p:spPr>
          <a:xfrm>
            <a:off x="0" y="1538288"/>
            <a:ext cx="2055813" cy="96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Consult with team members on large decisions.</a:t>
            </a:r>
            <a:endParaRPr sz="1600"/>
          </a:p>
        </p:txBody>
      </p:sp>
      <p:sp>
        <p:nvSpPr>
          <p:cNvPr id="1545" name="Google Shape;1545;p53"/>
          <p:cNvSpPr/>
          <p:nvPr/>
        </p:nvSpPr>
        <p:spPr>
          <a:xfrm rot="4295124">
            <a:off x="2567373" y="2760260"/>
            <a:ext cx="491385" cy="78457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6" name="Google Shape;1546;p53"/>
          <p:cNvGrpSpPr/>
          <p:nvPr/>
        </p:nvGrpSpPr>
        <p:grpSpPr>
          <a:xfrm>
            <a:off x="-150" y="2772022"/>
            <a:ext cx="9144283" cy="268894"/>
            <a:chOff x="-150" y="3000622"/>
            <a:chExt cx="9144283" cy="268894"/>
          </a:xfrm>
        </p:grpSpPr>
        <p:sp>
          <p:nvSpPr>
            <p:cNvPr id="1547" name="Google Shape;1547;p53"/>
            <p:cNvSpPr/>
            <p:nvPr/>
          </p:nvSpPr>
          <p:spPr>
            <a:xfrm>
              <a:off x="-150" y="3113500"/>
              <a:ext cx="9144283" cy="43151"/>
            </a:xfrm>
            <a:custGeom>
              <a:avLst/>
              <a:gdLst/>
              <a:ahLst/>
              <a:cxnLst/>
              <a:rect l="l" t="t" r="r" b="b"/>
              <a:pathLst>
                <a:path w="227753" h="6703" extrusionOk="0">
                  <a:moveTo>
                    <a:pt x="0" y="4616"/>
                  </a:moveTo>
                  <a:cubicBezTo>
                    <a:pt x="9837" y="6254"/>
                    <a:pt x="19948" y="4577"/>
                    <a:pt x="29915" y="4898"/>
                  </a:cubicBezTo>
                  <a:cubicBezTo>
                    <a:pt x="57280" y="5780"/>
                    <a:pt x="84686" y="7448"/>
                    <a:pt x="112042" y="6309"/>
                  </a:cubicBezTo>
                  <a:cubicBezTo>
                    <a:pt x="127352" y="5672"/>
                    <a:pt x="142543" y="3303"/>
                    <a:pt x="157762" y="1511"/>
                  </a:cubicBezTo>
                  <a:cubicBezTo>
                    <a:pt x="180934" y="-1218"/>
                    <a:pt x="204421" y="665"/>
                    <a:pt x="227753" y="66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548" name="Google Shape;1548;p53"/>
            <p:cNvGrpSpPr/>
            <p:nvPr/>
          </p:nvGrpSpPr>
          <p:grpSpPr>
            <a:xfrm>
              <a:off x="1756738" y="3000622"/>
              <a:ext cx="294054" cy="268894"/>
              <a:chOff x="853950" y="238800"/>
              <a:chExt cx="5527325" cy="5054400"/>
            </a:xfrm>
          </p:grpSpPr>
          <p:sp>
            <p:nvSpPr>
              <p:cNvPr id="1549" name="Google Shape;1549;p53"/>
              <p:cNvSpPr/>
              <p:nvPr/>
            </p:nvSpPr>
            <p:spPr>
              <a:xfrm>
                <a:off x="1542100" y="693450"/>
                <a:ext cx="4262025" cy="4134400"/>
              </a:xfrm>
              <a:custGeom>
                <a:avLst/>
                <a:gdLst/>
                <a:ahLst/>
                <a:cxnLst/>
                <a:rect l="l" t="t" r="r" b="b"/>
                <a:pathLst>
                  <a:path w="170481" h="165376" extrusionOk="0">
                    <a:moveTo>
                      <a:pt x="81857" y="0"/>
                    </a:moveTo>
                    <a:cubicBezTo>
                      <a:pt x="73637" y="0"/>
                      <a:pt x="65316" y="1355"/>
                      <a:pt x="57123" y="4281"/>
                    </a:cubicBezTo>
                    <a:cubicBezTo>
                      <a:pt x="26638" y="15232"/>
                      <a:pt x="2960" y="45422"/>
                      <a:pt x="1480" y="77979"/>
                    </a:cubicBezTo>
                    <a:cubicBezTo>
                      <a:pt x="0" y="111424"/>
                      <a:pt x="20422" y="145165"/>
                      <a:pt x="51795" y="157300"/>
                    </a:cubicBezTo>
                    <a:cubicBezTo>
                      <a:pt x="64386" y="162174"/>
                      <a:pt x="80461" y="165376"/>
                      <a:pt x="95525" y="165376"/>
                    </a:cubicBezTo>
                    <a:cubicBezTo>
                      <a:pt x="102416" y="165376"/>
                      <a:pt x="109096" y="164706"/>
                      <a:pt x="115134" y="163219"/>
                    </a:cubicBezTo>
                    <a:cubicBezTo>
                      <a:pt x="131116" y="159372"/>
                      <a:pt x="142363" y="146941"/>
                      <a:pt x="150059" y="133030"/>
                    </a:cubicBezTo>
                    <a:cubicBezTo>
                      <a:pt x="157754" y="118231"/>
                      <a:pt x="163082" y="102545"/>
                      <a:pt x="166041" y="86266"/>
                    </a:cubicBezTo>
                    <a:cubicBezTo>
                      <a:pt x="168705" y="73539"/>
                      <a:pt x="170481" y="57261"/>
                      <a:pt x="163673" y="45718"/>
                    </a:cubicBezTo>
                    <a:cubicBezTo>
                      <a:pt x="160418" y="45718"/>
                      <a:pt x="157458" y="44238"/>
                      <a:pt x="155386" y="41574"/>
                    </a:cubicBezTo>
                    <a:cubicBezTo>
                      <a:pt x="138989" y="17093"/>
                      <a:pt x="111057" y="0"/>
                      <a:pt x="818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3"/>
              <p:cNvSpPr/>
              <p:nvPr/>
            </p:nvSpPr>
            <p:spPr>
              <a:xfrm>
                <a:off x="853950" y="238800"/>
                <a:ext cx="5527325" cy="5054400"/>
              </a:xfrm>
              <a:custGeom>
                <a:avLst/>
                <a:gdLst/>
                <a:ahLst/>
                <a:cxnLst/>
                <a:rect l="l" t="t" r="r" b="b"/>
                <a:pathLst>
                  <a:path w="221093" h="202176" extrusionOk="0">
                    <a:moveTo>
                      <a:pt x="109383" y="18186"/>
                    </a:moveTo>
                    <a:cubicBezTo>
                      <a:pt x="138583" y="18186"/>
                      <a:pt x="166515" y="35279"/>
                      <a:pt x="182912" y="59760"/>
                    </a:cubicBezTo>
                    <a:cubicBezTo>
                      <a:pt x="184984" y="62424"/>
                      <a:pt x="187944" y="63904"/>
                      <a:pt x="191199" y="63904"/>
                    </a:cubicBezTo>
                    <a:cubicBezTo>
                      <a:pt x="198007" y="75447"/>
                      <a:pt x="196231" y="92021"/>
                      <a:pt x="193567" y="104452"/>
                    </a:cubicBezTo>
                    <a:cubicBezTo>
                      <a:pt x="190608" y="120731"/>
                      <a:pt x="185280" y="136417"/>
                      <a:pt x="177585" y="151216"/>
                    </a:cubicBezTo>
                    <a:cubicBezTo>
                      <a:pt x="169889" y="165127"/>
                      <a:pt x="158642" y="177558"/>
                      <a:pt x="142660" y="181405"/>
                    </a:cubicBezTo>
                    <a:cubicBezTo>
                      <a:pt x="136622" y="182892"/>
                      <a:pt x="129942" y="183562"/>
                      <a:pt x="123051" y="183562"/>
                    </a:cubicBezTo>
                    <a:cubicBezTo>
                      <a:pt x="107987" y="183562"/>
                      <a:pt x="91912" y="180360"/>
                      <a:pt x="79321" y="175486"/>
                    </a:cubicBezTo>
                    <a:cubicBezTo>
                      <a:pt x="47948" y="163351"/>
                      <a:pt x="27526" y="129610"/>
                      <a:pt x="29006" y="96165"/>
                    </a:cubicBezTo>
                    <a:cubicBezTo>
                      <a:pt x="30486" y="63608"/>
                      <a:pt x="54164" y="33418"/>
                      <a:pt x="84649" y="22467"/>
                    </a:cubicBezTo>
                    <a:cubicBezTo>
                      <a:pt x="92842" y="19541"/>
                      <a:pt x="101163" y="18186"/>
                      <a:pt x="109383" y="18186"/>
                    </a:cubicBezTo>
                    <a:close/>
                    <a:moveTo>
                      <a:pt x="108671" y="0"/>
                    </a:moveTo>
                    <a:cubicBezTo>
                      <a:pt x="102788" y="0"/>
                      <a:pt x="96925" y="477"/>
                      <a:pt x="91160" y="1453"/>
                    </a:cubicBezTo>
                    <a:cubicBezTo>
                      <a:pt x="50908" y="8260"/>
                      <a:pt x="15983" y="42001"/>
                      <a:pt x="8288" y="81958"/>
                    </a:cubicBezTo>
                    <a:cubicBezTo>
                      <a:pt x="1" y="124282"/>
                      <a:pt x="22495" y="168679"/>
                      <a:pt x="60379" y="188805"/>
                    </a:cubicBezTo>
                    <a:cubicBezTo>
                      <a:pt x="78315" y="197773"/>
                      <a:pt x="101214" y="202176"/>
                      <a:pt x="122410" y="202176"/>
                    </a:cubicBezTo>
                    <a:cubicBezTo>
                      <a:pt x="127097" y="202176"/>
                      <a:pt x="131700" y="201960"/>
                      <a:pt x="136148" y="201532"/>
                    </a:cubicBezTo>
                    <a:cubicBezTo>
                      <a:pt x="156867" y="200052"/>
                      <a:pt x="176105" y="189693"/>
                      <a:pt x="188832" y="173118"/>
                    </a:cubicBezTo>
                    <a:cubicBezTo>
                      <a:pt x="203334" y="155360"/>
                      <a:pt x="210734" y="131682"/>
                      <a:pt x="215469" y="109484"/>
                    </a:cubicBezTo>
                    <a:cubicBezTo>
                      <a:pt x="219909" y="86990"/>
                      <a:pt x="221093" y="61536"/>
                      <a:pt x="202446" y="44961"/>
                    </a:cubicBezTo>
                    <a:cubicBezTo>
                      <a:pt x="200671" y="43185"/>
                      <a:pt x="198303" y="42297"/>
                      <a:pt x="195935" y="42297"/>
                    </a:cubicBezTo>
                    <a:cubicBezTo>
                      <a:pt x="176056" y="15372"/>
                      <a:pt x="142057" y="0"/>
                      <a:pt x="108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" name="Google Shape;1551;p53"/>
            <p:cNvGrpSpPr/>
            <p:nvPr/>
          </p:nvGrpSpPr>
          <p:grpSpPr>
            <a:xfrm>
              <a:off x="3535538" y="3000622"/>
              <a:ext cx="294054" cy="268894"/>
              <a:chOff x="853950" y="238800"/>
              <a:chExt cx="5527325" cy="5054400"/>
            </a:xfrm>
          </p:grpSpPr>
          <p:sp>
            <p:nvSpPr>
              <p:cNvPr id="1552" name="Google Shape;1552;p53"/>
              <p:cNvSpPr/>
              <p:nvPr/>
            </p:nvSpPr>
            <p:spPr>
              <a:xfrm>
                <a:off x="1542100" y="693450"/>
                <a:ext cx="4262025" cy="4134400"/>
              </a:xfrm>
              <a:custGeom>
                <a:avLst/>
                <a:gdLst/>
                <a:ahLst/>
                <a:cxnLst/>
                <a:rect l="l" t="t" r="r" b="b"/>
                <a:pathLst>
                  <a:path w="170481" h="165376" extrusionOk="0">
                    <a:moveTo>
                      <a:pt x="81857" y="0"/>
                    </a:moveTo>
                    <a:cubicBezTo>
                      <a:pt x="73637" y="0"/>
                      <a:pt x="65316" y="1355"/>
                      <a:pt x="57123" y="4281"/>
                    </a:cubicBezTo>
                    <a:cubicBezTo>
                      <a:pt x="26638" y="15232"/>
                      <a:pt x="2960" y="45422"/>
                      <a:pt x="1480" y="77979"/>
                    </a:cubicBezTo>
                    <a:cubicBezTo>
                      <a:pt x="0" y="111424"/>
                      <a:pt x="20422" y="145165"/>
                      <a:pt x="51795" y="157300"/>
                    </a:cubicBezTo>
                    <a:cubicBezTo>
                      <a:pt x="64386" y="162174"/>
                      <a:pt x="80461" y="165376"/>
                      <a:pt x="95525" y="165376"/>
                    </a:cubicBezTo>
                    <a:cubicBezTo>
                      <a:pt x="102416" y="165376"/>
                      <a:pt x="109096" y="164706"/>
                      <a:pt x="115134" y="163219"/>
                    </a:cubicBezTo>
                    <a:cubicBezTo>
                      <a:pt x="131116" y="159372"/>
                      <a:pt x="142363" y="146941"/>
                      <a:pt x="150059" y="133030"/>
                    </a:cubicBezTo>
                    <a:cubicBezTo>
                      <a:pt x="157754" y="118231"/>
                      <a:pt x="163082" y="102545"/>
                      <a:pt x="166041" y="86266"/>
                    </a:cubicBezTo>
                    <a:cubicBezTo>
                      <a:pt x="168705" y="73539"/>
                      <a:pt x="170481" y="57261"/>
                      <a:pt x="163673" y="45718"/>
                    </a:cubicBezTo>
                    <a:cubicBezTo>
                      <a:pt x="160418" y="45718"/>
                      <a:pt x="157458" y="44238"/>
                      <a:pt x="155386" y="41574"/>
                    </a:cubicBezTo>
                    <a:cubicBezTo>
                      <a:pt x="138989" y="17093"/>
                      <a:pt x="111057" y="0"/>
                      <a:pt x="818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3"/>
              <p:cNvSpPr/>
              <p:nvPr/>
            </p:nvSpPr>
            <p:spPr>
              <a:xfrm>
                <a:off x="853950" y="238800"/>
                <a:ext cx="5527325" cy="5054400"/>
              </a:xfrm>
              <a:custGeom>
                <a:avLst/>
                <a:gdLst/>
                <a:ahLst/>
                <a:cxnLst/>
                <a:rect l="l" t="t" r="r" b="b"/>
                <a:pathLst>
                  <a:path w="221093" h="202176" extrusionOk="0">
                    <a:moveTo>
                      <a:pt x="109383" y="18186"/>
                    </a:moveTo>
                    <a:cubicBezTo>
                      <a:pt x="138583" y="18186"/>
                      <a:pt x="166515" y="35279"/>
                      <a:pt x="182912" y="59760"/>
                    </a:cubicBezTo>
                    <a:cubicBezTo>
                      <a:pt x="184984" y="62424"/>
                      <a:pt x="187944" y="63904"/>
                      <a:pt x="191199" y="63904"/>
                    </a:cubicBezTo>
                    <a:cubicBezTo>
                      <a:pt x="198007" y="75447"/>
                      <a:pt x="196231" y="92021"/>
                      <a:pt x="193567" y="104452"/>
                    </a:cubicBezTo>
                    <a:cubicBezTo>
                      <a:pt x="190608" y="120731"/>
                      <a:pt x="185280" y="136417"/>
                      <a:pt x="177585" y="151216"/>
                    </a:cubicBezTo>
                    <a:cubicBezTo>
                      <a:pt x="169889" y="165127"/>
                      <a:pt x="158642" y="177558"/>
                      <a:pt x="142660" y="181405"/>
                    </a:cubicBezTo>
                    <a:cubicBezTo>
                      <a:pt x="136622" y="182892"/>
                      <a:pt x="129942" y="183562"/>
                      <a:pt x="123051" y="183562"/>
                    </a:cubicBezTo>
                    <a:cubicBezTo>
                      <a:pt x="107987" y="183562"/>
                      <a:pt x="91912" y="180360"/>
                      <a:pt x="79321" y="175486"/>
                    </a:cubicBezTo>
                    <a:cubicBezTo>
                      <a:pt x="47948" y="163351"/>
                      <a:pt x="27526" y="129610"/>
                      <a:pt x="29006" y="96165"/>
                    </a:cubicBezTo>
                    <a:cubicBezTo>
                      <a:pt x="30486" y="63608"/>
                      <a:pt x="54164" y="33418"/>
                      <a:pt x="84649" y="22467"/>
                    </a:cubicBezTo>
                    <a:cubicBezTo>
                      <a:pt x="92842" y="19541"/>
                      <a:pt x="101163" y="18186"/>
                      <a:pt x="109383" y="18186"/>
                    </a:cubicBezTo>
                    <a:close/>
                    <a:moveTo>
                      <a:pt x="108671" y="0"/>
                    </a:moveTo>
                    <a:cubicBezTo>
                      <a:pt x="102788" y="0"/>
                      <a:pt x="96925" y="477"/>
                      <a:pt x="91160" y="1453"/>
                    </a:cubicBezTo>
                    <a:cubicBezTo>
                      <a:pt x="50908" y="8260"/>
                      <a:pt x="15983" y="42001"/>
                      <a:pt x="8288" y="81958"/>
                    </a:cubicBezTo>
                    <a:cubicBezTo>
                      <a:pt x="1" y="124282"/>
                      <a:pt x="22495" y="168679"/>
                      <a:pt x="60379" y="188805"/>
                    </a:cubicBezTo>
                    <a:cubicBezTo>
                      <a:pt x="78315" y="197773"/>
                      <a:pt x="101214" y="202176"/>
                      <a:pt x="122410" y="202176"/>
                    </a:cubicBezTo>
                    <a:cubicBezTo>
                      <a:pt x="127097" y="202176"/>
                      <a:pt x="131700" y="201960"/>
                      <a:pt x="136148" y="201532"/>
                    </a:cubicBezTo>
                    <a:cubicBezTo>
                      <a:pt x="156867" y="200052"/>
                      <a:pt x="176105" y="189693"/>
                      <a:pt x="188832" y="173118"/>
                    </a:cubicBezTo>
                    <a:cubicBezTo>
                      <a:pt x="203334" y="155360"/>
                      <a:pt x="210734" y="131682"/>
                      <a:pt x="215469" y="109484"/>
                    </a:cubicBezTo>
                    <a:cubicBezTo>
                      <a:pt x="219909" y="86990"/>
                      <a:pt x="221093" y="61536"/>
                      <a:pt x="202446" y="44961"/>
                    </a:cubicBezTo>
                    <a:cubicBezTo>
                      <a:pt x="200671" y="43185"/>
                      <a:pt x="198303" y="42297"/>
                      <a:pt x="195935" y="42297"/>
                    </a:cubicBezTo>
                    <a:cubicBezTo>
                      <a:pt x="176056" y="15372"/>
                      <a:pt x="142057" y="0"/>
                      <a:pt x="108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4" name="Google Shape;1554;p53"/>
            <p:cNvGrpSpPr/>
            <p:nvPr/>
          </p:nvGrpSpPr>
          <p:grpSpPr>
            <a:xfrm>
              <a:off x="5314338" y="3000622"/>
              <a:ext cx="294054" cy="268894"/>
              <a:chOff x="853950" y="238800"/>
              <a:chExt cx="5527325" cy="5054400"/>
            </a:xfrm>
          </p:grpSpPr>
          <p:sp>
            <p:nvSpPr>
              <p:cNvPr id="1555" name="Google Shape;1555;p53"/>
              <p:cNvSpPr/>
              <p:nvPr/>
            </p:nvSpPr>
            <p:spPr>
              <a:xfrm>
                <a:off x="1542100" y="693450"/>
                <a:ext cx="4262025" cy="4134400"/>
              </a:xfrm>
              <a:custGeom>
                <a:avLst/>
                <a:gdLst/>
                <a:ahLst/>
                <a:cxnLst/>
                <a:rect l="l" t="t" r="r" b="b"/>
                <a:pathLst>
                  <a:path w="170481" h="165376" extrusionOk="0">
                    <a:moveTo>
                      <a:pt x="81857" y="0"/>
                    </a:moveTo>
                    <a:cubicBezTo>
                      <a:pt x="73637" y="0"/>
                      <a:pt x="65316" y="1355"/>
                      <a:pt x="57123" y="4281"/>
                    </a:cubicBezTo>
                    <a:cubicBezTo>
                      <a:pt x="26638" y="15232"/>
                      <a:pt x="2960" y="45422"/>
                      <a:pt x="1480" y="77979"/>
                    </a:cubicBezTo>
                    <a:cubicBezTo>
                      <a:pt x="0" y="111424"/>
                      <a:pt x="20422" y="145165"/>
                      <a:pt x="51795" y="157300"/>
                    </a:cubicBezTo>
                    <a:cubicBezTo>
                      <a:pt x="64386" y="162174"/>
                      <a:pt x="80461" y="165376"/>
                      <a:pt x="95525" y="165376"/>
                    </a:cubicBezTo>
                    <a:cubicBezTo>
                      <a:pt x="102416" y="165376"/>
                      <a:pt x="109096" y="164706"/>
                      <a:pt x="115134" y="163219"/>
                    </a:cubicBezTo>
                    <a:cubicBezTo>
                      <a:pt x="131116" y="159372"/>
                      <a:pt x="142363" y="146941"/>
                      <a:pt x="150059" y="133030"/>
                    </a:cubicBezTo>
                    <a:cubicBezTo>
                      <a:pt x="157754" y="118231"/>
                      <a:pt x="163082" y="102545"/>
                      <a:pt x="166041" y="86266"/>
                    </a:cubicBezTo>
                    <a:cubicBezTo>
                      <a:pt x="168705" y="73539"/>
                      <a:pt x="170481" y="57261"/>
                      <a:pt x="163673" y="45718"/>
                    </a:cubicBezTo>
                    <a:cubicBezTo>
                      <a:pt x="160418" y="45718"/>
                      <a:pt x="157458" y="44238"/>
                      <a:pt x="155386" y="41574"/>
                    </a:cubicBezTo>
                    <a:cubicBezTo>
                      <a:pt x="138989" y="17093"/>
                      <a:pt x="111057" y="0"/>
                      <a:pt x="818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3"/>
              <p:cNvSpPr/>
              <p:nvPr/>
            </p:nvSpPr>
            <p:spPr>
              <a:xfrm>
                <a:off x="853950" y="238800"/>
                <a:ext cx="5527325" cy="5054400"/>
              </a:xfrm>
              <a:custGeom>
                <a:avLst/>
                <a:gdLst/>
                <a:ahLst/>
                <a:cxnLst/>
                <a:rect l="l" t="t" r="r" b="b"/>
                <a:pathLst>
                  <a:path w="221093" h="202176" extrusionOk="0">
                    <a:moveTo>
                      <a:pt x="109383" y="18186"/>
                    </a:moveTo>
                    <a:cubicBezTo>
                      <a:pt x="138583" y="18186"/>
                      <a:pt x="166515" y="35279"/>
                      <a:pt x="182912" y="59760"/>
                    </a:cubicBezTo>
                    <a:cubicBezTo>
                      <a:pt x="184984" y="62424"/>
                      <a:pt x="187944" y="63904"/>
                      <a:pt x="191199" y="63904"/>
                    </a:cubicBezTo>
                    <a:cubicBezTo>
                      <a:pt x="198007" y="75447"/>
                      <a:pt x="196231" y="92021"/>
                      <a:pt x="193567" y="104452"/>
                    </a:cubicBezTo>
                    <a:cubicBezTo>
                      <a:pt x="190608" y="120731"/>
                      <a:pt x="185280" y="136417"/>
                      <a:pt x="177585" y="151216"/>
                    </a:cubicBezTo>
                    <a:cubicBezTo>
                      <a:pt x="169889" y="165127"/>
                      <a:pt x="158642" y="177558"/>
                      <a:pt x="142660" y="181405"/>
                    </a:cubicBezTo>
                    <a:cubicBezTo>
                      <a:pt x="136622" y="182892"/>
                      <a:pt x="129942" y="183562"/>
                      <a:pt x="123051" y="183562"/>
                    </a:cubicBezTo>
                    <a:cubicBezTo>
                      <a:pt x="107987" y="183562"/>
                      <a:pt x="91912" y="180360"/>
                      <a:pt x="79321" y="175486"/>
                    </a:cubicBezTo>
                    <a:cubicBezTo>
                      <a:pt x="47948" y="163351"/>
                      <a:pt x="27526" y="129610"/>
                      <a:pt x="29006" y="96165"/>
                    </a:cubicBezTo>
                    <a:cubicBezTo>
                      <a:pt x="30486" y="63608"/>
                      <a:pt x="54164" y="33418"/>
                      <a:pt x="84649" y="22467"/>
                    </a:cubicBezTo>
                    <a:cubicBezTo>
                      <a:pt x="92842" y="19541"/>
                      <a:pt x="101163" y="18186"/>
                      <a:pt x="109383" y="18186"/>
                    </a:cubicBezTo>
                    <a:close/>
                    <a:moveTo>
                      <a:pt x="108671" y="0"/>
                    </a:moveTo>
                    <a:cubicBezTo>
                      <a:pt x="102788" y="0"/>
                      <a:pt x="96925" y="477"/>
                      <a:pt x="91160" y="1453"/>
                    </a:cubicBezTo>
                    <a:cubicBezTo>
                      <a:pt x="50908" y="8260"/>
                      <a:pt x="15983" y="42001"/>
                      <a:pt x="8288" y="81958"/>
                    </a:cubicBezTo>
                    <a:cubicBezTo>
                      <a:pt x="1" y="124282"/>
                      <a:pt x="22495" y="168679"/>
                      <a:pt x="60379" y="188805"/>
                    </a:cubicBezTo>
                    <a:cubicBezTo>
                      <a:pt x="78315" y="197773"/>
                      <a:pt x="101214" y="202176"/>
                      <a:pt x="122410" y="202176"/>
                    </a:cubicBezTo>
                    <a:cubicBezTo>
                      <a:pt x="127097" y="202176"/>
                      <a:pt x="131700" y="201960"/>
                      <a:pt x="136148" y="201532"/>
                    </a:cubicBezTo>
                    <a:cubicBezTo>
                      <a:pt x="156867" y="200052"/>
                      <a:pt x="176105" y="189693"/>
                      <a:pt x="188832" y="173118"/>
                    </a:cubicBezTo>
                    <a:cubicBezTo>
                      <a:pt x="203334" y="155360"/>
                      <a:pt x="210734" y="131682"/>
                      <a:pt x="215469" y="109484"/>
                    </a:cubicBezTo>
                    <a:cubicBezTo>
                      <a:pt x="219909" y="86990"/>
                      <a:pt x="221093" y="61536"/>
                      <a:pt x="202446" y="44961"/>
                    </a:cubicBezTo>
                    <a:cubicBezTo>
                      <a:pt x="200671" y="43185"/>
                      <a:pt x="198303" y="42297"/>
                      <a:pt x="195935" y="42297"/>
                    </a:cubicBezTo>
                    <a:cubicBezTo>
                      <a:pt x="176056" y="15372"/>
                      <a:pt x="142057" y="0"/>
                      <a:pt x="108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7" name="Google Shape;1557;p53"/>
            <p:cNvGrpSpPr/>
            <p:nvPr/>
          </p:nvGrpSpPr>
          <p:grpSpPr>
            <a:xfrm>
              <a:off x="7093138" y="3000622"/>
              <a:ext cx="294054" cy="268894"/>
              <a:chOff x="853950" y="238800"/>
              <a:chExt cx="5527325" cy="5054400"/>
            </a:xfrm>
          </p:grpSpPr>
          <p:sp>
            <p:nvSpPr>
              <p:cNvPr id="1558" name="Google Shape;1558;p53"/>
              <p:cNvSpPr/>
              <p:nvPr/>
            </p:nvSpPr>
            <p:spPr>
              <a:xfrm>
                <a:off x="1542100" y="693450"/>
                <a:ext cx="4262025" cy="4134400"/>
              </a:xfrm>
              <a:custGeom>
                <a:avLst/>
                <a:gdLst/>
                <a:ahLst/>
                <a:cxnLst/>
                <a:rect l="l" t="t" r="r" b="b"/>
                <a:pathLst>
                  <a:path w="170481" h="165376" extrusionOk="0">
                    <a:moveTo>
                      <a:pt x="81857" y="0"/>
                    </a:moveTo>
                    <a:cubicBezTo>
                      <a:pt x="73637" y="0"/>
                      <a:pt x="65316" y="1355"/>
                      <a:pt x="57123" y="4281"/>
                    </a:cubicBezTo>
                    <a:cubicBezTo>
                      <a:pt x="26638" y="15232"/>
                      <a:pt x="2960" y="45422"/>
                      <a:pt x="1480" y="77979"/>
                    </a:cubicBezTo>
                    <a:cubicBezTo>
                      <a:pt x="0" y="111424"/>
                      <a:pt x="20422" y="145165"/>
                      <a:pt x="51795" y="157300"/>
                    </a:cubicBezTo>
                    <a:cubicBezTo>
                      <a:pt x="64386" y="162174"/>
                      <a:pt x="80461" y="165376"/>
                      <a:pt x="95525" y="165376"/>
                    </a:cubicBezTo>
                    <a:cubicBezTo>
                      <a:pt x="102416" y="165376"/>
                      <a:pt x="109096" y="164706"/>
                      <a:pt x="115134" y="163219"/>
                    </a:cubicBezTo>
                    <a:cubicBezTo>
                      <a:pt x="131116" y="159372"/>
                      <a:pt x="142363" y="146941"/>
                      <a:pt x="150059" y="133030"/>
                    </a:cubicBezTo>
                    <a:cubicBezTo>
                      <a:pt x="157754" y="118231"/>
                      <a:pt x="163082" y="102545"/>
                      <a:pt x="166041" y="86266"/>
                    </a:cubicBezTo>
                    <a:cubicBezTo>
                      <a:pt x="168705" y="73539"/>
                      <a:pt x="170481" y="57261"/>
                      <a:pt x="163673" y="45718"/>
                    </a:cubicBezTo>
                    <a:cubicBezTo>
                      <a:pt x="160418" y="45718"/>
                      <a:pt x="157458" y="44238"/>
                      <a:pt x="155386" y="41574"/>
                    </a:cubicBezTo>
                    <a:cubicBezTo>
                      <a:pt x="138989" y="17093"/>
                      <a:pt x="111057" y="0"/>
                      <a:pt x="818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3"/>
              <p:cNvSpPr/>
              <p:nvPr/>
            </p:nvSpPr>
            <p:spPr>
              <a:xfrm>
                <a:off x="853950" y="238800"/>
                <a:ext cx="5527325" cy="5054400"/>
              </a:xfrm>
              <a:custGeom>
                <a:avLst/>
                <a:gdLst/>
                <a:ahLst/>
                <a:cxnLst/>
                <a:rect l="l" t="t" r="r" b="b"/>
                <a:pathLst>
                  <a:path w="221093" h="202176" extrusionOk="0">
                    <a:moveTo>
                      <a:pt x="109383" y="18186"/>
                    </a:moveTo>
                    <a:cubicBezTo>
                      <a:pt x="138583" y="18186"/>
                      <a:pt x="166515" y="35279"/>
                      <a:pt x="182912" y="59760"/>
                    </a:cubicBezTo>
                    <a:cubicBezTo>
                      <a:pt x="184984" y="62424"/>
                      <a:pt x="187944" y="63904"/>
                      <a:pt x="191199" y="63904"/>
                    </a:cubicBezTo>
                    <a:cubicBezTo>
                      <a:pt x="198007" y="75447"/>
                      <a:pt x="196231" y="92021"/>
                      <a:pt x="193567" y="104452"/>
                    </a:cubicBezTo>
                    <a:cubicBezTo>
                      <a:pt x="190608" y="120731"/>
                      <a:pt x="185280" y="136417"/>
                      <a:pt x="177585" y="151216"/>
                    </a:cubicBezTo>
                    <a:cubicBezTo>
                      <a:pt x="169889" y="165127"/>
                      <a:pt x="158642" y="177558"/>
                      <a:pt x="142660" y="181405"/>
                    </a:cubicBezTo>
                    <a:cubicBezTo>
                      <a:pt x="136622" y="182892"/>
                      <a:pt x="129942" y="183562"/>
                      <a:pt x="123051" y="183562"/>
                    </a:cubicBezTo>
                    <a:cubicBezTo>
                      <a:pt x="107987" y="183562"/>
                      <a:pt x="91912" y="180360"/>
                      <a:pt x="79321" y="175486"/>
                    </a:cubicBezTo>
                    <a:cubicBezTo>
                      <a:pt x="47948" y="163351"/>
                      <a:pt x="27526" y="129610"/>
                      <a:pt x="29006" y="96165"/>
                    </a:cubicBezTo>
                    <a:cubicBezTo>
                      <a:pt x="30486" y="63608"/>
                      <a:pt x="54164" y="33418"/>
                      <a:pt x="84649" y="22467"/>
                    </a:cubicBezTo>
                    <a:cubicBezTo>
                      <a:pt x="92842" y="19541"/>
                      <a:pt x="101163" y="18186"/>
                      <a:pt x="109383" y="18186"/>
                    </a:cubicBezTo>
                    <a:close/>
                    <a:moveTo>
                      <a:pt x="108671" y="0"/>
                    </a:moveTo>
                    <a:cubicBezTo>
                      <a:pt x="102788" y="0"/>
                      <a:pt x="96925" y="477"/>
                      <a:pt x="91160" y="1453"/>
                    </a:cubicBezTo>
                    <a:cubicBezTo>
                      <a:pt x="50908" y="8260"/>
                      <a:pt x="15983" y="42001"/>
                      <a:pt x="8288" y="81958"/>
                    </a:cubicBezTo>
                    <a:cubicBezTo>
                      <a:pt x="1" y="124282"/>
                      <a:pt x="22495" y="168679"/>
                      <a:pt x="60379" y="188805"/>
                    </a:cubicBezTo>
                    <a:cubicBezTo>
                      <a:pt x="78315" y="197773"/>
                      <a:pt x="101214" y="202176"/>
                      <a:pt x="122410" y="202176"/>
                    </a:cubicBezTo>
                    <a:cubicBezTo>
                      <a:pt x="127097" y="202176"/>
                      <a:pt x="131700" y="201960"/>
                      <a:pt x="136148" y="201532"/>
                    </a:cubicBezTo>
                    <a:cubicBezTo>
                      <a:pt x="156867" y="200052"/>
                      <a:pt x="176105" y="189693"/>
                      <a:pt x="188832" y="173118"/>
                    </a:cubicBezTo>
                    <a:cubicBezTo>
                      <a:pt x="203334" y="155360"/>
                      <a:pt x="210734" y="131682"/>
                      <a:pt x="215469" y="109484"/>
                    </a:cubicBezTo>
                    <a:cubicBezTo>
                      <a:pt x="219909" y="86990"/>
                      <a:pt x="221093" y="61536"/>
                      <a:pt x="202446" y="44961"/>
                    </a:cubicBezTo>
                    <a:cubicBezTo>
                      <a:pt x="200671" y="43185"/>
                      <a:pt x="198303" y="42297"/>
                      <a:pt x="195935" y="42297"/>
                    </a:cubicBezTo>
                    <a:cubicBezTo>
                      <a:pt x="176056" y="15372"/>
                      <a:pt x="142057" y="0"/>
                      <a:pt x="108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0" name="Google Shape;1560;p53"/>
          <p:cNvSpPr/>
          <p:nvPr/>
        </p:nvSpPr>
        <p:spPr>
          <a:xfrm rot="4295124">
            <a:off x="6124960" y="2760260"/>
            <a:ext cx="491385" cy="78457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53"/>
          <p:cNvSpPr/>
          <p:nvPr/>
        </p:nvSpPr>
        <p:spPr>
          <a:xfrm rot="6504876" flipH="1">
            <a:off x="4346173" y="2267710"/>
            <a:ext cx="491385" cy="78457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A63C-9EB3-4CFD-7628-2AE73FF7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Collaboration always works...</a:t>
            </a:r>
            <a:endParaRPr lang="en-US" dirty="0"/>
          </a:p>
        </p:txBody>
      </p:sp>
      <p:sp>
        <p:nvSpPr>
          <p:cNvPr id="3" name="Google Shape;1542;p53">
            <a:extLst>
              <a:ext uri="{FF2B5EF4-FFF2-40B4-BE49-F238E27FC236}">
                <a16:creationId xmlns:a16="http://schemas.microsoft.com/office/drawing/2014/main" id="{F3FB427F-C5E9-1E26-8ECD-B8DEB853C998}"/>
              </a:ext>
            </a:extLst>
          </p:cNvPr>
          <p:cNvSpPr txBox="1">
            <a:spLocks/>
          </p:cNvSpPr>
          <p:nvPr/>
        </p:nvSpPr>
        <p:spPr>
          <a:xfrm>
            <a:off x="3553033" y="1790169"/>
            <a:ext cx="2428875" cy="7143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/>
              <a:t>Provide feedback and assistance.</a:t>
            </a:r>
          </a:p>
        </p:txBody>
      </p:sp>
      <p:sp>
        <p:nvSpPr>
          <p:cNvPr id="4" name="Google Shape;1543;p53">
            <a:extLst>
              <a:ext uri="{FF2B5EF4-FFF2-40B4-BE49-F238E27FC236}">
                <a16:creationId xmlns:a16="http://schemas.microsoft.com/office/drawing/2014/main" id="{2B190EC7-D640-145D-C4B3-4DA0D5186D7F}"/>
              </a:ext>
            </a:extLst>
          </p:cNvPr>
          <p:cNvSpPr txBox="1">
            <a:spLocks/>
          </p:cNvSpPr>
          <p:nvPr/>
        </p:nvSpPr>
        <p:spPr>
          <a:xfrm>
            <a:off x="1903765" y="3613150"/>
            <a:ext cx="2428875" cy="712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 dirty="0"/>
              <a:t>Contribute equally to project work.</a:t>
            </a:r>
          </a:p>
        </p:txBody>
      </p:sp>
      <p:sp>
        <p:nvSpPr>
          <p:cNvPr id="5" name="Google Shape;1544;p53">
            <a:extLst>
              <a:ext uri="{FF2B5EF4-FFF2-40B4-BE49-F238E27FC236}">
                <a16:creationId xmlns:a16="http://schemas.microsoft.com/office/drawing/2014/main" id="{F4C45F0A-57D0-9330-2DBA-189BCA53A18B}"/>
              </a:ext>
            </a:extLst>
          </p:cNvPr>
          <p:cNvSpPr txBox="1">
            <a:spLocks/>
          </p:cNvSpPr>
          <p:nvPr/>
        </p:nvSpPr>
        <p:spPr>
          <a:xfrm>
            <a:off x="5156214" y="3533764"/>
            <a:ext cx="2428875" cy="7127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en-US" sz="1600" dirty="0"/>
              <a:t>Hep each other succeed and find success.</a:t>
            </a:r>
          </a:p>
        </p:txBody>
      </p:sp>
      <p:sp>
        <p:nvSpPr>
          <p:cNvPr id="6" name="Google Shape;1562;p53">
            <a:extLst>
              <a:ext uri="{FF2B5EF4-FFF2-40B4-BE49-F238E27FC236}">
                <a16:creationId xmlns:a16="http://schemas.microsoft.com/office/drawing/2014/main" id="{B2947CF9-2413-1A3E-2DF3-AC9550B05015}"/>
              </a:ext>
            </a:extLst>
          </p:cNvPr>
          <p:cNvSpPr txBox="1">
            <a:spLocks/>
          </p:cNvSpPr>
          <p:nvPr/>
        </p:nvSpPr>
        <p:spPr>
          <a:xfrm>
            <a:off x="1022885" y="1644315"/>
            <a:ext cx="2055813" cy="96043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n-US" sz="1600" dirty="0"/>
              <a:t>Consult with team members on large decisions.</a:t>
            </a:r>
          </a:p>
        </p:txBody>
      </p:sp>
      <p:sp>
        <p:nvSpPr>
          <p:cNvPr id="7" name="Google Shape;1545;p53">
            <a:extLst>
              <a:ext uri="{FF2B5EF4-FFF2-40B4-BE49-F238E27FC236}">
                <a16:creationId xmlns:a16="http://schemas.microsoft.com/office/drawing/2014/main" id="{5305E384-8891-153E-8970-119E64D15415}"/>
              </a:ext>
            </a:extLst>
          </p:cNvPr>
          <p:cNvSpPr/>
          <p:nvPr/>
        </p:nvSpPr>
        <p:spPr>
          <a:xfrm rot="4295124">
            <a:off x="2567373" y="2760260"/>
            <a:ext cx="491385" cy="78457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546;p53">
            <a:extLst>
              <a:ext uri="{FF2B5EF4-FFF2-40B4-BE49-F238E27FC236}">
                <a16:creationId xmlns:a16="http://schemas.microsoft.com/office/drawing/2014/main" id="{077F1982-22C1-1BB0-9497-48F9CE455364}"/>
              </a:ext>
            </a:extLst>
          </p:cNvPr>
          <p:cNvGrpSpPr/>
          <p:nvPr/>
        </p:nvGrpSpPr>
        <p:grpSpPr>
          <a:xfrm>
            <a:off x="-150" y="2772022"/>
            <a:ext cx="9144283" cy="268894"/>
            <a:chOff x="-150" y="3000622"/>
            <a:chExt cx="9144283" cy="268894"/>
          </a:xfrm>
        </p:grpSpPr>
        <p:sp>
          <p:nvSpPr>
            <p:cNvPr id="9" name="Google Shape;1547;p53">
              <a:extLst>
                <a:ext uri="{FF2B5EF4-FFF2-40B4-BE49-F238E27FC236}">
                  <a16:creationId xmlns:a16="http://schemas.microsoft.com/office/drawing/2014/main" id="{CFF47F16-33DD-2ECF-08AD-B488DFBC7446}"/>
                </a:ext>
              </a:extLst>
            </p:cNvPr>
            <p:cNvSpPr/>
            <p:nvPr/>
          </p:nvSpPr>
          <p:spPr>
            <a:xfrm>
              <a:off x="-150" y="3113500"/>
              <a:ext cx="9144283" cy="43151"/>
            </a:xfrm>
            <a:custGeom>
              <a:avLst/>
              <a:gdLst/>
              <a:ahLst/>
              <a:cxnLst/>
              <a:rect l="l" t="t" r="r" b="b"/>
              <a:pathLst>
                <a:path w="227753" h="6703" extrusionOk="0">
                  <a:moveTo>
                    <a:pt x="0" y="4616"/>
                  </a:moveTo>
                  <a:cubicBezTo>
                    <a:pt x="9837" y="6254"/>
                    <a:pt x="19948" y="4577"/>
                    <a:pt x="29915" y="4898"/>
                  </a:cubicBezTo>
                  <a:cubicBezTo>
                    <a:pt x="57280" y="5780"/>
                    <a:pt x="84686" y="7448"/>
                    <a:pt x="112042" y="6309"/>
                  </a:cubicBezTo>
                  <a:cubicBezTo>
                    <a:pt x="127352" y="5672"/>
                    <a:pt x="142543" y="3303"/>
                    <a:pt x="157762" y="1511"/>
                  </a:cubicBezTo>
                  <a:cubicBezTo>
                    <a:pt x="180934" y="-1218"/>
                    <a:pt x="204421" y="665"/>
                    <a:pt x="227753" y="66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" name="Google Shape;1548;p53">
              <a:extLst>
                <a:ext uri="{FF2B5EF4-FFF2-40B4-BE49-F238E27FC236}">
                  <a16:creationId xmlns:a16="http://schemas.microsoft.com/office/drawing/2014/main" id="{50571A21-05E7-598B-B71E-ADFF50D07601}"/>
                </a:ext>
              </a:extLst>
            </p:cNvPr>
            <p:cNvGrpSpPr/>
            <p:nvPr/>
          </p:nvGrpSpPr>
          <p:grpSpPr>
            <a:xfrm>
              <a:off x="1756738" y="3000622"/>
              <a:ext cx="294054" cy="268894"/>
              <a:chOff x="853950" y="238800"/>
              <a:chExt cx="5527325" cy="5054400"/>
            </a:xfrm>
          </p:grpSpPr>
          <p:sp>
            <p:nvSpPr>
              <p:cNvPr id="20" name="Google Shape;1549;p53">
                <a:extLst>
                  <a:ext uri="{FF2B5EF4-FFF2-40B4-BE49-F238E27FC236}">
                    <a16:creationId xmlns:a16="http://schemas.microsoft.com/office/drawing/2014/main" id="{7C37C3E0-F9C8-FA77-96EF-3760A2C9F4A0}"/>
                  </a:ext>
                </a:extLst>
              </p:cNvPr>
              <p:cNvSpPr/>
              <p:nvPr/>
            </p:nvSpPr>
            <p:spPr>
              <a:xfrm>
                <a:off x="1542100" y="693450"/>
                <a:ext cx="4262025" cy="4134400"/>
              </a:xfrm>
              <a:custGeom>
                <a:avLst/>
                <a:gdLst/>
                <a:ahLst/>
                <a:cxnLst/>
                <a:rect l="l" t="t" r="r" b="b"/>
                <a:pathLst>
                  <a:path w="170481" h="165376" extrusionOk="0">
                    <a:moveTo>
                      <a:pt x="81857" y="0"/>
                    </a:moveTo>
                    <a:cubicBezTo>
                      <a:pt x="73637" y="0"/>
                      <a:pt x="65316" y="1355"/>
                      <a:pt x="57123" y="4281"/>
                    </a:cubicBezTo>
                    <a:cubicBezTo>
                      <a:pt x="26638" y="15232"/>
                      <a:pt x="2960" y="45422"/>
                      <a:pt x="1480" y="77979"/>
                    </a:cubicBezTo>
                    <a:cubicBezTo>
                      <a:pt x="0" y="111424"/>
                      <a:pt x="20422" y="145165"/>
                      <a:pt x="51795" y="157300"/>
                    </a:cubicBezTo>
                    <a:cubicBezTo>
                      <a:pt x="64386" y="162174"/>
                      <a:pt x="80461" y="165376"/>
                      <a:pt x="95525" y="165376"/>
                    </a:cubicBezTo>
                    <a:cubicBezTo>
                      <a:pt x="102416" y="165376"/>
                      <a:pt x="109096" y="164706"/>
                      <a:pt x="115134" y="163219"/>
                    </a:cubicBezTo>
                    <a:cubicBezTo>
                      <a:pt x="131116" y="159372"/>
                      <a:pt x="142363" y="146941"/>
                      <a:pt x="150059" y="133030"/>
                    </a:cubicBezTo>
                    <a:cubicBezTo>
                      <a:pt x="157754" y="118231"/>
                      <a:pt x="163082" y="102545"/>
                      <a:pt x="166041" y="86266"/>
                    </a:cubicBezTo>
                    <a:cubicBezTo>
                      <a:pt x="168705" y="73539"/>
                      <a:pt x="170481" y="57261"/>
                      <a:pt x="163673" y="45718"/>
                    </a:cubicBezTo>
                    <a:cubicBezTo>
                      <a:pt x="160418" y="45718"/>
                      <a:pt x="157458" y="44238"/>
                      <a:pt x="155386" y="41574"/>
                    </a:cubicBezTo>
                    <a:cubicBezTo>
                      <a:pt x="138989" y="17093"/>
                      <a:pt x="111057" y="0"/>
                      <a:pt x="818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550;p53">
                <a:extLst>
                  <a:ext uri="{FF2B5EF4-FFF2-40B4-BE49-F238E27FC236}">
                    <a16:creationId xmlns:a16="http://schemas.microsoft.com/office/drawing/2014/main" id="{D71F53F9-ED30-4017-A508-22540F7AABDE}"/>
                  </a:ext>
                </a:extLst>
              </p:cNvPr>
              <p:cNvSpPr/>
              <p:nvPr/>
            </p:nvSpPr>
            <p:spPr>
              <a:xfrm>
                <a:off x="853950" y="238800"/>
                <a:ext cx="5527325" cy="5054400"/>
              </a:xfrm>
              <a:custGeom>
                <a:avLst/>
                <a:gdLst/>
                <a:ahLst/>
                <a:cxnLst/>
                <a:rect l="l" t="t" r="r" b="b"/>
                <a:pathLst>
                  <a:path w="221093" h="202176" extrusionOk="0">
                    <a:moveTo>
                      <a:pt x="109383" y="18186"/>
                    </a:moveTo>
                    <a:cubicBezTo>
                      <a:pt x="138583" y="18186"/>
                      <a:pt x="166515" y="35279"/>
                      <a:pt x="182912" y="59760"/>
                    </a:cubicBezTo>
                    <a:cubicBezTo>
                      <a:pt x="184984" y="62424"/>
                      <a:pt x="187944" y="63904"/>
                      <a:pt x="191199" y="63904"/>
                    </a:cubicBezTo>
                    <a:cubicBezTo>
                      <a:pt x="198007" y="75447"/>
                      <a:pt x="196231" y="92021"/>
                      <a:pt x="193567" y="104452"/>
                    </a:cubicBezTo>
                    <a:cubicBezTo>
                      <a:pt x="190608" y="120731"/>
                      <a:pt x="185280" y="136417"/>
                      <a:pt x="177585" y="151216"/>
                    </a:cubicBezTo>
                    <a:cubicBezTo>
                      <a:pt x="169889" y="165127"/>
                      <a:pt x="158642" y="177558"/>
                      <a:pt x="142660" y="181405"/>
                    </a:cubicBezTo>
                    <a:cubicBezTo>
                      <a:pt x="136622" y="182892"/>
                      <a:pt x="129942" y="183562"/>
                      <a:pt x="123051" y="183562"/>
                    </a:cubicBezTo>
                    <a:cubicBezTo>
                      <a:pt x="107987" y="183562"/>
                      <a:pt x="91912" y="180360"/>
                      <a:pt x="79321" y="175486"/>
                    </a:cubicBezTo>
                    <a:cubicBezTo>
                      <a:pt x="47948" y="163351"/>
                      <a:pt x="27526" y="129610"/>
                      <a:pt x="29006" y="96165"/>
                    </a:cubicBezTo>
                    <a:cubicBezTo>
                      <a:pt x="30486" y="63608"/>
                      <a:pt x="54164" y="33418"/>
                      <a:pt x="84649" y="22467"/>
                    </a:cubicBezTo>
                    <a:cubicBezTo>
                      <a:pt x="92842" y="19541"/>
                      <a:pt x="101163" y="18186"/>
                      <a:pt x="109383" y="18186"/>
                    </a:cubicBezTo>
                    <a:close/>
                    <a:moveTo>
                      <a:pt x="108671" y="0"/>
                    </a:moveTo>
                    <a:cubicBezTo>
                      <a:pt x="102788" y="0"/>
                      <a:pt x="96925" y="477"/>
                      <a:pt x="91160" y="1453"/>
                    </a:cubicBezTo>
                    <a:cubicBezTo>
                      <a:pt x="50908" y="8260"/>
                      <a:pt x="15983" y="42001"/>
                      <a:pt x="8288" y="81958"/>
                    </a:cubicBezTo>
                    <a:cubicBezTo>
                      <a:pt x="1" y="124282"/>
                      <a:pt x="22495" y="168679"/>
                      <a:pt x="60379" y="188805"/>
                    </a:cubicBezTo>
                    <a:cubicBezTo>
                      <a:pt x="78315" y="197773"/>
                      <a:pt x="101214" y="202176"/>
                      <a:pt x="122410" y="202176"/>
                    </a:cubicBezTo>
                    <a:cubicBezTo>
                      <a:pt x="127097" y="202176"/>
                      <a:pt x="131700" y="201960"/>
                      <a:pt x="136148" y="201532"/>
                    </a:cubicBezTo>
                    <a:cubicBezTo>
                      <a:pt x="156867" y="200052"/>
                      <a:pt x="176105" y="189693"/>
                      <a:pt x="188832" y="173118"/>
                    </a:cubicBezTo>
                    <a:cubicBezTo>
                      <a:pt x="203334" y="155360"/>
                      <a:pt x="210734" y="131682"/>
                      <a:pt x="215469" y="109484"/>
                    </a:cubicBezTo>
                    <a:cubicBezTo>
                      <a:pt x="219909" y="86990"/>
                      <a:pt x="221093" y="61536"/>
                      <a:pt x="202446" y="44961"/>
                    </a:cubicBezTo>
                    <a:cubicBezTo>
                      <a:pt x="200671" y="43185"/>
                      <a:pt x="198303" y="42297"/>
                      <a:pt x="195935" y="42297"/>
                    </a:cubicBezTo>
                    <a:cubicBezTo>
                      <a:pt x="176056" y="15372"/>
                      <a:pt x="142057" y="0"/>
                      <a:pt x="108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551;p53">
              <a:extLst>
                <a:ext uri="{FF2B5EF4-FFF2-40B4-BE49-F238E27FC236}">
                  <a16:creationId xmlns:a16="http://schemas.microsoft.com/office/drawing/2014/main" id="{A2960625-8BD7-F63E-754E-7FEB682DE30D}"/>
                </a:ext>
              </a:extLst>
            </p:cNvPr>
            <p:cNvGrpSpPr/>
            <p:nvPr/>
          </p:nvGrpSpPr>
          <p:grpSpPr>
            <a:xfrm>
              <a:off x="3535538" y="3000622"/>
              <a:ext cx="294054" cy="268894"/>
              <a:chOff x="853950" y="238800"/>
              <a:chExt cx="5527325" cy="5054400"/>
            </a:xfrm>
          </p:grpSpPr>
          <p:sp>
            <p:nvSpPr>
              <p:cNvPr id="18" name="Google Shape;1552;p53">
                <a:extLst>
                  <a:ext uri="{FF2B5EF4-FFF2-40B4-BE49-F238E27FC236}">
                    <a16:creationId xmlns:a16="http://schemas.microsoft.com/office/drawing/2014/main" id="{07984444-C71E-4F7B-8F0C-2A8E21D3AC8C}"/>
                  </a:ext>
                </a:extLst>
              </p:cNvPr>
              <p:cNvSpPr/>
              <p:nvPr/>
            </p:nvSpPr>
            <p:spPr>
              <a:xfrm>
                <a:off x="1542100" y="693450"/>
                <a:ext cx="4262025" cy="4134400"/>
              </a:xfrm>
              <a:custGeom>
                <a:avLst/>
                <a:gdLst/>
                <a:ahLst/>
                <a:cxnLst/>
                <a:rect l="l" t="t" r="r" b="b"/>
                <a:pathLst>
                  <a:path w="170481" h="165376" extrusionOk="0">
                    <a:moveTo>
                      <a:pt x="81857" y="0"/>
                    </a:moveTo>
                    <a:cubicBezTo>
                      <a:pt x="73637" y="0"/>
                      <a:pt x="65316" y="1355"/>
                      <a:pt x="57123" y="4281"/>
                    </a:cubicBezTo>
                    <a:cubicBezTo>
                      <a:pt x="26638" y="15232"/>
                      <a:pt x="2960" y="45422"/>
                      <a:pt x="1480" y="77979"/>
                    </a:cubicBezTo>
                    <a:cubicBezTo>
                      <a:pt x="0" y="111424"/>
                      <a:pt x="20422" y="145165"/>
                      <a:pt x="51795" y="157300"/>
                    </a:cubicBezTo>
                    <a:cubicBezTo>
                      <a:pt x="64386" y="162174"/>
                      <a:pt x="80461" y="165376"/>
                      <a:pt x="95525" y="165376"/>
                    </a:cubicBezTo>
                    <a:cubicBezTo>
                      <a:pt x="102416" y="165376"/>
                      <a:pt x="109096" y="164706"/>
                      <a:pt x="115134" y="163219"/>
                    </a:cubicBezTo>
                    <a:cubicBezTo>
                      <a:pt x="131116" y="159372"/>
                      <a:pt x="142363" y="146941"/>
                      <a:pt x="150059" y="133030"/>
                    </a:cubicBezTo>
                    <a:cubicBezTo>
                      <a:pt x="157754" y="118231"/>
                      <a:pt x="163082" y="102545"/>
                      <a:pt x="166041" y="86266"/>
                    </a:cubicBezTo>
                    <a:cubicBezTo>
                      <a:pt x="168705" y="73539"/>
                      <a:pt x="170481" y="57261"/>
                      <a:pt x="163673" y="45718"/>
                    </a:cubicBezTo>
                    <a:cubicBezTo>
                      <a:pt x="160418" y="45718"/>
                      <a:pt x="157458" y="44238"/>
                      <a:pt x="155386" y="41574"/>
                    </a:cubicBezTo>
                    <a:cubicBezTo>
                      <a:pt x="138989" y="17093"/>
                      <a:pt x="111057" y="0"/>
                      <a:pt x="818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553;p53">
                <a:extLst>
                  <a:ext uri="{FF2B5EF4-FFF2-40B4-BE49-F238E27FC236}">
                    <a16:creationId xmlns:a16="http://schemas.microsoft.com/office/drawing/2014/main" id="{647F5788-F00C-1C0D-EA35-CF63494E8EDE}"/>
                  </a:ext>
                </a:extLst>
              </p:cNvPr>
              <p:cNvSpPr/>
              <p:nvPr/>
            </p:nvSpPr>
            <p:spPr>
              <a:xfrm>
                <a:off x="853950" y="238800"/>
                <a:ext cx="5527325" cy="5054400"/>
              </a:xfrm>
              <a:custGeom>
                <a:avLst/>
                <a:gdLst/>
                <a:ahLst/>
                <a:cxnLst/>
                <a:rect l="l" t="t" r="r" b="b"/>
                <a:pathLst>
                  <a:path w="221093" h="202176" extrusionOk="0">
                    <a:moveTo>
                      <a:pt x="109383" y="18186"/>
                    </a:moveTo>
                    <a:cubicBezTo>
                      <a:pt x="138583" y="18186"/>
                      <a:pt x="166515" y="35279"/>
                      <a:pt x="182912" y="59760"/>
                    </a:cubicBezTo>
                    <a:cubicBezTo>
                      <a:pt x="184984" y="62424"/>
                      <a:pt x="187944" y="63904"/>
                      <a:pt x="191199" y="63904"/>
                    </a:cubicBezTo>
                    <a:cubicBezTo>
                      <a:pt x="198007" y="75447"/>
                      <a:pt x="196231" y="92021"/>
                      <a:pt x="193567" y="104452"/>
                    </a:cubicBezTo>
                    <a:cubicBezTo>
                      <a:pt x="190608" y="120731"/>
                      <a:pt x="185280" y="136417"/>
                      <a:pt x="177585" y="151216"/>
                    </a:cubicBezTo>
                    <a:cubicBezTo>
                      <a:pt x="169889" y="165127"/>
                      <a:pt x="158642" y="177558"/>
                      <a:pt x="142660" y="181405"/>
                    </a:cubicBezTo>
                    <a:cubicBezTo>
                      <a:pt x="136622" y="182892"/>
                      <a:pt x="129942" y="183562"/>
                      <a:pt x="123051" y="183562"/>
                    </a:cubicBezTo>
                    <a:cubicBezTo>
                      <a:pt x="107987" y="183562"/>
                      <a:pt x="91912" y="180360"/>
                      <a:pt x="79321" y="175486"/>
                    </a:cubicBezTo>
                    <a:cubicBezTo>
                      <a:pt x="47948" y="163351"/>
                      <a:pt x="27526" y="129610"/>
                      <a:pt x="29006" y="96165"/>
                    </a:cubicBezTo>
                    <a:cubicBezTo>
                      <a:pt x="30486" y="63608"/>
                      <a:pt x="54164" y="33418"/>
                      <a:pt x="84649" y="22467"/>
                    </a:cubicBezTo>
                    <a:cubicBezTo>
                      <a:pt x="92842" y="19541"/>
                      <a:pt x="101163" y="18186"/>
                      <a:pt x="109383" y="18186"/>
                    </a:cubicBezTo>
                    <a:close/>
                    <a:moveTo>
                      <a:pt x="108671" y="0"/>
                    </a:moveTo>
                    <a:cubicBezTo>
                      <a:pt x="102788" y="0"/>
                      <a:pt x="96925" y="477"/>
                      <a:pt x="91160" y="1453"/>
                    </a:cubicBezTo>
                    <a:cubicBezTo>
                      <a:pt x="50908" y="8260"/>
                      <a:pt x="15983" y="42001"/>
                      <a:pt x="8288" y="81958"/>
                    </a:cubicBezTo>
                    <a:cubicBezTo>
                      <a:pt x="1" y="124282"/>
                      <a:pt x="22495" y="168679"/>
                      <a:pt x="60379" y="188805"/>
                    </a:cubicBezTo>
                    <a:cubicBezTo>
                      <a:pt x="78315" y="197773"/>
                      <a:pt x="101214" y="202176"/>
                      <a:pt x="122410" y="202176"/>
                    </a:cubicBezTo>
                    <a:cubicBezTo>
                      <a:pt x="127097" y="202176"/>
                      <a:pt x="131700" y="201960"/>
                      <a:pt x="136148" y="201532"/>
                    </a:cubicBezTo>
                    <a:cubicBezTo>
                      <a:pt x="156867" y="200052"/>
                      <a:pt x="176105" y="189693"/>
                      <a:pt x="188832" y="173118"/>
                    </a:cubicBezTo>
                    <a:cubicBezTo>
                      <a:pt x="203334" y="155360"/>
                      <a:pt x="210734" y="131682"/>
                      <a:pt x="215469" y="109484"/>
                    </a:cubicBezTo>
                    <a:cubicBezTo>
                      <a:pt x="219909" y="86990"/>
                      <a:pt x="221093" y="61536"/>
                      <a:pt x="202446" y="44961"/>
                    </a:cubicBezTo>
                    <a:cubicBezTo>
                      <a:pt x="200671" y="43185"/>
                      <a:pt x="198303" y="42297"/>
                      <a:pt x="195935" y="42297"/>
                    </a:cubicBezTo>
                    <a:cubicBezTo>
                      <a:pt x="176056" y="15372"/>
                      <a:pt x="142057" y="0"/>
                      <a:pt x="108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554;p53">
              <a:extLst>
                <a:ext uri="{FF2B5EF4-FFF2-40B4-BE49-F238E27FC236}">
                  <a16:creationId xmlns:a16="http://schemas.microsoft.com/office/drawing/2014/main" id="{1C4006D0-321D-998F-1549-FE807428B710}"/>
                </a:ext>
              </a:extLst>
            </p:cNvPr>
            <p:cNvGrpSpPr/>
            <p:nvPr/>
          </p:nvGrpSpPr>
          <p:grpSpPr>
            <a:xfrm>
              <a:off x="5314338" y="3000622"/>
              <a:ext cx="294054" cy="268894"/>
              <a:chOff x="853950" y="238800"/>
              <a:chExt cx="5527325" cy="5054400"/>
            </a:xfrm>
          </p:grpSpPr>
          <p:sp>
            <p:nvSpPr>
              <p:cNvPr id="16" name="Google Shape;1555;p53">
                <a:extLst>
                  <a:ext uri="{FF2B5EF4-FFF2-40B4-BE49-F238E27FC236}">
                    <a16:creationId xmlns:a16="http://schemas.microsoft.com/office/drawing/2014/main" id="{528E5243-2A8D-8D96-E7B0-3021B1D95D56}"/>
                  </a:ext>
                </a:extLst>
              </p:cNvPr>
              <p:cNvSpPr/>
              <p:nvPr/>
            </p:nvSpPr>
            <p:spPr>
              <a:xfrm>
                <a:off x="1542100" y="693450"/>
                <a:ext cx="4262025" cy="4134400"/>
              </a:xfrm>
              <a:custGeom>
                <a:avLst/>
                <a:gdLst/>
                <a:ahLst/>
                <a:cxnLst/>
                <a:rect l="l" t="t" r="r" b="b"/>
                <a:pathLst>
                  <a:path w="170481" h="165376" extrusionOk="0">
                    <a:moveTo>
                      <a:pt x="81857" y="0"/>
                    </a:moveTo>
                    <a:cubicBezTo>
                      <a:pt x="73637" y="0"/>
                      <a:pt x="65316" y="1355"/>
                      <a:pt x="57123" y="4281"/>
                    </a:cubicBezTo>
                    <a:cubicBezTo>
                      <a:pt x="26638" y="15232"/>
                      <a:pt x="2960" y="45422"/>
                      <a:pt x="1480" y="77979"/>
                    </a:cubicBezTo>
                    <a:cubicBezTo>
                      <a:pt x="0" y="111424"/>
                      <a:pt x="20422" y="145165"/>
                      <a:pt x="51795" y="157300"/>
                    </a:cubicBezTo>
                    <a:cubicBezTo>
                      <a:pt x="64386" y="162174"/>
                      <a:pt x="80461" y="165376"/>
                      <a:pt x="95525" y="165376"/>
                    </a:cubicBezTo>
                    <a:cubicBezTo>
                      <a:pt x="102416" y="165376"/>
                      <a:pt x="109096" y="164706"/>
                      <a:pt x="115134" y="163219"/>
                    </a:cubicBezTo>
                    <a:cubicBezTo>
                      <a:pt x="131116" y="159372"/>
                      <a:pt x="142363" y="146941"/>
                      <a:pt x="150059" y="133030"/>
                    </a:cubicBezTo>
                    <a:cubicBezTo>
                      <a:pt x="157754" y="118231"/>
                      <a:pt x="163082" y="102545"/>
                      <a:pt x="166041" y="86266"/>
                    </a:cubicBezTo>
                    <a:cubicBezTo>
                      <a:pt x="168705" y="73539"/>
                      <a:pt x="170481" y="57261"/>
                      <a:pt x="163673" y="45718"/>
                    </a:cubicBezTo>
                    <a:cubicBezTo>
                      <a:pt x="160418" y="45718"/>
                      <a:pt x="157458" y="44238"/>
                      <a:pt x="155386" y="41574"/>
                    </a:cubicBezTo>
                    <a:cubicBezTo>
                      <a:pt x="138989" y="17093"/>
                      <a:pt x="111057" y="0"/>
                      <a:pt x="818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556;p53">
                <a:extLst>
                  <a:ext uri="{FF2B5EF4-FFF2-40B4-BE49-F238E27FC236}">
                    <a16:creationId xmlns:a16="http://schemas.microsoft.com/office/drawing/2014/main" id="{06224FE0-D9B6-0EB7-0E69-61C81246FD74}"/>
                  </a:ext>
                </a:extLst>
              </p:cNvPr>
              <p:cNvSpPr/>
              <p:nvPr/>
            </p:nvSpPr>
            <p:spPr>
              <a:xfrm>
                <a:off x="853950" y="238800"/>
                <a:ext cx="5527325" cy="5054400"/>
              </a:xfrm>
              <a:custGeom>
                <a:avLst/>
                <a:gdLst/>
                <a:ahLst/>
                <a:cxnLst/>
                <a:rect l="l" t="t" r="r" b="b"/>
                <a:pathLst>
                  <a:path w="221093" h="202176" extrusionOk="0">
                    <a:moveTo>
                      <a:pt x="109383" y="18186"/>
                    </a:moveTo>
                    <a:cubicBezTo>
                      <a:pt x="138583" y="18186"/>
                      <a:pt x="166515" y="35279"/>
                      <a:pt x="182912" y="59760"/>
                    </a:cubicBezTo>
                    <a:cubicBezTo>
                      <a:pt x="184984" y="62424"/>
                      <a:pt x="187944" y="63904"/>
                      <a:pt x="191199" y="63904"/>
                    </a:cubicBezTo>
                    <a:cubicBezTo>
                      <a:pt x="198007" y="75447"/>
                      <a:pt x="196231" y="92021"/>
                      <a:pt x="193567" y="104452"/>
                    </a:cubicBezTo>
                    <a:cubicBezTo>
                      <a:pt x="190608" y="120731"/>
                      <a:pt x="185280" y="136417"/>
                      <a:pt x="177585" y="151216"/>
                    </a:cubicBezTo>
                    <a:cubicBezTo>
                      <a:pt x="169889" y="165127"/>
                      <a:pt x="158642" y="177558"/>
                      <a:pt x="142660" y="181405"/>
                    </a:cubicBezTo>
                    <a:cubicBezTo>
                      <a:pt x="136622" y="182892"/>
                      <a:pt x="129942" y="183562"/>
                      <a:pt x="123051" y="183562"/>
                    </a:cubicBezTo>
                    <a:cubicBezTo>
                      <a:pt x="107987" y="183562"/>
                      <a:pt x="91912" y="180360"/>
                      <a:pt x="79321" y="175486"/>
                    </a:cubicBezTo>
                    <a:cubicBezTo>
                      <a:pt x="47948" y="163351"/>
                      <a:pt x="27526" y="129610"/>
                      <a:pt x="29006" y="96165"/>
                    </a:cubicBezTo>
                    <a:cubicBezTo>
                      <a:pt x="30486" y="63608"/>
                      <a:pt x="54164" y="33418"/>
                      <a:pt x="84649" y="22467"/>
                    </a:cubicBezTo>
                    <a:cubicBezTo>
                      <a:pt x="92842" y="19541"/>
                      <a:pt x="101163" y="18186"/>
                      <a:pt x="109383" y="18186"/>
                    </a:cubicBezTo>
                    <a:close/>
                    <a:moveTo>
                      <a:pt x="108671" y="0"/>
                    </a:moveTo>
                    <a:cubicBezTo>
                      <a:pt x="102788" y="0"/>
                      <a:pt x="96925" y="477"/>
                      <a:pt x="91160" y="1453"/>
                    </a:cubicBezTo>
                    <a:cubicBezTo>
                      <a:pt x="50908" y="8260"/>
                      <a:pt x="15983" y="42001"/>
                      <a:pt x="8288" y="81958"/>
                    </a:cubicBezTo>
                    <a:cubicBezTo>
                      <a:pt x="1" y="124282"/>
                      <a:pt x="22495" y="168679"/>
                      <a:pt x="60379" y="188805"/>
                    </a:cubicBezTo>
                    <a:cubicBezTo>
                      <a:pt x="78315" y="197773"/>
                      <a:pt x="101214" y="202176"/>
                      <a:pt x="122410" y="202176"/>
                    </a:cubicBezTo>
                    <a:cubicBezTo>
                      <a:pt x="127097" y="202176"/>
                      <a:pt x="131700" y="201960"/>
                      <a:pt x="136148" y="201532"/>
                    </a:cubicBezTo>
                    <a:cubicBezTo>
                      <a:pt x="156867" y="200052"/>
                      <a:pt x="176105" y="189693"/>
                      <a:pt x="188832" y="173118"/>
                    </a:cubicBezTo>
                    <a:cubicBezTo>
                      <a:pt x="203334" y="155360"/>
                      <a:pt x="210734" y="131682"/>
                      <a:pt x="215469" y="109484"/>
                    </a:cubicBezTo>
                    <a:cubicBezTo>
                      <a:pt x="219909" y="86990"/>
                      <a:pt x="221093" y="61536"/>
                      <a:pt x="202446" y="44961"/>
                    </a:cubicBezTo>
                    <a:cubicBezTo>
                      <a:pt x="200671" y="43185"/>
                      <a:pt x="198303" y="42297"/>
                      <a:pt x="195935" y="42297"/>
                    </a:cubicBezTo>
                    <a:cubicBezTo>
                      <a:pt x="176056" y="15372"/>
                      <a:pt x="142057" y="0"/>
                      <a:pt x="108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557;p53">
              <a:extLst>
                <a:ext uri="{FF2B5EF4-FFF2-40B4-BE49-F238E27FC236}">
                  <a16:creationId xmlns:a16="http://schemas.microsoft.com/office/drawing/2014/main" id="{15525FB7-4389-0A4D-C869-34666F2DDFD2}"/>
                </a:ext>
              </a:extLst>
            </p:cNvPr>
            <p:cNvGrpSpPr/>
            <p:nvPr/>
          </p:nvGrpSpPr>
          <p:grpSpPr>
            <a:xfrm>
              <a:off x="7093138" y="3000622"/>
              <a:ext cx="294054" cy="268894"/>
              <a:chOff x="853950" y="238800"/>
              <a:chExt cx="5527325" cy="5054400"/>
            </a:xfrm>
          </p:grpSpPr>
          <p:sp>
            <p:nvSpPr>
              <p:cNvPr id="14" name="Google Shape;1558;p53">
                <a:extLst>
                  <a:ext uri="{FF2B5EF4-FFF2-40B4-BE49-F238E27FC236}">
                    <a16:creationId xmlns:a16="http://schemas.microsoft.com/office/drawing/2014/main" id="{67917DFE-C1FB-A7FC-AFF0-881E691896FB}"/>
                  </a:ext>
                </a:extLst>
              </p:cNvPr>
              <p:cNvSpPr/>
              <p:nvPr/>
            </p:nvSpPr>
            <p:spPr>
              <a:xfrm>
                <a:off x="1542100" y="693450"/>
                <a:ext cx="4262025" cy="4134400"/>
              </a:xfrm>
              <a:custGeom>
                <a:avLst/>
                <a:gdLst/>
                <a:ahLst/>
                <a:cxnLst/>
                <a:rect l="l" t="t" r="r" b="b"/>
                <a:pathLst>
                  <a:path w="170481" h="165376" extrusionOk="0">
                    <a:moveTo>
                      <a:pt x="81857" y="0"/>
                    </a:moveTo>
                    <a:cubicBezTo>
                      <a:pt x="73637" y="0"/>
                      <a:pt x="65316" y="1355"/>
                      <a:pt x="57123" y="4281"/>
                    </a:cubicBezTo>
                    <a:cubicBezTo>
                      <a:pt x="26638" y="15232"/>
                      <a:pt x="2960" y="45422"/>
                      <a:pt x="1480" y="77979"/>
                    </a:cubicBezTo>
                    <a:cubicBezTo>
                      <a:pt x="0" y="111424"/>
                      <a:pt x="20422" y="145165"/>
                      <a:pt x="51795" y="157300"/>
                    </a:cubicBezTo>
                    <a:cubicBezTo>
                      <a:pt x="64386" y="162174"/>
                      <a:pt x="80461" y="165376"/>
                      <a:pt x="95525" y="165376"/>
                    </a:cubicBezTo>
                    <a:cubicBezTo>
                      <a:pt x="102416" y="165376"/>
                      <a:pt x="109096" y="164706"/>
                      <a:pt x="115134" y="163219"/>
                    </a:cubicBezTo>
                    <a:cubicBezTo>
                      <a:pt x="131116" y="159372"/>
                      <a:pt x="142363" y="146941"/>
                      <a:pt x="150059" y="133030"/>
                    </a:cubicBezTo>
                    <a:cubicBezTo>
                      <a:pt x="157754" y="118231"/>
                      <a:pt x="163082" y="102545"/>
                      <a:pt x="166041" y="86266"/>
                    </a:cubicBezTo>
                    <a:cubicBezTo>
                      <a:pt x="168705" y="73539"/>
                      <a:pt x="170481" y="57261"/>
                      <a:pt x="163673" y="45718"/>
                    </a:cubicBezTo>
                    <a:cubicBezTo>
                      <a:pt x="160418" y="45718"/>
                      <a:pt x="157458" y="44238"/>
                      <a:pt x="155386" y="41574"/>
                    </a:cubicBezTo>
                    <a:cubicBezTo>
                      <a:pt x="138989" y="17093"/>
                      <a:pt x="111057" y="0"/>
                      <a:pt x="818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59;p53">
                <a:extLst>
                  <a:ext uri="{FF2B5EF4-FFF2-40B4-BE49-F238E27FC236}">
                    <a16:creationId xmlns:a16="http://schemas.microsoft.com/office/drawing/2014/main" id="{C254540E-3E9D-711A-4287-3A310B0F733A}"/>
                  </a:ext>
                </a:extLst>
              </p:cNvPr>
              <p:cNvSpPr/>
              <p:nvPr/>
            </p:nvSpPr>
            <p:spPr>
              <a:xfrm>
                <a:off x="853950" y="238800"/>
                <a:ext cx="5527325" cy="5054400"/>
              </a:xfrm>
              <a:custGeom>
                <a:avLst/>
                <a:gdLst/>
                <a:ahLst/>
                <a:cxnLst/>
                <a:rect l="l" t="t" r="r" b="b"/>
                <a:pathLst>
                  <a:path w="221093" h="202176" extrusionOk="0">
                    <a:moveTo>
                      <a:pt x="109383" y="18186"/>
                    </a:moveTo>
                    <a:cubicBezTo>
                      <a:pt x="138583" y="18186"/>
                      <a:pt x="166515" y="35279"/>
                      <a:pt x="182912" y="59760"/>
                    </a:cubicBezTo>
                    <a:cubicBezTo>
                      <a:pt x="184984" y="62424"/>
                      <a:pt x="187944" y="63904"/>
                      <a:pt x="191199" y="63904"/>
                    </a:cubicBezTo>
                    <a:cubicBezTo>
                      <a:pt x="198007" y="75447"/>
                      <a:pt x="196231" y="92021"/>
                      <a:pt x="193567" y="104452"/>
                    </a:cubicBezTo>
                    <a:cubicBezTo>
                      <a:pt x="190608" y="120731"/>
                      <a:pt x="185280" y="136417"/>
                      <a:pt x="177585" y="151216"/>
                    </a:cubicBezTo>
                    <a:cubicBezTo>
                      <a:pt x="169889" y="165127"/>
                      <a:pt x="158642" y="177558"/>
                      <a:pt x="142660" y="181405"/>
                    </a:cubicBezTo>
                    <a:cubicBezTo>
                      <a:pt x="136622" y="182892"/>
                      <a:pt x="129942" y="183562"/>
                      <a:pt x="123051" y="183562"/>
                    </a:cubicBezTo>
                    <a:cubicBezTo>
                      <a:pt x="107987" y="183562"/>
                      <a:pt x="91912" y="180360"/>
                      <a:pt x="79321" y="175486"/>
                    </a:cubicBezTo>
                    <a:cubicBezTo>
                      <a:pt x="47948" y="163351"/>
                      <a:pt x="27526" y="129610"/>
                      <a:pt x="29006" y="96165"/>
                    </a:cubicBezTo>
                    <a:cubicBezTo>
                      <a:pt x="30486" y="63608"/>
                      <a:pt x="54164" y="33418"/>
                      <a:pt x="84649" y="22467"/>
                    </a:cubicBezTo>
                    <a:cubicBezTo>
                      <a:pt x="92842" y="19541"/>
                      <a:pt x="101163" y="18186"/>
                      <a:pt x="109383" y="18186"/>
                    </a:cubicBezTo>
                    <a:close/>
                    <a:moveTo>
                      <a:pt x="108671" y="0"/>
                    </a:moveTo>
                    <a:cubicBezTo>
                      <a:pt x="102788" y="0"/>
                      <a:pt x="96925" y="477"/>
                      <a:pt x="91160" y="1453"/>
                    </a:cubicBezTo>
                    <a:cubicBezTo>
                      <a:pt x="50908" y="8260"/>
                      <a:pt x="15983" y="42001"/>
                      <a:pt x="8288" y="81958"/>
                    </a:cubicBezTo>
                    <a:cubicBezTo>
                      <a:pt x="1" y="124282"/>
                      <a:pt x="22495" y="168679"/>
                      <a:pt x="60379" y="188805"/>
                    </a:cubicBezTo>
                    <a:cubicBezTo>
                      <a:pt x="78315" y="197773"/>
                      <a:pt x="101214" y="202176"/>
                      <a:pt x="122410" y="202176"/>
                    </a:cubicBezTo>
                    <a:cubicBezTo>
                      <a:pt x="127097" y="202176"/>
                      <a:pt x="131700" y="201960"/>
                      <a:pt x="136148" y="201532"/>
                    </a:cubicBezTo>
                    <a:cubicBezTo>
                      <a:pt x="156867" y="200052"/>
                      <a:pt x="176105" y="189693"/>
                      <a:pt x="188832" y="173118"/>
                    </a:cubicBezTo>
                    <a:cubicBezTo>
                      <a:pt x="203334" y="155360"/>
                      <a:pt x="210734" y="131682"/>
                      <a:pt x="215469" y="109484"/>
                    </a:cubicBezTo>
                    <a:cubicBezTo>
                      <a:pt x="219909" y="86990"/>
                      <a:pt x="221093" y="61536"/>
                      <a:pt x="202446" y="44961"/>
                    </a:cubicBezTo>
                    <a:cubicBezTo>
                      <a:pt x="200671" y="43185"/>
                      <a:pt x="198303" y="42297"/>
                      <a:pt x="195935" y="42297"/>
                    </a:cubicBezTo>
                    <a:cubicBezTo>
                      <a:pt x="176056" y="15372"/>
                      <a:pt x="142057" y="0"/>
                      <a:pt x="1086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560;p53">
            <a:extLst>
              <a:ext uri="{FF2B5EF4-FFF2-40B4-BE49-F238E27FC236}">
                <a16:creationId xmlns:a16="http://schemas.microsoft.com/office/drawing/2014/main" id="{8C180110-CC4D-15F4-AC5B-8989E3D05C27}"/>
              </a:ext>
            </a:extLst>
          </p:cNvPr>
          <p:cNvSpPr/>
          <p:nvPr/>
        </p:nvSpPr>
        <p:spPr>
          <a:xfrm rot="4295124">
            <a:off x="6124960" y="2760260"/>
            <a:ext cx="491385" cy="78457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561;p53">
            <a:extLst>
              <a:ext uri="{FF2B5EF4-FFF2-40B4-BE49-F238E27FC236}">
                <a16:creationId xmlns:a16="http://schemas.microsoft.com/office/drawing/2014/main" id="{550EF46D-6036-28C4-9C0A-7A9FFC816F9E}"/>
              </a:ext>
            </a:extLst>
          </p:cNvPr>
          <p:cNvSpPr/>
          <p:nvPr/>
        </p:nvSpPr>
        <p:spPr>
          <a:xfrm rot="6504876" flipH="1">
            <a:off x="4346173" y="2267710"/>
            <a:ext cx="491385" cy="78457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72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72A7-FFFC-00EE-B29E-7F4CA7B2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Send and Receive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7BE9373-5900-EE1F-C375-4003E851E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589100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84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194B251-E172-0109-77AF-401D3B41BD81}"/>
              </a:ext>
            </a:extLst>
          </p:cNvPr>
          <p:cNvSpPr/>
          <p:nvPr/>
        </p:nvSpPr>
        <p:spPr>
          <a:xfrm>
            <a:off x="827991" y="913762"/>
            <a:ext cx="2264735" cy="15842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WE’RE MISSING….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95190D03-AEB3-1EB2-BC9F-107B9AE0EFF0}"/>
              </a:ext>
            </a:extLst>
          </p:cNvPr>
          <p:cNvSpPr/>
          <p:nvPr/>
        </p:nvSpPr>
        <p:spPr>
          <a:xfrm>
            <a:off x="3279284" y="913513"/>
            <a:ext cx="2585406" cy="1732222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LET’S TRY THIS</a:t>
            </a:r>
            <a:endParaRPr lang="en-US" sz="32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598" name="Google Shape;1598;p55"/>
          <p:cNvSpPr txBox="1">
            <a:spLocks noGrp="1"/>
          </p:cNvSpPr>
          <p:nvPr>
            <p:ph type="subTitle" idx="1"/>
          </p:nvPr>
        </p:nvSpPr>
        <p:spPr>
          <a:xfrm>
            <a:off x="713558" y="3122192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 should be offered throughout and at the end of the project.</a:t>
            </a:r>
            <a:endParaRPr dirty="0"/>
          </a:p>
        </p:txBody>
      </p:sp>
      <p:sp>
        <p:nvSpPr>
          <p:cNvPr id="1600" name="Google Shape;1600;p55"/>
          <p:cNvSpPr txBox="1">
            <a:spLocks noGrp="1"/>
          </p:cNvSpPr>
          <p:nvPr>
            <p:ph type="subTitle" idx="3"/>
          </p:nvPr>
        </p:nvSpPr>
        <p:spPr>
          <a:xfrm>
            <a:off x="3325187" y="3122192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 should be specific and offer construction.</a:t>
            </a:r>
            <a:endParaRPr dirty="0"/>
          </a:p>
        </p:txBody>
      </p:sp>
      <p:sp>
        <p:nvSpPr>
          <p:cNvPr id="1602" name="Google Shape;1602;p55"/>
          <p:cNvSpPr txBox="1">
            <a:spLocks noGrp="1"/>
          </p:cNvSpPr>
          <p:nvPr>
            <p:ph type="subTitle" idx="5"/>
          </p:nvPr>
        </p:nvSpPr>
        <p:spPr>
          <a:xfrm>
            <a:off x="6051276" y="3122192"/>
            <a:ext cx="24936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Feedback is used to shape and redesign to improve the project.</a:t>
            </a:r>
            <a:endParaRPr dirty="0"/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A4A5DCDB-88BD-6ABD-4CE0-316EA793806F}"/>
              </a:ext>
            </a:extLst>
          </p:cNvPr>
          <p:cNvSpPr/>
          <p:nvPr/>
        </p:nvSpPr>
        <p:spPr>
          <a:xfrm>
            <a:off x="6051276" y="987498"/>
            <a:ext cx="2264735" cy="1584252"/>
          </a:xfrm>
          <a:prstGeom prst="wedgeRoundRect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LET’S CHANGE…..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Completing a Project takes a unified effort.</a:t>
            </a:r>
          </a:p>
        </p:txBody>
      </p:sp>
      <p:sp>
        <p:nvSpPr>
          <p:cNvPr id="1007" name="Google Shape;1007;p3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/>
              <a:t>This is why Project Plans are crucial during the planning stage of Pre-Production. They help avoid mistakes and arguments over deadlines or deliverables.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Working with Clients...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76996-9BC1-0A6A-33CF-2F7178775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92;p41">
            <a:extLst>
              <a:ext uri="{FF2B5EF4-FFF2-40B4-BE49-F238E27FC236}">
                <a16:creationId xmlns:a16="http://schemas.microsoft.com/office/drawing/2014/main" id="{E0834823-0C1A-E9C8-1689-A1E04F5C19B2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0" i="0" kern="1200">
                <a:solidFill>
                  <a:schemeClr val="tx1"/>
                </a:solidFill>
                <a:latin typeface="Futura Condensed Medium" panose="020B0602020204020303" pitchFamily="34" charset="-79"/>
                <a:ea typeface="+mj-ea"/>
                <a:cs typeface="Futura Condensed Medium" panose="020B0602020204020303" pitchFamily="34" charset="-79"/>
              </a:rPr>
              <a:t>Discuss &amp; Establish</a:t>
            </a:r>
          </a:p>
        </p:txBody>
      </p:sp>
      <p:sp>
        <p:nvSpPr>
          <p:cNvPr id="14" name="Google Shape;1103;p41">
            <a:extLst>
              <a:ext uri="{FF2B5EF4-FFF2-40B4-BE49-F238E27FC236}">
                <a16:creationId xmlns:a16="http://schemas.microsoft.com/office/drawing/2014/main" id="{BD85D4FD-1037-732D-C0C6-446ABD6DB4E7}"/>
              </a:ext>
            </a:extLst>
          </p:cNvPr>
          <p:cNvSpPr txBox="1">
            <a:spLocks/>
          </p:cNvSpPr>
          <p:nvPr/>
        </p:nvSpPr>
        <p:spPr>
          <a:xfrm>
            <a:off x="6753347" y="451947"/>
            <a:ext cx="21246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600"/>
              </a:spcAft>
              <a:buFont typeface="Montserrat"/>
              <a:buNone/>
            </a:pPr>
            <a:endParaRPr lang="en-US" sz="2000" b="1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" name="Google Shape;1104;p41">
            <a:extLst>
              <a:ext uri="{FF2B5EF4-FFF2-40B4-BE49-F238E27FC236}">
                <a16:creationId xmlns:a16="http://schemas.microsoft.com/office/drawing/2014/main" id="{9B656B94-77B6-0021-F268-7B3B618D5ADB}"/>
              </a:ext>
            </a:extLst>
          </p:cNvPr>
          <p:cNvSpPr txBox="1">
            <a:spLocks/>
          </p:cNvSpPr>
          <p:nvPr/>
        </p:nvSpPr>
        <p:spPr>
          <a:xfrm>
            <a:off x="6753349" y="856370"/>
            <a:ext cx="23478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Font typeface="Montserrat"/>
              <a:buNone/>
            </a:pPr>
            <a:endParaRPr lang="en-US" sz="1400" dirty="0"/>
          </a:p>
        </p:txBody>
      </p:sp>
      <p:graphicFrame>
        <p:nvGraphicFramePr>
          <p:cNvPr id="18" name="Google Shape;1105;p41">
            <a:extLst>
              <a:ext uri="{FF2B5EF4-FFF2-40B4-BE49-F238E27FC236}">
                <a16:creationId xmlns:a16="http://schemas.microsoft.com/office/drawing/2014/main" id="{CC99CDE1-E961-928F-7BCA-B69836539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450242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0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65E909-BCD2-81C8-566B-54F865F1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6367573" cy="994172"/>
          </a:xfrm>
        </p:spPr>
        <p:txBody>
          <a:bodyPr/>
          <a:lstStyle/>
          <a:p>
            <a:r>
              <a:rPr lang="en-US" dirty="0"/>
              <a:t>General Timeline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67A543-74B6-6C2A-7C46-0E83841C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558959" cy="3263504"/>
          </a:xfrm>
        </p:spPr>
        <p:txBody>
          <a:bodyPr/>
          <a:lstStyle/>
          <a:p>
            <a:pPr fontAlgn="ctr"/>
            <a:r>
              <a:rPr lang="en-US" b="0" dirty="0"/>
              <a:t>View collection of similar products.</a:t>
            </a:r>
          </a:p>
          <a:p>
            <a:pPr fontAlgn="ctr"/>
            <a:r>
              <a:rPr lang="en-US" b="0" dirty="0"/>
              <a:t>Research copyright &amp; trademark issues.</a:t>
            </a:r>
          </a:p>
          <a:p>
            <a:pPr fontAlgn="ctr"/>
            <a:r>
              <a:rPr lang="en-US" b="0" dirty="0"/>
              <a:t>Determine Assets (pics, audio, video)</a:t>
            </a:r>
          </a:p>
          <a:p>
            <a:pPr fontAlgn="ctr"/>
            <a:r>
              <a:rPr lang="en-US" b="0" dirty="0"/>
              <a:t>Prepare Design Documents</a:t>
            </a:r>
          </a:p>
          <a:p>
            <a:pPr fontAlgn="ctr"/>
            <a:r>
              <a:rPr lang="en-US" b="0" dirty="0"/>
              <a:t>Create your Project</a:t>
            </a:r>
          </a:p>
          <a:p>
            <a:pPr fontAlgn="ctr"/>
            <a:r>
              <a:rPr lang="en-US" b="0" dirty="0"/>
              <a:t>Present for review or redesign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5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145;p43">
            <a:extLst>
              <a:ext uri="{FF2B5EF4-FFF2-40B4-BE49-F238E27FC236}">
                <a16:creationId xmlns:a16="http://schemas.microsoft.com/office/drawing/2014/main" id="{6F890A5E-5109-2E30-C33E-58B0CA3EF469}"/>
              </a:ext>
            </a:extLst>
          </p:cNvPr>
          <p:cNvSpPr txBox="1">
            <a:spLocks/>
          </p:cNvSpPr>
          <p:nvPr/>
        </p:nvSpPr>
        <p:spPr>
          <a:xfrm>
            <a:off x="1006125" y="2212385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Writers write.</a:t>
            </a:r>
          </a:p>
          <a:p>
            <a:pPr algn="ctr"/>
            <a:r>
              <a:rPr lang="en-US"/>
              <a:t>Editors edit.</a:t>
            </a:r>
          </a:p>
        </p:txBody>
      </p:sp>
      <p:grpSp>
        <p:nvGrpSpPr>
          <p:cNvPr id="34" name="Google Shape;1146;p43">
            <a:extLst>
              <a:ext uri="{FF2B5EF4-FFF2-40B4-BE49-F238E27FC236}">
                <a16:creationId xmlns:a16="http://schemas.microsoft.com/office/drawing/2014/main" id="{F4353721-27B7-F306-C5A0-845B7ED42B69}"/>
              </a:ext>
            </a:extLst>
          </p:cNvPr>
          <p:cNvGrpSpPr/>
          <p:nvPr/>
        </p:nvGrpSpPr>
        <p:grpSpPr>
          <a:xfrm>
            <a:off x="4421058" y="3115920"/>
            <a:ext cx="301904" cy="230579"/>
            <a:chOff x="6530133" y="2132672"/>
            <a:chExt cx="567275" cy="427077"/>
          </a:xfrm>
        </p:grpSpPr>
        <p:sp>
          <p:nvSpPr>
            <p:cNvPr id="35" name="Google Shape;1147;p43">
              <a:extLst>
                <a:ext uri="{FF2B5EF4-FFF2-40B4-BE49-F238E27FC236}">
                  <a16:creationId xmlns:a16="http://schemas.microsoft.com/office/drawing/2014/main" id="{0DA5CFF6-5D1B-16B0-3442-8C389CDA7442}"/>
                </a:ext>
              </a:extLst>
            </p:cNvPr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48;p43">
              <a:extLst>
                <a:ext uri="{FF2B5EF4-FFF2-40B4-BE49-F238E27FC236}">
                  <a16:creationId xmlns:a16="http://schemas.microsoft.com/office/drawing/2014/main" id="{160A466E-D6C2-78FF-7BCF-1F72A1E7AC54}"/>
                </a:ext>
              </a:extLst>
            </p:cNvPr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1149;p43">
            <a:extLst>
              <a:ext uri="{FF2B5EF4-FFF2-40B4-BE49-F238E27FC236}">
                <a16:creationId xmlns:a16="http://schemas.microsoft.com/office/drawing/2014/main" id="{7CBB9276-7DA7-14CB-4774-C204253106A9}"/>
              </a:ext>
            </a:extLst>
          </p:cNvPr>
          <p:cNvSpPr/>
          <p:nvPr/>
        </p:nvSpPr>
        <p:spPr>
          <a:xfrm>
            <a:off x="1866713" y="3122128"/>
            <a:ext cx="256036" cy="218163"/>
          </a:xfrm>
          <a:custGeom>
            <a:avLst/>
            <a:gdLst/>
            <a:ahLst/>
            <a:cxnLst/>
            <a:rect l="l" t="t" r="r" b="b"/>
            <a:pathLst>
              <a:path w="6933" h="6984" extrusionOk="0">
                <a:moveTo>
                  <a:pt x="3526" y="457"/>
                </a:moveTo>
                <a:cubicBezTo>
                  <a:pt x="3724" y="497"/>
                  <a:pt x="3922" y="497"/>
                  <a:pt x="4120" y="536"/>
                </a:cubicBezTo>
                <a:cubicBezTo>
                  <a:pt x="4199" y="536"/>
                  <a:pt x="4437" y="536"/>
                  <a:pt x="4476" y="576"/>
                </a:cubicBezTo>
                <a:cubicBezTo>
                  <a:pt x="4516" y="655"/>
                  <a:pt x="4476" y="972"/>
                  <a:pt x="4476" y="1051"/>
                </a:cubicBezTo>
                <a:cubicBezTo>
                  <a:pt x="4358" y="1606"/>
                  <a:pt x="4278" y="2121"/>
                  <a:pt x="4199" y="2676"/>
                </a:cubicBezTo>
                <a:cubicBezTo>
                  <a:pt x="4199" y="2834"/>
                  <a:pt x="4278" y="2953"/>
                  <a:pt x="4437" y="2953"/>
                </a:cubicBezTo>
                <a:cubicBezTo>
                  <a:pt x="4476" y="2992"/>
                  <a:pt x="4516" y="2992"/>
                  <a:pt x="4556" y="2992"/>
                </a:cubicBezTo>
                <a:lnTo>
                  <a:pt x="6417" y="3349"/>
                </a:lnTo>
                <a:cubicBezTo>
                  <a:pt x="6338" y="3785"/>
                  <a:pt x="6180" y="4181"/>
                  <a:pt x="5942" y="4498"/>
                </a:cubicBezTo>
                <a:cubicBezTo>
                  <a:pt x="5858" y="4582"/>
                  <a:pt x="5766" y="4609"/>
                  <a:pt x="5671" y="4609"/>
                </a:cubicBezTo>
                <a:cubicBezTo>
                  <a:pt x="5542" y="4609"/>
                  <a:pt x="5405" y="4560"/>
                  <a:pt x="5269" y="4537"/>
                </a:cubicBezTo>
                <a:lnTo>
                  <a:pt x="4516" y="4458"/>
                </a:lnTo>
                <a:cubicBezTo>
                  <a:pt x="4437" y="4458"/>
                  <a:pt x="4318" y="4498"/>
                  <a:pt x="4278" y="4577"/>
                </a:cubicBezTo>
                <a:cubicBezTo>
                  <a:pt x="4239" y="4617"/>
                  <a:pt x="4199" y="4656"/>
                  <a:pt x="4199" y="4735"/>
                </a:cubicBezTo>
                <a:lnTo>
                  <a:pt x="4041" y="6082"/>
                </a:lnTo>
                <a:lnTo>
                  <a:pt x="4001" y="6439"/>
                </a:lnTo>
                <a:cubicBezTo>
                  <a:pt x="4001" y="6504"/>
                  <a:pt x="3989" y="6534"/>
                  <a:pt x="3958" y="6534"/>
                </a:cubicBezTo>
                <a:cubicBezTo>
                  <a:pt x="3933" y="6534"/>
                  <a:pt x="3896" y="6514"/>
                  <a:pt x="3843" y="6478"/>
                </a:cubicBezTo>
                <a:cubicBezTo>
                  <a:pt x="3565" y="6478"/>
                  <a:pt x="3328" y="6478"/>
                  <a:pt x="3090" y="6439"/>
                </a:cubicBezTo>
                <a:lnTo>
                  <a:pt x="2813" y="6399"/>
                </a:lnTo>
                <a:cubicBezTo>
                  <a:pt x="2785" y="6406"/>
                  <a:pt x="2762" y="6409"/>
                  <a:pt x="2742" y="6409"/>
                </a:cubicBezTo>
                <a:cubicBezTo>
                  <a:pt x="2644" y="6409"/>
                  <a:pt x="2628" y="6332"/>
                  <a:pt x="2694" y="6201"/>
                </a:cubicBezTo>
                <a:cubicBezTo>
                  <a:pt x="2694" y="5963"/>
                  <a:pt x="2733" y="5765"/>
                  <a:pt x="2813" y="5567"/>
                </a:cubicBezTo>
                <a:cubicBezTo>
                  <a:pt x="2852" y="5131"/>
                  <a:pt x="2892" y="4735"/>
                  <a:pt x="2932" y="4300"/>
                </a:cubicBezTo>
                <a:cubicBezTo>
                  <a:pt x="3011" y="4181"/>
                  <a:pt x="3011" y="3943"/>
                  <a:pt x="2813" y="3943"/>
                </a:cubicBezTo>
                <a:cubicBezTo>
                  <a:pt x="2377" y="3904"/>
                  <a:pt x="1941" y="3864"/>
                  <a:pt x="1505" y="3824"/>
                </a:cubicBezTo>
                <a:cubicBezTo>
                  <a:pt x="1442" y="3835"/>
                  <a:pt x="1375" y="3840"/>
                  <a:pt x="1307" y="3840"/>
                </a:cubicBezTo>
                <a:cubicBezTo>
                  <a:pt x="1122" y="3840"/>
                  <a:pt x="927" y="3803"/>
                  <a:pt x="753" y="3745"/>
                </a:cubicBezTo>
                <a:cubicBezTo>
                  <a:pt x="515" y="3626"/>
                  <a:pt x="634" y="3309"/>
                  <a:pt x="634" y="3072"/>
                </a:cubicBezTo>
                <a:cubicBezTo>
                  <a:pt x="634" y="2953"/>
                  <a:pt x="634" y="2834"/>
                  <a:pt x="674" y="2715"/>
                </a:cubicBezTo>
                <a:cubicBezTo>
                  <a:pt x="704" y="2623"/>
                  <a:pt x="687" y="2531"/>
                  <a:pt x="752" y="2531"/>
                </a:cubicBezTo>
                <a:cubicBezTo>
                  <a:pt x="771" y="2531"/>
                  <a:pt x="796" y="2539"/>
                  <a:pt x="832" y="2557"/>
                </a:cubicBezTo>
                <a:cubicBezTo>
                  <a:pt x="1030" y="2557"/>
                  <a:pt x="1268" y="2596"/>
                  <a:pt x="1466" y="2636"/>
                </a:cubicBezTo>
                <a:lnTo>
                  <a:pt x="2813" y="2874"/>
                </a:lnTo>
                <a:cubicBezTo>
                  <a:pt x="2892" y="2874"/>
                  <a:pt x="2971" y="2874"/>
                  <a:pt x="3011" y="2834"/>
                </a:cubicBezTo>
                <a:cubicBezTo>
                  <a:pt x="3031" y="2841"/>
                  <a:pt x="3053" y="2844"/>
                  <a:pt x="3074" y="2844"/>
                </a:cubicBezTo>
                <a:cubicBezTo>
                  <a:pt x="3179" y="2844"/>
                  <a:pt x="3288" y="2767"/>
                  <a:pt x="3288" y="2636"/>
                </a:cubicBezTo>
                <a:cubicBezTo>
                  <a:pt x="3328" y="2279"/>
                  <a:pt x="3367" y="1883"/>
                  <a:pt x="3407" y="1527"/>
                </a:cubicBezTo>
                <a:cubicBezTo>
                  <a:pt x="3407" y="1170"/>
                  <a:pt x="3486" y="814"/>
                  <a:pt x="3526" y="457"/>
                </a:cubicBezTo>
                <a:close/>
                <a:moveTo>
                  <a:pt x="3510" y="0"/>
                </a:moveTo>
                <a:cubicBezTo>
                  <a:pt x="3330" y="0"/>
                  <a:pt x="3194" y="61"/>
                  <a:pt x="3130" y="299"/>
                </a:cubicBezTo>
                <a:cubicBezTo>
                  <a:pt x="3011" y="655"/>
                  <a:pt x="2971" y="1051"/>
                  <a:pt x="2971" y="1408"/>
                </a:cubicBezTo>
                <a:cubicBezTo>
                  <a:pt x="2932" y="1764"/>
                  <a:pt x="2892" y="2081"/>
                  <a:pt x="2852" y="2398"/>
                </a:cubicBezTo>
                <a:cubicBezTo>
                  <a:pt x="2139" y="2240"/>
                  <a:pt x="1466" y="2161"/>
                  <a:pt x="753" y="2081"/>
                </a:cubicBezTo>
                <a:cubicBezTo>
                  <a:pt x="198" y="2081"/>
                  <a:pt x="198" y="2557"/>
                  <a:pt x="159" y="3032"/>
                </a:cubicBezTo>
                <a:cubicBezTo>
                  <a:pt x="159" y="3468"/>
                  <a:pt x="0" y="4062"/>
                  <a:pt x="476" y="4181"/>
                </a:cubicBezTo>
                <a:cubicBezTo>
                  <a:pt x="832" y="4260"/>
                  <a:pt x="1149" y="4300"/>
                  <a:pt x="1505" y="4300"/>
                </a:cubicBezTo>
                <a:lnTo>
                  <a:pt x="2456" y="4379"/>
                </a:lnTo>
                <a:cubicBezTo>
                  <a:pt x="2456" y="4775"/>
                  <a:pt x="2377" y="5171"/>
                  <a:pt x="2337" y="5567"/>
                </a:cubicBezTo>
                <a:cubicBezTo>
                  <a:pt x="2298" y="5805"/>
                  <a:pt x="2179" y="6082"/>
                  <a:pt x="2179" y="6359"/>
                </a:cubicBezTo>
                <a:cubicBezTo>
                  <a:pt x="2139" y="6914"/>
                  <a:pt x="2773" y="6874"/>
                  <a:pt x="3169" y="6914"/>
                </a:cubicBezTo>
                <a:cubicBezTo>
                  <a:pt x="3347" y="6934"/>
                  <a:pt x="3595" y="6983"/>
                  <a:pt x="3828" y="6983"/>
                </a:cubicBezTo>
                <a:cubicBezTo>
                  <a:pt x="4060" y="6983"/>
                  <a:pt x="4278" y="6934"/>
                  <a:pt x="4397" y="6756"/>
                </a:cubicBezTo>
                <a:cubicBezTo>
                  <a:pt x="4476" y="6478"/>
                  <a:pt x="4516" y="6241"/>
                  <a:pt x="4516" y="5963"/>
                </a:cubicBezTo>
                <a:cubicBezTo>
                  <a:pt x="4556" y="5607"/>
                  <a:pt x="4595" y="5290"/>
                  <a:pt x="4635" y="4933"/>
                </a:cubicBezTo>
                <a:lnTo>
                  <a:pt x="5546" y="5052"/>
                </a:lnTo>
                <a:cubicBezTo>
                  <a:pt x="5637" y="5083"/>
                  <a:pt x="5727" y="5095"/>
                  <a:pt x="5816" y="5095"/>
                </a:cubicBezTo>
                <a:cubicBezTo>
                  <a:pt x="5959" y="5095"/>
                  <a:pt x="6097" y="5062"/>
                  <a:pt x="6219" y="5013"/>
                </a:cubicBezTo>
                <a:cubicBezTo>
                  <a:pt x="6417" y="4854"/>
                  <a:pt x="6497" y="4617"/>
                  <a:pt x="6536" y="4379"/>
                </a:cubicBezTo>
                <a:cubicBezTo>
                  <a:pt x="6655" y="4022"/>
                  <a:pt x="6774" y="3626"/>
                  <a:pt x="6893" y="3230"/>
                </a:cubicBezTo>
                <a:cubicBezTo>
                  <a:pt x="6932" y="3111"/>
                  <a:pt x="6853" y="2992"/>
                  <a:pt x="6734" y="2953"/>
                </a:cubicBezTo>
                <a:lnTo>
                  <a:pt x="4714" y="2557"/>
                </a:lnTo>
                <a:cubicBezTo>
                  <a:pt x="4833" y="1923"/>
                  <a:pt x="4912" y="1289"/>
                  <a:pt x="4991" y="655"/>
                </a:cubicBezTo>
                <a:cubicBezTo>
                  <a:pt x="4991" y="101"/>
                  <a:pt x="4437" y="140"/>
                  <a:pt x="4041" y="61"/>
                </a:cubicBezTo>
                <a:cubicBezTo>
                  <a:pt x="3842" y="43"/>
                  <a:pt x="3660" y="0"/>
                  <a:pt x="35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1151;p43">
            <a:extLst>
              <a:ext uri="{FF2B5EF4-FFF2-40B4-BE49-F238E27FC236}">
                <a16:creationId xmlns:a16="http://schemas.microsoft.com/office/drawing/2014/main" id="{C1F9F4AC-CFA4-17DF-3244-11F669032D2C}"/>
              </a:ext>
            </a:extLst>
          </p:cNvPr>
          <p:cNvSpPr/>
          <p:nvPr/>
        </p:nvSpPr>
        <p:spPr>
          <a:xfrm>
            <a:off x="4432426" y="1561604"/>
            <a:ext cx="279085" cy="274557"/>
          </a:xfrm>
          <a:custGeom>
            <a:avLst/>
            <a:gdLst/>
            <a:ahLst/>
            <a:cxnLst/>
            <a:rect l="l" t="t" r="r" b="b"/>
            <a:pathLst>
              <a:path w="8002" h="7758" extrusionOk="0">
                <a:moveTo>
                  <a:pt x="4159" y="627"/>
                </a:moveTo>
                <a:cubicBezTo>
                  <a:pt x="4278" y="905"/>
                  <a:pt x="4397" y="1222"/>
                  <a:pt x="4476" y="1539"/>
                </a:cubicBezTo>
                <a:cubicBezTo>
                  <a:pt x="4635" y="1895"/>
                  <a:pt x="4754" y="2252"/>
                  <a:pt x="4833" y="2608"/>
                </a:cubicBezTo>
                <a:cubicBezTo>
                  <a:pt x="4872" y="2687"/>
                  <a:pt x="4952" y="2767"/>
                  <a:pt x="5031" y="2767"/>
                </a:cubicBezTo>
                <a:cubicBezTo>
                  <a:pt x="5060" y="2825"/>
                  <a:pt x="5110" y="2861"/>
                  <a:pt x="5166" y="2861"/>
                </a:cubicBezTo>
                <a:cubicBezTo>
                  <a:pt x="5186" y="2861"/>
                  <a:pt x="5208" y="2856"/>
                  <a:pt x="5229" y="2846"/>
                </a:cubicBezTo>
                <a:cubicBezTo>
                  <a:pt x="5680" y="2786"/>
                  <a:pt x="6314" y="2634"/>
                  <a:pt x="6888" y="2634"/>
                </a:cubicBezTo>
                <a:cubicBezTo>
                  <a:pt x="7070" y="2634"/>
                  <a:pt x="7246" y="2649"/>
                  <a:pt x="7408" y="2687"/>
                </a:cubicBezTo>
                <a:cubicBezTo>
                  <a:pt x="7011" y="3242"/>
                  <a:pt x="6576" y="3717"/>
                  <a:pt x="6100" y="4193"/>
                </a:cubicBezTo>
                <a:cubicBezTo>
                  <a:pt x="6021" y="4272"/>
                  <a:pt x="6021" y="4351"/>
                  <a:pt x="6061" y="4430"/>
                </a:cubicBezTo>
                <a:cubicBezTo>
                  <a:pt x="6061" y="4470"/>
                  <a:pt x="6100" y="4510"/>
                  <a:pt x="6100" y="4549"/>
                </a:cubicBezTo>
                <a:cubicBezTo>
                  <a:pt x="6338" y="4906"/>
                  <a:pt x="6536" y="5262"/>
                  <a:pt x="6695" y="5658"/>
                </a:cubicBezTo>
                <a:cubicBezTo>
                  <a:pt x="6734" y="5817"/>
                  <a:pt x="7051" y="6649"/>
                  <a:pt x="6853" y="6767"/>
                </a:cubicBezTo>
                <a:cubicBezTo>
                  <a:pt x="6833" y="6780"/>
                  <a:pt x="6807" y="6785"/>
                  <a:pt x="6778" y="6785"/>
                </a:cubicBezTo>
                <a:cubicBezTo>
                  <a:pt x="6523" y="6785"/>
                  <a:pt x="5969" y="6359"/>
                  <a:pt x="5863" y="6252"/>
                </a:cubicBezTo>
                <a:cubicBezTo>
                  <a:pt x="5427" y="6054"/>
                  <a:pt x="5031" y="5817"/>
                  <a:pt x="4635" y="5539"/>
                </a:cubicBezTo>
                <a:cubicBezTo>
                  <a:pt x="4595" y="5500"/>
                  <a:pt x="4555" y="5500"/>
                  <a:pt x="4516" y="5500"/>
                </a:cubicBezTo>
                <a:cubicBezTo>
                  <a:pt x="4456" y="5460"/>
                  <a:pt x="4397" y="5440"/>
                  <a:pt x="4338" y="5440"/>
                </a:cubicBezTo>
                <a:cubicBezTo>
                  <a:pt x="4278" y="5440"/>
                  <a:pt x="4219" y="5460"/>
                  <a:pt x="4159" y="5500"/>
                </a:cubicBezTo>
                <a:cubicBezTo>
                  <a:pt x="3763" y="5856"/>
                  <a:pt x="3407" y="6213"/>
                  <a:pt x="2971" y="6569"/>
                </a:cubicBezTo>
                <a:cubicBezTo>
                  <a:pt x="2694" y="6886"/>
                  <a:pt x="2337" y="7124"/>
                  <a:pt x="1941" y="7282"/>
                </a:cubicBezTo>
                <a:cubicBezTo>
                  <a:pt x="1981" y="6965"/>
                  <a:pt x="2060" y="6649"/>
                  <a:pt x="2139" y="6371"/>
                </a:cubicBezTo>
                <a:cubicBezTo>
                  <a:pt x="2258" y="5975"/>
                  <a:pt x="2337" y="5619"/>
                  <a:pt x="2416" y="5223"/>
                </a:cubicBezTo>
                <a:cubicBezTo>
                  <a:pt x="2535" y="5143"/>
                  <a:pt x="2535" y="4906"/>
                  <a:pt x="2416" y="4826"/>
                </a:cubicBezTo>
                <a:cubicBezTo>
                  <a:pt x="1703" y="4510"/>
                  <a:pt x="1070" y="3995"/>
                  <a:pt x="594" y="3361"/>
                </a:cubicBezTo>
                <a:cubicBezTo>
                  <a:pt x="826" y="3303"/>
                  <a:pt x="1079" y="3266"/>
                  <a:pt x="1323" y="3266"/>
                </a:cubicBezTo>
                <a:cubicBezTo>
                  <a:pt x="1412" y="3266"/>
                  <a:pt x="1500" y="3271"/>
                  <a:pt x="1585" y="3282"/>
                </a:cubicBezTo>
                <a:cubicBezTo>
                  <a:pt x="1941" y="3282"/>
                  <a:pt x="2337" y="3242"/>
                  <a:pt x="2694" y="3242"/>
                </a:cubicBezTo>
                <a:cubicBezTo>
                  <a:pt x="2733" y="3242"/>
                  <a:pt x="2813" y="3202"/>
                  <a:pt x="2852" y="3163"/>
                </a:cubicBezTo>
                <a:cubicBezTo>
                  <a:pt x="2885" y="3212"/>
                  <a:pt x="2939" y="3234"/>
                  <a:pt x="2997" y="3234"/>
                </a:cubicBezTo>
                <a:cubicBezTo>
                  <a:pt x="3076" y="3234"/>
                  <a:pt x="3163" y="3192"/>
                  <a:pt x="3209" y="3123"/>
                </a:cubicBezTo>
                <a:cubicBezTo>
                  <a:pt x="3526" y="2291"/>
                  <a:pt x="3842" y="1459"/>
                  <a:pt x="4159" y="627"/>
                </a:cubicBezTo>
                <a:close/>
                <a:moveTo>
                  <a:pt x="4056" y="0"/>
                </a:moveTo>
                <a:cubicBezTo>
                  <a:pt x="3974" y="0"/>
                  <a:pt x="3898" y="56"/>
                  <a:pt x="3842" y="113"/>
                </a:cubicBezTo>
                <a:cubicBezTo>
                  <a:pt x="3486" y="1024"/>
                  <a:pt x="3169" y="1935"/>
                  <a:pt x="2813" y="2846"/>
                </a:cubicBezTo>
                <a:cubicBezTo>
                  <a:pt x="2773" y="2806"/>
                  <a:pt x="2694" y="2806"/>
                  <a:pt x="2654" y="2806"/>
                </a:cubicBezTo>
                <a:cubicBezTo>
                  <a:pt x="2139" y="2806"/>
                  <a:pt x="1664" y="2846"/>
                  <a:pt x="1149" y="2846"/>
                </a:cubicBezTo>
                <a:cubicBezTo>
                  <a:pt x="792" y="2846"/>
                  <a:pt x="436" y="2925"/>
                  <a:pt x="119" y="3083"/>
                </a:cubicBezTo>
                <a:cubicBezTo>
                  <a:pt x="40" y="3123"/>
                  <a:pt x="0" y="3242"/>
                  <a:pt x="40" y="3321"/>
                </a:cubicBezTo>
                <a:cubicBezTo>
                  <a:pt x="357" y="4113"/>
                  <a:pt x="1188" y="4708"/>
                  <a:pt x="1941" y="5143"/>
                </a:cubicBezTo>
                <a:cubicBezTo>
                  <a:pt x="1783" y="5777"/>
                  <a:pt x="1664" y="6411"/>
                  <a:pt x="1545" y="7045"/>
                </a:cubicBezTo>
                <a:cubicBezTo>
                  <a:pt x="1466" y="7322"/>
                  <a:pt x="1426" y="7718"/>
                  <a:pt x="1862" y="7758"/>
                </a:cubicBezTo>
                <a:cubicBezTo>
                  <a:pt x="2258" y="7758"/>
                  <a:pt x="2773" y="7322"/>
                  <a:pt x="3090" y="7084"/>
                </a:cubicBezTo>
                <a:cubicBezTo>
                  <a:pt x="3526" y="6728"/>
                  <a:pt x="3961" y="6332"/>
                  <a:pt x="4397" y="5936"/>
                </a:cubicBezTo>
                <a:cubicBezTo>
                  <a:pt x="4872" y="6252"/>
                  <a:pt x="5427" y="6569"/>
                  <a:pt x="5942" y="6847"/>
                </a:cubicBezTo>
                <a:cubicBezTo>
                  <a:pt x="6193" y="6972"/>
                  <a:pt x="6619" y="7273"/>
                  <a:pt x="6963" y="7273"/>
                </a:cubicBezTo>
                <a:cubicBezTo>
                  <a:pt x="7052" y="7273"/>
                  <a:pt x="7136" y="7252"/>
                  <a:pt x="7209" y="7203"/>
                </a:cubicBezTo>
                <a:cubicBezTo>
                  <a:pt x="7526" y="6965"/>
                  <a:pt x="7289" y="6292"/>
                  <a:pt x="7249" y="5975"/>
                </a:cubicBezTo>
                <a:cubicBezTo>
                  <a:pt x="7091" y="5421"/>
                  <a:pt x="6853" y="4866"/>
                  <a:pt x="6536" y="4351"/>
                </a:cubicBezTo>
                <a:cubicBezTo>
                  <a:pt x="7051" y="3876"/>
                  <a:pt x="7526" y="3321"/>
                  <a:pt x="7922" y="2727"/>
                </a:cubicBezTo>
                <a:cubicBezTo>
                  <a:pt x="8002" y="2608"/>
                  <a:pt x="8002" y="2450"/>
                  <a:pt x="7883" y="2410"/>
                </a:cubicBezTo>
                <a:cubicBezTo>
                  <a:pt x="7578" y="2250"/>
                  <a:pt x="7222" y="2193"/>
                  <a:pt x="6851" y="2193"/>
                </a:cubicBezTo>
                <a:cubicBezTo>
                  <a:pt x="6304" y="2193"/>
                  <a:pt x="5724" y="2316"/>
                  <a:pt x="5229" y="2410"/>
                </a:cubicBezTo>
                <a:cubicBezTo>
                  <a:pt x="5110" y="1895"/>
                  <a:pt x="4912" y="1380"/>
                  <a:pt x="4714" y="905"/>
                </a:cubicBezTo>
                <a:cubicBezTo>
                  <a:pt x="4595" y="588"/>
                  <a:pt x="4516" y="152"/>
                  <a:pt x="4159" y="33"/>
                </a:cubicBezTo>
                <a:cubicBezTo>
                  <a:pt x="4125" y="10"/>
                  <a:pt x="4090" y="0"/>
                  <a:pt x="40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152;p43">
            <a:extLst>
              <a:ext uri="{FF2B5EF4-FFF2-40B4-BE49-F238E27FC236}">
                <a16:creationId xmlns:a16="http://schemas.microsoft.com/office/drawing/2014/main" id="{3DA56869-AAEE-600E-A81E-BCE614571569}"/>
              </a:ext>
            </a:extLst>
          </p:cNvPr>
          <p:cNvSpPr txBox="1">
            <a:spLocks/>
          </p:cNvSpPr>
          <p:nvPr/>
        </p:nvSpPr>
        <p:spPr>
          <a:xfrm>
            <a:off x="1006125" y="1983100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Writers/Editors</a:t>
            </a:r>
          </a:p>
        </p:txBody>
      </p:sp>
      <p:sp>
        <p:nvSpPr>
          <p:cNvPr id="40" name="Google Shape;1153;p43">
            <a:extLst>
              <a:ext uri="{FF2B5EF4-FFF2-40B4-BE49-F238E27FC236}">
                <a16:creationId xmlns:a16="http://schemas.microsoft.com/office/drawing/2014/main" id="{E48D1224-F572-7B7F-D7EF-DB9A973269FA}"/>
              </a:ext>
            </a:extLst>
          </p:cNvPr>
          <p:cNvSpPr txBox="1">
            <a:spLocks/>
          </p:cNvSpPr>
          <p:nvPr/>
        </p:nvSpPr>
        <p:spPr>
          <a:xfrm>
            <a:off x="1006125" y="3466393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Director</a:t>
            </a:r>
          </a:p>
        </p:txBody>
      </p:sp>
      <p:sp>
        <p:nvSpPr>
          <p:cNvPr id="41" name="Google Shape;1154;p43">
            <a:extLst>
              <a:ext uri="{FF2B5EF4-FFF2-40B4-BE49-F238E27FC236}">
                <a16:creationId xmlns:a16="http://schemas.microsoft.com/office/drawing/2014/main" id="{A071D7F7-DF8D-34E1-C7D2-45CFC4046325}"/>
              </a:ext>
            </a:extLst>
          </p:cNvPr>
          <p:cNvSpPr txBox="1">
            <a:spLocks/>
          </p:cNvSpPr>
          <p:nvPr/>
        </p:nvSpPr>
        <p:spPr>
          <a:xfrm>
            <a:off x="1006125" y="3695678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Rough and final cuts of video production</a:t>
            </a:r>
          </a:p>
        </p:txBody>
      </p:sp>
      <p:sp>
        <p:nvSpPr>
          <p:cNvPr id="42" name="Google Shape;1155;p43">
            <a:extLst>
              <a:ext uri="{FF2B5EF4-FFF2-40B4-BE49-F238E27FC236}">
                <a16:creationId xmlns:a16="http://schemas.microsoft.com/office/drawing/2014/main" id="{365C2E03-43F1-E852-0F8B-282AD6B473E6}"/>
              </a:ext>
            </a:extLst>
          </p:cNvPr>
          <p:cNvSpPr txBox="1">
            <a:spLocks/>
          </p:cNvSpPr>
          <p:nvPr/>
        </p:nvSpPr>
        <p:spPr>
          <a:xfrm>
            <a:off x="3583337" y="1983100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Photographers</a:t>
            </a:r>
          </a:p>
        </p:txBody>
      </p:sp>
      <p:sp>
        <p:nvSpPr>
          <p:cNvPr id="43" name="Google Shape;1156;p43">
            <a:extLst>
              <a:ext uri="{FF2B5EF4-FFF2-40B4-BE49-F238E27FC236}">
                <a16:creationId xmlns:a16="http://schemas.microsoft.com/office/drawing/2014/main" id="{D4E0CCE3-9C9B-7D02-DD4C-34F2A9DE6D92}"/>
              </a:ext>
            </a:extLst>
          </p:cNvPr>
          <p:cNvSpPr txBox="1">
            <a:spLocks/>
          </p:cNvSpPr>
          <p:nvPr/>
        </p:nvSpPr>
        <p:spPr>
          <a:xfrm>
            <a:off x="3583325" y="2212375"/>
            <a:ext cx="20658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All digital photography/editing</a:t>
            </a:r>
          </a:p>
        </p:txBody>
      </p:sp>
      <p:sp>
        <p:nvSpPr>
          <p:cNvPr id="44" name="Google Shape;1157;p43">
            <a:extLst>
              <a:ext uri="{FF2B5EF4-FFF2-40B4-BE49-F238E27FC236}">
                <a16:creationId xmlns:a16="http://schemas.microsoft.com/office/drawing/2014/main" id="{BD0DFED6-E73D-3AD3-99A3-F2A4E47CF587}"/>
              </a:ext>
            </a:extLst>
          </p:cNvPr>
          <p:cNvSpPr txBox="1">
            <a:spLocks/>
          </p:cNvSpPr>
          <p:nvPr/>
        </p:nvSpPr>
        <p:spPr>
          <a:xfrm>
            <a:off x="3583362" y="3466393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Designer</a:t>
            </a:r>
          </a:p>
        </p:txBody>
      </p:sp>
      <p:sp>
        <p:nvSpPr>
          <p:cNvPr id="45" name="Google Shape;1158;p43">
            <a:extLst>
              <a:ext uri="{FF2B5EF4-FFF2-40B4-BE49-F238E27FC236}">
                <a16:creationId xmlns:a16="http://schemas.microsoft.com/office/drawing/2014/main" id="{9431BEF7-3C15-49F5-11DF-EBA7CE9BA0F1}"/>
              </a:ext>
            </a:extLst>
          </p:cNvPr>
          <p:cNvSpPr txBox="1">
            <a:spLocks/>
          </p:cNvSpPr>
          <p:nvPr/>
        </p:nvSpPr>
        <p:spPr>
          <a:xfrm>
            <a:off x="3583337" y="3695678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Designs elements of layout and look pf project (sets, etc.)</a:t>
            </a:r>
          </a:p>
        </p:txBody>
      </p:sp>
      <p:sp>
        <p:nvSpPr>
          <p:cNvPr id="46" name="Google Shape;1159;p43">
            <a:extLst>
              <a:ext uri="{FF2B5EF4-FFF2-40B4-BE49-F238E27FC236}">
                <a16:creationId xmlns:a16="http://schemas.microsoft.com/office/drawing/2014/main" id="{8FC0344C-C0DB-0933-DE1D-57FB80067DCB}"/>
              </a:ext>
            </a:extLst>
          </p:cNvPr>
          <p:cNvSpPr txBox="1">
            <a:spLocks/>
          </p:cNvSpPr>
          <p:nvPr/>
        </p:nvSpPr>
        <p:spPr>
          <a:xfrm>
            <a:off x="6160600" y="1983100"/>
            <a:ext cx="19773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Videographers</a:t>
            </a:r>
          </a:p>
        </p:txBody>
      </p:sp>
      <p:sp>
        <p:nvSpPr>
          <p:cNvPr id="47" name="Google Shape;1160;p43">
            <a:extLst>
              <a:ext uri="{FF2B5EF4-FFF2-40B4-BE49-F238E27FC236}">
                <a16:creationId xmlns:a16="http://schemas.microsoft.com/office/drawing/2014/main" id="{E1D320A3-052E-57C6-E06D-CED927901107}"/>
              </a:ext>
            </a:extLst>
          </p:cNvPr>
          <p:cNvSpPr txBox="1">
            <a:spLocks/>
          </p:cNvSpPr>
          <p:nvPr/>
        </p:nvSpPr>
        <p:spPr>
          <a:xfrm>
            <a:off x="6160600" y="2212385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Shoots all digital video</a:t>
            </a:r>
          </a:p>
        </p:txBody>
      </p:sp>
      <p:sp>
        <p:nvSpPr>
          <p:cNvPr id="48" name="Google Shape;1161;p43">
            <a:extLst>
              <a:ext uri="{FF2B5EF4-FFF2-40B4-BE49-F238E27FC236}">
                <a16:creationId xmlns:a16="http://schemas.microsoft.com/office/drawing/2014/main" id="{E6153F93-878B-5F43-5E55-2A0E2CB22DF8}"/>
              </a:ext>
            </a:extLst>
          </p:cNvPr>
          <p:cNvSpPr txBox="1">
            <a:spLocks/>
          </p:cNvSpPr>
          <p:nvPr/>
        </p:nvSpPr>
        <p:spPr>
          <a:xfrm>
            <a:off x="6160600" y="3466400"/>
            <a:ext cx="21894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Project Manager</a:t>
            </a:r>
          </a:p>
        </p:txBody>
      </p:sp>
      <p:sp>
        <p:nvSpPr>
          <p:cNvPr id="49" name="Google Shape;1162;p43">
            <a:extLst>
              <a:ext uri="{FF2B5EF4-FFF2-40B4-BE49-F238E27FC236}">
                <a16:creationId xmlns:a16="http://schemas.microsoft.com/office/drawing/2014/main" id="{805C2181-7B97-6EBC-90BB-45A45D01A44A}"/>
              </a:ext>
            </a:extLst>
          </p:cNvPr>
          <p:cNvSpPr txBox="1">
            <a:spLocks/>
          </p:cNvSpPr>
          <p:nvPr/>
        </p:nvSpPr>
        <p:spPr>
          <a:xfrm>
            <a:off x="6160600" y="3695678"/>
            <a:ext cx="19773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/>
              <a:t>Keeps all members on task; usually interfaces with clients.</a:t>
            </a:r>
          </a:p>
        </p:txBody>
      </p:sp>
      <p:grpSp>
        <p:nvGrpSpPr>
          <p:cNvPr id="50" name="Google Shape;1163;p43">
            <a:extLst>
              <a:ext uri="{FF2B5EF4-FFF2-40B4-BE49-F238E27FC236}">
                <a16:creationId xmlns:a16="http://schemas.microsoft.com/office/drawing/2014/main" id="{9B4996A3-7B9F-6B3D-1D1F-30DBE0C51BC1}"/>
              </a:ext>
            </a:extLst>
          </p:cNvPr>
          <p:cNvGrpSpPr/>
          <p:nvPr/>
        </p:nvGrpSpPr>
        <p:grpSpPr>
          <a:xfrm>
            <a:off x="7021262" y="3101187"/>
            <a:ext cx="256036" cy="260048"/>
            <a:chOff x="2362174" y="3570530"/>
            <a:chExt cx="370690" cy="373417"/>
          </a:xfrm>
        </p:grpSpPr>
        <p:sp>
          <p:nvSpPr>
            <p:cNvPr id="51" name="Google Shape;1164;p43">
              <a:extLst>
                <a:ext uri="{FF2B5EF4-FFF2-40B4-BE49-F238E27FC236}">
                  <a16:creationId xmlns:a16="http://schemas.microsoft.com/office/drawing/2014/main" id="{4D98F670-2110-749B-012B-A8C4A6C5CA30}"/>
                </a:ext>
              </a:extLst>
            </p:cNvPr>
            <p:cNvSpPr/>
            <p:nvPr/>
          </p:nvSpPr>
          <p:spPr>
            <a:xfrm>
              <a:off x="2389710" y="3594964"/>
              <a:ext cx="313480" cy="325457"/>
            </a:xfrm>
            <a:custGeom>
              <a:avLst/>
              <a:gdLst/>
              <a:ahLst/>
              <a:cxnLst/>
              <a:rect l="l" t="t" r="r" b="b"/>
              <a:pathLst>
                <a:path w="5863" h="6087" extrusionOk="0">
                  <a:moveTo>
                    <a:pt x="3011" y="0"/>
                  </a:moveTo>
                  <a:cubicBezTo>
                    <a:pt x="2971" y="357"/>
                    <a:pt x="2892" y="713"/>
                    <a:pt x="2892" y="1070"/>
                  </a:cubicBezTo>
                  <a:cubicBezTo>
                    <a:pt x="2852" y="1426"/>
                    <a:pt x="2813" y="1822"/>
                    <a:pt x="2773" y="2179"/>
                  </a:cubicBezTo>
                  <a:cubicBezTo>
                    <a:pt x="2773" y="2310"/>
                    <a:pt x="2664" y="2387"/>
                    <a:pt x="2559" y="2387"/>
                  </a:cubicBezTo>
                  <a:cubicBezTo>
                    <a:pt x="2538" y="2387"/>
                    <a:pt x="2516" y="2384"/>
                    <a:pt x="2496" y="2377"/>
                  </a:cubicBezTo>
                  <a:cubicBezTo>
                    <a:pt x="2456" y="2417"/>
                    <a:pt x="2377" y="2417"/>
                    <a:pt x="2298" y="2417"/>
                  </a:cubicBezTo>
                  <a:lnTo>
                    <a:pt x="951" y="2219"/>
                  </a:lnTo>
                  <a:cubicBezTo>
                    <a:pt x="753" y="2139"/>
                    <a:pt x="515" y="2100"/>
                    <a:pt x="317" y="2100"/>
                  </a:cubicBezTo>
                  <a:cubicBezTo>
                    <a:pt x="281" y="2091"/>
                    <a:pt x="252" y="2086"/>
                    <a:pt x="228" y="2086"/>
                  </a:cubicBezTo>
                  <a:cubicBezTo>
                    <a:pt x="145" y="2086"/>
                    <a:pt x="128" y="2144"/>
                    <a:pt x="159" y="2298"/>
                  </a:cubicBezTo>
                  <a:cubicBezTo>
                    <a:pt x="198" y="2456"/>
                    <a:pt x="119" y="2535"/>
                    <a:pt x="119" y="2654"/>
                  </a:cubicBezTo>
                  <a:cubicBezTo>
                    <a:pt x="119" y="2852"/>
                    <a:pt x="0" y="3209"/>
                    <a:pt x="238" y="3328"/>
                  </a:cubicBezTo>
                  <a:cubicBezTo>
                    <a:pt x="476" y="3367"/>
                    <a:pt x="753" y="3407"/>
                    <a:pt x="990" y="3407"/>
                  </a:cubicBezTo>
                  <a:cubicBezTo>
                    <a:pt x="1426" y="3447"/>
                    <a:pt x="1862" y="3486"/>
                    <a:pt x="2298" y="3486"/>
                  </a:cubicBezTo>
                  <a:cubicBezTo>
                    <a:pt x="2496" y="3486"/>
                    <a:pt x="2496" y="3724"/>
                    <a:pt x="2417" y="3843"/>
                  </a:cubicBezTo>
                  <a:cubicBezTo>
                    <a:pt x="2377" y="4278"/>
                    <a:pt x="2337" y="4714"/>
                    <a:pt x="2298" y="5110"/>
                  </a:cubicBezTo>
                  <a:cubicBezTo>
                    <a:pt x="2218" y="5308"/>
                    <a:pt x="2179" y="5546"/>
                    <a:pt x="2139" y="5744"/>
                  </a:cubicBezTo>
                  <a:cubicBezTo>
                    <a:pt x="2060" y="5942"/>
                    <a:pt x="2139" y="5982"/>
                    <a:pt x="2298" y="5982"/>
                  </a:cubicBezTo>
                  <a:lnTo>
                    <a:pt x="2575" y="5982"/>
                  </a:lnTo>
                  <a:cubicBezTo>
                    <a:pt x="2813" y="6021"/>
                    <a:pt x="3050" y="6061"/>
                    <a:pt x="3288" y="6061"/>
                  </a:cubicBezTo>
                  <a:cubicBezTo>
                    <a:pt x="3354" y="6077"/>
                    <a:pt x="3399" y="6087"/>
                    <a:pt x="3429" y="6087"/>
                  </a:cubicBezTo>
                  <a:cubicBezTo>
                    <a:pt x="3472" y="6087"/>
                    <a:pt x="3486" y="6068"/>
                    <a:pt x="3486" y="6021"/>
                  </a:cubicBezTo>
                  <a:lnTo>
                    <a:pt x="3526" y="5625"/>
                  </a:lnTo>
                  <a:lnTo>
                    <a:pt x="3684" y="4318"/>
                  </a:lnTo>
                  <a:cubicBezTo>
                    <a:pt x="3684" y="4239"/>
                    <a:pt x="3724" y="4199"/>
                    <a:pt x="3763" y="4160"/>
                  </a:cubicBezTo>
                  <a:cubicBezTo>
                    <a:pt x="3793" y="4070"/>
                    <a:pt x="3867" y="4026"/>
                    <a:pt x="3936" y="4026"/>
                  </a:cubicBezTo>
                  <a:cubicBezTo>
                    <a:pt x="3959" y="4026"/>
                    <a:pt x="3981" y="4031"/>
                    <a:pt x="4001" y="4041"/>
                  </a:cubicBezTo>
                  <a:lnTo>
                    <a:pt x="4754" y="4120"/>
                  </a:lnTo>
                  <a:cubicBezTo>
                    <a:pt x="4884" y="4142"/>
                    <a:pt x="5014" y="4175"/>
                    <a:pt x="5137" y="4175"/>
                  </a:cubicBezTo>
                  <a:cubicBezTo>
                    <a:pt x="5239" y="4175"/>
                    <a:pt x="5337" y="4152"/>
                    <a:pt x="5427" y="4080"/>
                  </a:cubicBezTo>
                  <a:cubicBezTo>
                    <a:pt x="5665" y="3724"/>
                    <a:pt x="5823" y="3328"/>
                    <a:pt x="5863" y="2932"/>
                  </a:cubicBezTo>
                  <a:lnTo>
                    <a:pt x="4041" y="2575"/>
                  </a:lnTo>
                  <a:cubicBezTo>
                    <a:pt x="4001" y="2535"/>
                    <a:pt x="3961" y="2535"/>
                    <a:pt x="3922" y="2496"/>
                  </a:cubicBezTo>
                  <a:cubicBezTo>
                    <a:pt x="3763" y="2496"/>
                    <a:pt x="3684" y="2377"/>
                    <a:pt x="3684" y="2219"/>
                  </a:cubicBezTo>
                  <a:cubicBezTo>
                    <a:pt x="3763" y="1704"/>
                    <a:pt x="3843" y="1149"/>
                    <a:pt x="3961" y="594"/>
                  </a:cubicBezTo>
                  <a:cubicBezTo>
                    <a:pt x="3961" y="515"/>
                    <a:pt x="4041" y="198"/>
                    <a:pt x="3961" y="159"/>
                  </a:cubicBezTo>
                  <a:cubicBezTo>
                    <a:pt x="3882" y="79"/>
                    <a:pt x="3684" y="79"/>
                    <a:pt x="3605" y="79"/>
                  </a:cubicBezTo>
                  <a:cubicBezTo>
                    <a:pt x="3407" y="40"/>
                    <a:pt x="3209" y="40"/>
                    <a:pt x="30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65;p43">
              <a:extLst>
                <a:ext uri="{FF2B5EF4-FFF2-40B4-BE49-F238E27FC236}">
                  <a16:creationId xmlns:a16="http://schemas.microsoft.com/office/drawing/2014/main" id="{965BEF1E-9A76-0716-5E6B-2349507D5F72}"/>
                </a:ext>
              </a:extLst>
            </p:cNvPr>
            <p:cNvSpPr/>
            <p:nvPr/>
          </p:nvSpPr>
          <p:spPr>
            <a:xfrm>
              <a:off x="2362174" y="3570530"/>
              <a:ext cx="370690" cy="373417"/>
            </a:xfrm>
            <a:custGeom>
              <a:avLst/>
              <a:gdLst/>
              <a:ahLst/>
              <a:cxnLst/>
              <a:rect l="l" t="t" r="r" b="b"/>
              <a:pathLst>
                <a:path w="6933" h="6984" extrusionOk="0">
                  <a:moveTo>
                    <a:pt x="3526" y="457"/>
                  </a:moveTo>
                  <a:cubicBezTo>
                    <a:pt x="3724" y="497"/>
                    <a:pt x="3922" y="497"/>
                    <a:pt x="4120" y="536"/>
                  </a:cubicBezTo>
                  <a:cubicBezTo>
                    <a:pt x="4199" y="536"/>
                    <a:pt x="4437" y="536"/>
                    <a:pt x="4476" y="576"/>
                  </a:cubicBezTo>
                  <a:cubicBezTo>
                    <a:pt x="4516" y="655"/>
                    <a:pt x="4476" y="972"/>
                    <a:pt x="4476" y="1051"/>
                  </a:cubicBezTo>
                  <a:cubicBezTo>
                    <a:pt x="4358" y="1606"/>
                    <a:pt x="4278" y="2121"/>
                    <a:pt x="4199" y="2676"/>
                  </a:cubicBezTo>
                  <a:cubicBezTo>
                    <a:pt x="4199" y="2834"/>
                    <a:pt x="4278" y="2953"/>
                    <a:pt x="4437" y="2953"/>
                  </a:cubicBezTo>
                  <a:cubicBezTo>
                    <a:pt x="4476" y="2992"/>
                    <a:pt x="4516" y="2992"/>
                    <a:pt x="4556" y="2992"/>
                  </a:cubicBezTo>
                  <a:lnTo>
                    <a:pt x="6417" y="3349"/>
                  </a:lnTo>
                  <a:cubicBezTo>
                    <a:pt x="6338" y="3785"/>
                    <a:pt x="6180" y="4181"/>
                    <a:pt x="5942" y="4498"/>
                  </a:cubicBezTo>
                  <a:cubicBezTo>
                    <a:pt x="5858" y="4582"/>
                    <a:pt x="5766" y="4609"/>
                    <a:pt x="5671" y="4609"/>
                  </a:cubicBezTo>
                  <a:cubicBezTo>
                    <a:pt x="5542" y="4609"/>
                    <a:pt x="5405" y="4560"/>
                    <a:pt x="5269" y="4537"/>
                  </a:cubicBezTo>
                  <a:lnTo>
                    <a:pt x="4516" y="4458"/>
                  </a:lnTo>
                  <a:cubicBezTo>
                    <a:pt x="4437" y="4458"/>
                    <a:pt x="4318" y="4498"/>
                    <a:pt x="4278" y="4577"/>
                  </a:cubicBezTo>
                  <a:cubicBezTo>
                    <a:pt x="4239" y="4617"/>
                    <a:pt x="4199" y="4656"/>
                    <a:pt x="4199" y="4735"/>
                  </a:cubicBezTo>
                  <a:lnTo>
                    <a:pt x="4041" y="6082"/>
                  </a:lnTo>
                  <a:lnTo>
                    <a:pt x="4001" y="6439"/>
                  </a:lnTo>
                  <a:cubicBezTo>
                    <a:pt x="4001" y="6504"/>
                    <a:pt x="3989" y="6534"/>
                    <a:pt x="3958" y="6534"/>
                  </a:cubicBezTo>
                  <a:cubicBezTo>
                    <a:pt x="3933" y="6534"/>
                    <a:pt x="3896" y="6514"/>
                    <a:pt x="3843" y="6478"/>
                  </a:cubicBezTo>
                  <a:cubicBezTo>
                    <a:pt x="3565" y="6478"/>
                    <a:pt x="3328" y="6478"/>
                    <a:pt x="3090" y="6439"/>
                  </a:cubicBezTo>
                  <a:lnTo>
                    <a:pt x="2813" y="6399"/>
                  </a:lnTo>
                  <a:cubicBezTo>
                    <a:pt x="2785" y="6406"/>
                    <a:pt x="2762" y="6409"/>
                    <a:pt x="2742" y="6409"/>
                  </a:cubicBezTo>
                  <a:cubicBezTo>
                    <a:pt x="2644" y="6409"/>
                    <a:pt x="2628" y="6332"/>
                    <a:pt x="2694" y="6201"/>
                  </a:cubicBezTo>
                  <a:cubicBezTo>
                    <a:pt x="2694" y="5963"/>
                    <a:pt x="2733" y="5765"/>
                    <a:pt x="2813" y="5567"/>
                  </a:cubicBezTo>
                  <a:cubicBezTo>
                    <a:pt x="2852" y="5131"/>
                    <a:pt x="2892" y="4735"/>
                    <a:pt x="2932" y="4300"/>
                  </a:cubicBezTo>
                  <a:cubicBezTo>
                    <a:pt x="3011" y="4181"/>
                    <a:pt x="3011" y="3943"/>
                    <a:pt x="2813" y="3943"/>
                  </a:cubicBezTo>
                  <a:cubicBezTo>
                    <a:pt x="2377" y="3904"/>
                    <a:pt x="1941" y="3864"/>
                    <a:pt x="1505" y="3824"/>
                  </a:cubicBezTo>
                  <a:cubicBezTo>
                    <a:pt x="1442" y="3835"/>
                    <a:pt x="1375" y="3840"/>
                    <a:pt x="1307" y="3840"/>
                  </a:cubicBezTo>
                  <a:cubicBezTo>
                    <a:pt x="1122" y="3840"/>
                    <a:pt x="927" y="3803"/>
                    <a:pt x="753" y="3745"/>
                  </a:cubicBezTo>
                  <a:cubicBezTo>
                    <a:pt x="515" y="3626"/>
                    <a:pt x="634" y="3309"/>
                    <a:pt x="634" y="3072"/>
                  </a:cubicBezTo>
                  <a:cubicBezTo>
                    <a:pt x="634" y="2953"/>
                    <a:pt x="634" y="2834"/>
                    <a:pt x="674" y="2715"/>
                  </a:cubicBezTo>
                  <a:cubicBezTo>
                    <a:pt x="704" y="2623"/>
                    <a:pt x="687" y="2531"/>
                    <a:pt x="752" y="2531"/>
                  </a:cubicBezTo>
                  <a:cubicBezTo>
                    <a:pt x="771" y="2531"/>
                    <a:pt x="796" y="2539"/>
                    <a:pt x="832" y="2557"/>
                  </a:cubicBezTo>
                  <a:cubicBezTo>
                    <a:pt x="1030" y="2557"/>
                    <a:pt x="1268" y="2596"/>
                    <a:pt x="1466" y="2636"/>
                  </a:cubicBezTo>
                  <a:lnTo>
                    <a:pt x="2813" y="2874"/>
                  </a:lnTo>
                  <a:cubicBezTo>
                    <a:pt x="2892" y="2874"/>
                    <a:pt x="2971" y="2874"/>
                    <a:pt x="3011" y="2834"/>
                  </a:cubicBezTo>
                  <a:cubicBezTo>
                    <a:pt x="3031" y="2841"/>
                    <a:pt x="3053" y="2844"/>
                    <a:pt x="3074" y="2844"/>
                  </a:cubicBezTo>
                  <a:cubicBezTo>
                    <a:pt x="3179" y="2844"/>
                    <a:pt x="3288" y="2767"/>
                    <a:pt x="3288" y="2636"/>
                  </a:cubicBezTo>
                  <a:cubicBezTo>
                    <a:pt x="3328" y="2279"/>
                    <a:pt x="3367" y="1883"/>
                    <a:pt x="3407" y="1527"/>
                  </a:cubicBezTo>
                  <a:cubicBezTo>
                    <a:pt x="3407" y="1170"/>
                    <a:pt x="3486" y="814"/>
                    <a:pt x="3526" y="457"/>
                  </a:cubicBezTo>
                  <a:close/>
                  <a:moveTo>
                    <a:pt x="3510" y="0"/>
                  </a:moveTo>
                  <a:cubicBezTo>
                    <a:pt x="3330" y="0"/>
                    <a:pt x="3194" y="61"/>
                    <a:pt x="3130" y="299"/>
                  </a:cubicBezTo>
                  <a:cubicBezTo>
                    <a:pt x="3011" y="655"/>
                    <a:pt x="2971" y="1051"/>
                    <a:pt x="2971" y="1408"/>
                  </a:cubicBezTo>
                  <a:cubicBezTo>
                    <a:pt x="2932" y="1764"/>
                    <a:pt x="2892" y="2081"/>
                    <a:pt x="2852" y="2398"/>
                  </a:cubicBezTo>
                  <a:cubicBezTo>
                    <a:pt x="2139" y="2240"/>
                    <a:pt x="1466" y="2161"/>
                    <a:pt x="753" y="2081"/>
                  </a:cubicBezTo>
                  <a:cubicBezTo>
                    <a:pt x="198" y="2081"/>
                    <a:pt x="198" y="2557"/>
                    <a:pt x="159" y="3032"/>
                  </a:cubicBezTo>
                  <a:cubicBezTo>
                    <a:pt x="159" y="3468"/>
                    <a:pt x="0" y="4062"/>
                    <a:pt x="476" y="4181"/>
                  </a:cubicBezTo>
                  <a:cubicBezTo>
                    <a:pt x="832" y="4260"/>
                    <a:pt x="1149" y="4300"/>
                    <a:pt x="1505" y="4300"/>
                  </a:cubicBezTo>
                  <a:lnTo>
                    <a:pt x="2456" y="4379"/>
                  </a:lnTo>
                  <a:cubicBezTo>
                    <a:pt x="2456" y="4775"/>
                    <a:pt x="2377" y="5171"/>
                    <a:pt x="2337" y="5567"/>
                  </a:cubicBezTo>
                  <a:cubicBezTo>
                    <a:pt x="2298" y="5805"/>
                    <a:pt x="2179" y="6082"/>
                    <a:pt x="2179" y="6359"/>
                  </a:cubicBezTo>
                  <a:cubicBezTo>
                    <a:pt x="2139" y="6914"/>
                    <a:pt x="2773" y="6874"/>
                    <a:pt x="3169" y="6914"/>
                  </a:cubicBezTo>
                  <a:cubicBezTo>
                    <a:pt x="3347" y="6934"/>
                    <a:pt x="3595" y="6983"/>
                    <a:pt x="3828" y="6983"/>
                  </a:cubicBezTo>
                  <a:cubicBezTo>
                    <a:pt x="4060" y="6983"/>
                    <a:pt x="4278" y="6934"/>
                    <a:pt x="4397" y="6756"/>
                  </a:cubicBezTo>
                  <a:cubicBezTo>
                    <a:pt x="4476" y="6478"/>
                    <a:pt x="4516" y="6241"/>
                    <a:pt x="4516" y="5963"/>
                  </a:cubicBezTo>
                  <a:cubicBezTo>
                    <a:pt x="4556" y="5607"/>
                    <a:pt x="4595" y="5290"/>
                    <a:pt x="4635" y="4933"/>
                  </a:cubicBezTo>
                  <a:lnTo>
                    <a:pt x="5546" y="5052"/>
                  </a:lnTo>
                  <a:cubicBezTo>
                    <a:pt x="5637" y="5083"/>
                    <a:pt x="5727" y="5095"/>
                    <a:pt x="5816" y="5095"/>
                  </a:cubicBezTo>
                  <a:cubicBezTo>
                    <a:pt x="5959" y="5095"/>
                    <a:pt x="6097" y="5062"/>
                    <a:pt x="6219" y="5013"/>
                  </a:cubicBezTo>
                  <a:cubicBezTo>
                    <a:pt x="6417" y="4854"/>
                    <a:pt x="6497" y="4617"/>
                    <a:pt x="6536" y="4379"/>
                  </a:cubicBezTo>
                  <a:cubicBezTo>
                    <a:pt x="6655" y="4022"/>
                    <a:pt x="6774" y="3626"/>
                    <a:pt x="6893" y="3230"/>
                  </a:cubicBezTo>
                  <a:cubicBezTo>
                    <a:pt x="6932" y="3111"/>
                    <a:pt x="6853" y="2992"/>
                    <a:pt x="6734" y="2953"/>
                  </a:cubicBezTo>
                  <a:lnTo>
                    <a:pt x="4714" y="2557"/>
                  </a:lnTo>
                  <a:cubicBezTo>
                    <a:pt x="4833" y="1923"/>
                    <a:pt x="4912" y="1289"/>
                    <a:pt x="4991" y="655"/>
                  </a:cubicBezTo>
                  <a:cubicBezTo>
                    <a:pt x="4991" y="101"/>
                    <a:pt x="4437" y="140"/>
                    <a:pt x="4041" y="61"/>
                  </a:cubicBezTo>
                  <a:cubicBezTo>
                    <a:pt x="3842" y="43"/>
                    <a:pt x="3660" y="0"/>
                    <a:pt x="3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166;p43">
            <a:extLst>
              <a:ext uri="{FF2B5EF4-FFF2-40B4-BE49-F238E27FC236}">
                <a16:creationId xmlns:a16="http://schemas.microsoft.com/office/drawing/2014/main" id="{7086A82D-65FB-A50C-2371-C4D140540278}"/>
              </a:ext>
            </a:extLst>
          </p:cNvPr>
          <p:cNvGrpSpPr/>
          <p:nvPr/>
        </p:nvGrpSpPr>
        <p:grpSpPr>
          <a:xfrm>
            <a:off x="1697116" y="1332026"/>
            <a:ext cx="595246" cy="731467"/>
            <a:chOff x="2238743" y="1141779"/>
            <a:chExt cx="820011" cy="1007669"/>
          </a:xfrm>
        </p:grpSpPr>
        <p:sp>
          <p:nvSpPr>
            <p:cNvPr id="54" name="Google Shape;1167;p43">
              <a:extLst>
                <a:ext uri="{FF2B5EF4-FFF2-40B4-BE49-F238E27FC236}">
                  <a16:creationId xmlns:a16="http://schemas.microsoft.com/office/drawing/2014/main" id="{2D14FC44-9C3C-5AA0-F206-CDF7E38CAA18}"/>
                </a:ext>
              </a:extLst>
            </p:cNvPr>
            <p:cNvSpPr/>
            <p:nvPr/>
          </p:nvSpPr>
          <p:spPr>
            <a:xfrm rot="-7059401">
              <a:off x="2310108" y="1254177"/>
              <a:ext cx="129404" cy="200608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68;p43">
              <a:extLst>
                <a:ext uri="{FF2B5EF4-FFF2-40B4-BE49-F238E27FC236}">
                  <a16:creationId xmlns:a16="http://schemas.microsoft.com/office/drawing/2014/main" id="{213EDDCE-7F5B-7AD7-B37E-F52F8BF721E9}"/>
                </a:ext>
              </a:extLst>
            </p:cNvPr>
            <p:cNvSpPr/>
            <p:nvPr/>
          </p:nvSpPr>
          <p:spPr>
            <a:xfrm rot="-7059401">
              <a:off x="2340469" y="1305955"/>
              <a:ext cx="214954" cy="256263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69;p43">
              <a:extLst>
                <a:ext uri="{FF2B5EF4-FFF2-40B4-BE49-F238E27FC236}">
                  <a16:creationId xmlns:a16="http://schemas.microsoft.com/office/drawing/2014/main" id="{4DC225C3-C009-B355-9900-1D62FE3438CE}"/>
                </a:ext>
              </a:extLst>
            </p:cNvPr>
            <p:cNvSpPr/>
            <p:nvPr/>
          </p:nvSpPr>
          <p:spPr>
            <a:xfrm rot="-7059401">
              <a:off x="2198999" y="1418406"/>
              <a:ext cx="899500" cy="454415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0;p43">
              <a:extLst>
                <a:ext uri="{FF2B5EF4-FFF2-40B4-BE49-F238E27FC236}">
                  <a16:creationId xmlns:a16="http://schemas.microsoft.com/office/drawing/2014/main" id="{7CC1FC3D-1DC2-4926-40C7-B393C4A2AEE9}"/>
                </a:ext>
              </a:extLst>
            </p:cNvPr>
            <p:cNvSpPr/>
            <p:nvPr/>
          </p:nvSpPr>
          <p:spPr>
            <a:xfrm rot="-7059401">
              <a:off x="2435645" y="1426134"/>
              <a:ext cx="23912" cy="20758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1;p43">
              <a:extLst>
                <a:ext uri="{FF2B5EF4-FFF2-40B4-BE49-F238E27FC236}">
                  <a16:creationId xmlns:a16="http://schemas.microsoft.com/office/drawing/2014/main" id="{C8558DD0-4B44-676F-ED67-00A11A8849B7}"/>
                </a:ext>
              </a:extLst>
            </p:cNvPr>
            <p:cNvSpPr/>
            <p:nvPr/>
          </p:nvSpPr>
          <p:spPr>
            <a:xfrm rot="-7059401">
              <a:off x="2379444" y="1456175"/>
              <a:ext cx="33858" cy="30134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2;p43">
              <a:extLst>
                <a:ext uri="{FF2B5EF4-FFF2-40B4-BE49-F238E27FC236}">
                  <a16:creationId xmlns:a16="http://schemas.microsoft.com/office/drawing/2014/main" id="{4B19A209-423C-826A-2672-2F6D12821383}"/>
                </a:ext>
              </a:extLst>
            </p:cNvPr>
            <p:cNvSpPr/>
            <p:nvPr/>
          </p:nvSpPr>
          <p:spPr>
            <a:xfrm rot="-7059401">
              <a:off x="2436140" y="1487171"/>
              <a:ext cx="25921" cy="25170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173;p43">
            <a:extLst>
              <a:ext uri="{FF2B5EF4-FFF2-40B4-BE49-F238E27FC236}">
                <a16:creationId xmlns:a16="http://schemas.microsoft.com/office/drawing/2014/main" id="{5D843386-8794-3A7C-A297-0716885EA1AF}"/>
              </a:ext>
            </a:extLst>
          </p:cNvPr>
          <p:cNvGrpSpPr/>
          <p:nvPr/>
        </p:nvGrpSpPr>
        <p:grpSpPr>
          <a:xfrm>
            <a:off x="6894583" y="1489291"/>
            <a:ext cx="509386" cy="416935"/>
            <a:chOff x="4452900" y="861750"/>
            <a:chExt cx="489700" cy="424750"/>
          </a:xfrm>
        </p:grpSpPr>
        <p:sp>
          <p:nvSpPr>
            <p:cNvPr id="61" name="Google Shape;1174;p43">
              <a:extLst>
                <a:ext uri="{FF2B5EF4-FFF2-40B4-BE49-F238E27FC236}">
                  <a16:creationId xmlns:a16="http://schemas.microsoft.com/office/drawing/2014/main" id="{D8BB35FB-F5EB-ED2D-9026-B5DF458BF9D7}"/>
                </a:ext>
              </a:extLst>
            </p:cNvPr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" name="Google Shape;1175;p43">
              <a:extLst>
                <a:ext uri="{FF2B5EF4-FFF2-40B4-BE49-F238E27FC236}">
                  <a16:creationId xmlns:a16="http://schemas.microsoft.com/office/drawing/2014/main" id="{A23E3B12-2B31-2EBD-2CEF-543A74D053E7}"/>
                </a:ext>
              </a:extLst>
            </p:cNvPr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" name="Google Shape;1176;p43">
              <a:extLst>
                <a:ext uri="{FF2B5EF4-FFF2-40B4-BE49-F238E27FC236}">
                  <a16:creationId xmlns:a16="http://schemas.microsoft.com/office/drawing/2014/main" id="{E60FF45E-61EB-FE01-192E-4947C3797D41}"/>
                </a:ext>
              </a:extLst>
            </p:cNvPr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56D82FA-56F4-1F11-A952-72E8CAD3E4C9}"/>
              </a:ext>
            </a:extLst>
          </p:cNvPr>
          <p:cNvSpPr txBox="1"/>
          <p:nvPr/>
        </p:nvSpPr>
        <p:spPr>
          <a:xfrm>
            <a:off x="2817321" y="429429"/>
            <a:ext cx="3509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Gather an awesome crew:</a:t>
            </a:r>
            <a:endParaRPr lang="en-US" sz="32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603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Keys to success:</a:t>
            </a:r>
          </a:p>
        </p:txBody>
      </p:sp>
      <p:graphicFrame>
        <p:nvGraphicFramePr>
          <p:cNvPr id="1185" name="Google Shape;1183;p44">
            <a:extLst>
              <a:ext uri="{FF2B5EF4-FFF2-40B4-BE49-F238E27FC236}">
                <a16:creationId xmlns:a16="http://schemas.microsoft.com/office/drawing/2014/main" id="{7EA76A1C-9DB6-E696-7869-19DD46992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790867"/>
              </p:ext>
            </p:extLst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Design Documents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B7577-6AAE-7005-2BC1-DA1DE9964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6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Design Documents Guide the Design and Development Process</a:t>
            </a:r>
          </a:p>
        </p:txBody>
      </p:sp>
      <p:sp>
        <p:nvSpPr>
          <p:cNvPr id="1246" name="Google Shape;1246;p46"/>
          <p:cNvSpPr txBox="1"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It’s important to create a plan that:</a:t>
            </a:r>
          </a:p>
          <a:p>
            <a:endParaRPr lang="en-US" dirty="0"/>
          </a:p>
          <a:p>
            <a:r>
              <a:rPr lang="en-US" dirty="0"/>
              <a:t>Creates a schedule:</a:t>
            </a:r>
          </a:p>
          <a:p>
            <a:pPr lvl="1"/>
            <a:r>
              <a:rPr lang="en-US" dirty="0"/>
              <a:t>Track milestones</a:t>
            </a:r>
          </a:p>
          <a:p>
            <a:pPr lvl="1"/>
            <a:r>
              <a:rPr lang="en-US" dirty="0"/>
              <a:t>Meet deadlines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Defines specific deliverables:</a:t>
            </a:r>
          </a:p>
          <a:p>
            <a:pPr lvl="1"/>
            <a:r>
              <a:rPr lang="en-US" dirty="0"/>
              <a:t>Assign roles</a:t>
            </a:r>
          </a:p>
          <a:p>
            <a:pPr lvl="1"/>
            <a:r>
              <a:rPr lang="en-US" dirty="0"/>
              <a:t>Assign responsibilities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Provides due dates :</a:t>
            </a:r>
          </a:p>
          <a:p>
            <a:pPr lvl="1"/>
            <a:r>
              <a:rPr lang="en-US" dirty="0"/>
              <a:t>Prioritize tasks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obe ALL Software">
  <a:themeElements>
    <a:clrScheme name="Greyscale">
      <a:dk1>
        <a:srgbClr val="000000"/>
      </a:dk1>
      <a:lt1>
        <a:srgbClr val="FFFFFF"/>
      </a:lt1>
      <a:dk2>
        <a:srgbClr val="242852"/>
      </a:dk2>
      <a:lt2>
        <a:srgbClr val="5E5E5E"/>
      </a:lt2>
      <a:accent1>
        <a:srgbClr val="797979"/>
      </a:accent1>
      <a:accent2>
        <a:srgbClr val="EAEAEA"/>
      </a:accent2>
      <a:accent3>
        <a:srgbClr val="A9A9A9"/>
      </a:accent3>
      <a:accent4>
        <a:srgbClr val="D5D5D5"/>
      </a:accent4>
      <a:accent5>
        <a:srgbClr val="A9A9A9"/>
      </a:accent5>
      <a:accent6>
        <a:srgbClr val="9D90A0"/>
      </a:accent6>
      <a:hlink>
        <a:srgbClr val="0096FF"/>
      </a:hlink>
      <a:folHlink>
        <a:srgbClr val="75D5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be ALL Software" id="{A6A79DE6-CF61-034E-90DF-0599E91B3D30}" vid="{749D4803-29C9-ED40-ADF2-7D7C44C435D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553</Words>
  <Application>Microsoft Macintosh PowerPoint</Application>
  <PresentationFormat>On-screen Show (16:9)</PresentationFormat>
  <Paragraphs>102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Kalam</vt:lpstr>
      <vt:lpstr>Montserrat</vt:lpstr>
      <vt:lpstr>Futura Condensed Medium</vt:lpstr>
      <vt:lpstr>Raleway</vt:lpstr>
      <vt:lpstr>Calibri</vt:lpstr>
      <vt:lpstr>Futura Condensed Medium</vt:lpstr>
      <vt:lpstr>Adobe ALL Software</vt:lpstr>
      <vt:lpstr>Project Management</vt:lpstr>
      <vt:lpstr>Completing a Project takes a unified effort.</vt:lpstr>
      <vt:lpstr>Working with Clients...</vt:lpstr>
      <vt:lpstr>PowerPoint Presentation</vt:lpstr>
      <vt:lpstr>General Timeline</vt:lpstr>
      <vt:lpstr>PowerPoint Presentation</vt:lpstr>
      <vt:lpstr>Keys to success:</vt:lpstr>
      <vt:lpstr>Design Documents</vt:lpstr>
      <vt:lpstr>Design Documents Guide the Design and Development Process</vt:lpstr>
      <vt:lpstr>Time Management</vt:lpstr>
      <vt:lpstr>Time management is difficult without...</vt:lpstr>
      <vt:lpstr>Professionalism</vt:lpstr>
      <vt:lpstr>Conduct, Behavior, &amp; Attitude</vt:lpstr>
      <vt:lpstr>Communication</vt:lpstr>
      <vt:lpstr>Team Communication</vt:lpstr>
      <vt:lpstr>Collaboration always works...</vt:lpstr>
      <vt:lpstr>Collaboration always works...</vt:lpstr>
      <vt:lpstr>Send and Receive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cp:lastModifiedBy>Emily Scales _ Staff - WakefieldHS</cp:lastModifiedBy>
  <cp:revision>3</cp:revision>
  <dcterms:modified xsi:type="dcterms:W3CDTF">2022-06-02T16:43:17Z</dcterms:modified>
</cp:coreProperties>
</file>