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  <p:sldId id="268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/>
    <p:restoredTop sz="94631"/>
  </p:normalViewPr>
  <p:slideViewPr>
    <p:cSldViewPr snapToGrid="0" snapToObjects="1">
      <p:cViewPr varScale="1">
        <p:scale>
          <a:sx n="89" d="100"/>
          <a:sy n="89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00FE-DF00-F949-88DF-E58FEFE1CC39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E8F1C-977C-C14B-BCF1-5AB732B2A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E8F1C-977C-C14B-BCF1-5AB732B2A2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-1981849" y="-623287"/>
            <a:ext cx="8255359" cy="8081493"/>
          </a:xfrm>
          <a:prstGeom prst="ellipse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097" y="5138738"/>
            <a:ext cx="8489841" cy="14271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8" y="495712"/>
            <a:ext cx="3017520" cy="918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5693551" cy="77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" y="2209800"/>
            <a:ext cx="4356100" cy="622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9575" indent="-409575">
              <a:buSzPct val="125000"/>
              <a:buFont typeface="Courier New" charset="0"/>
              <a:buChar char="o"/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09700"/>
            <a:ext cx="3886200" cy="4767263"/>
          </a:xfrm>
        </p:spPr>
        <p:txBody>
          <a:bodyPr/>
          <a:lstStyle>
            <a:lvl1pPr marL="409575" indent="-40957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16851" y="6491937"/>
            <a:ext cx="717549" cy="340663"/>
          </a:xfrm>
        </p:spPr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55171"/>
            <a:ext cx="7886700" cy="486229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1" y="11350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0"/>
            <a:ext cx="3868340" cy="41322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09" y="11350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70100"/>
            <a:ext cx="3887391" cy="4119563"/>
          </a:xfrm>
        </p:spPr>
        <p:txBody>
          <a:bodyPr/>
          <a:lstStyle>
            <a:lvl1pPr marL="409575" indent="-409575">
              <a:tabLst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81891"/>
            <a:ext cx="2949178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189854"/>
          </a:xfrm>
        </p:spPr>
        <p:txBody>
          <a:bodyPr/>
          <a:lstStyle>
            <a:lvl1pPr marL="409575" indent="-409575">
              <a:tabLst/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1300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581891"/>
            <a:ext cx="31166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2791" y="568326"/>
            <a:ext cx="4621609" cy="27463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31166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911601" y="34258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6941" y="607291"/>
            <a:ext cx="3154759" cy="142979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091" y="852755"/>
            <a:ext cx="4621609" cy="25127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6941" y="2082800"/>
            <a:ext cx="3167459" cy="415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6901" y="3476626"/>
            <a:ext cx="4622800" cy="278447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50800"/>
            <a:ext cx="1524000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38999"/>
            <a:ext cx="596900" cy="5538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66671"/>
            <a:ext cx="7886700" cy="6017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09700"/>
            <a:ext cx="7886700" cy="476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3658" y="6479237"/>
            <a:ext cx="481692" cy="340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AD7A56CD-A913-D146-943D-725ADFE68C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273800"/>
            <a:ext cx="4012752" cy="50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96" y="6431942"/>
            <a:ext cx="1739436" cy="2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2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1" kern="1200">
          <a:solidFill>
            <a:schemeClr val="tx1"/>
          </a:solidFill>
          <a:latin typeface="Avenir Black" charset="0"/>
          <a:ea typeface="Avenir Black" charset="0"/>
          <a:cs typeface="Avenir Blac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25000"/>
        <a:buFont typeface="Courier New" charset="0"/>
        <a:buChar char="o"/>
        <a:defRPr sz="28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3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Objective 5.00 </a:t>
            </a:r>
          </a:p>
          <a:p>
            <a:r>
              <a:rPr lang="en-US" b="1" dirty="0"/>
              <a:t>Apply procedures for exporting video with Adobe Premiere Pro CC.</a:t>
            </a:r>
          </a:p>
        </p:txBody>
      </p:sp>
    </p:spTree>
    <p:extLst>
      <p:ext uri="{BB962C8B-B14F-4D97-AF65-F5344CB8AC3E}">
        <p14:creationId xmlns:p14="http://schemas.microsoft.com/office/powerpoint/2010/main" val="11049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 VIDEO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10609" y="987426"/>
            <a:ext cx="4805932" cy="5189854"/>
          </a:xfrm>
        </p:spPr>
        <p:txBody>
          <a:bodyPr/>
          <a:lstStyle/>
          <a:p>
            <a:r>
              <a:rPr lang="en-US" dirty="0"/>
              <a:t>Optimize based on specific client needs:</a:t>
            </a:r>
          </a:p>
          <a:p>
            <a:pPr lvl="1"/>
            <a:r>
              <a:rPr lang="en-US" dirty="0"/>
              <a:t>File Format Requirements</a:t>
            </a:r>
          </a:p>
          <a:p>
            <a:pPr lvl="2"/>
            <a:r>
              <a:rPr lang="en-US" dirty="0"/>
              <a:t>Video files also use codecs.</a:t>
            </a:r>
          </a:p>
          <a:p>
            <a:pPr lvl="1"/>
            <a:r>
              <a:rPr lang="en-US" dirty="0"/>
              <a:t>File Size Requirements</a:t>
            </a:r>
          </a:p>
          <a:p>
            <a:pPr lvl="1"/>
            <a:r>
              <a:rPr lang="en-US" dirty="0"/>
              <a:t>File Name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" y="2292626"/>
            <a:ext cx="3170583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.MOV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Uses the </a:t>
            </a:r>
            <a:r>
              <a:rPr lang="en-US" dirty="0" err="1"/>
              <a:t>Quicktime</a:t>
            </a:r>
            <a:r>
              <a:rPr lang="en-US" dirty="0"/>
              <a:t> player for video playback.</a:t>
            </a:r>
          </a:p>
          <a:p>
            <a:r>
              <a:rPr lang="en-US" dirty="0"/>
              <a:t>Standard video format for Apple computers.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.AVI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09575" lvl="1" indent="-409575">
              <a:spcBef>
                <a:spcPts val="1000"/>
              </a:spcBef>
              <a:buSzPct val="125000"/>
              <a:buFont typeface="Courier New" charset="0"/>
              <a:buChar char="o"/>
            </a:pPr>
            <a:r>
              <a:rPr lang="en-US" dirty="0"/>
              <a:t>Standard video format for Microsoft PCs.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.WMV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Uses the Windows Media Player for video playback.</a:t>
            </a:r>
          </a:p>
          <a:p>
            <a:r>
              <a:rPr lang="en-US" dirty="0"/>
              <a:t>Microsoft file format used for streaming on the Internet.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.FLV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Uses the Adobe Flash Player for video playback.</a:t>
            </a:r>
          </a:p>
          <a:p>
            <a:r>
              <a:rPr lang="en-US" dirty="0"/>
              <a:t>Commonly used for embedding videos on the Internet.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7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FILE FORMATS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.MPEG-2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Format used for DVDs.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.MPEG-4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Format used for Blu-Ray Discs (better quality than MPEG-2).</a:t>
            </a:r>
          </a:p>
          <a:p>
            <a:r>
              <a:rPr lang="en-US" dirty="0"/>
              <a:t>Standard for streaming videos over the Internet.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9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export a video in Premiere Pro go to File&gt;Export&gt;Media. This will bring up your export settings window,</a:t>
            </a:r>
          </a:p>
          <a:p>
            <a:r>
              <a:rPr lang="en-US" dirty="0"/>
              <a:t>Choose format, file name and other settings.</a:t>
            </a:r>
          </a:p>
          <a:p>
            <a:r>
              <a:rPr lang="en-US" dirty="0"/>
              <a:t>May export entire or selected sequence, audio or video. </a:t>
            </a:r>
          </a:p>
          <a:p>
            <a:r>
              <a:rPr lang="en-US" dirty="0"/>
              <a:t>Make sure your sequence that you want to export is selected when you do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SETTINGS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1" b="5746"/>
          <a:stretch/>
        </p:blipFill>
        <p:spPr>
          <a:xfrm>
            <a:off x="760185" y="1253500"/>
            <a:ext cx="4310742" cy="491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3262" y="1628944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Format Options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45856" y="1995430"/>
            <a:ext cx="2249714" cy="157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7691" y="2434487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Save As Options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00285" y="2800973"/>
            <a:ext cx="2249714" cy="157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9333" y="4100001"/>
            <a:ext cx="262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Options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81927" y="4466487"/>
            <a:ext cx="2249714" cy="1572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EXPORT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format, file name and other settings.</a:t>
            </a:r>
          </a:p>
          <a:p>
            <a:r>
              <a:rPr lang="en-US" dirty="0"/>
              <a:t>May export entire or selected sequence, audio or video. </a:t>
            </a:r>
          </a:p>
          <a:p>
            <a:r>
              <a:rPr lang="en-US" dirty="0"/>
              <a:t>Make sure your sequence that you want to export is selected when you do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CBA4-BA4D-9F40-A1EC-2278AB4C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54F3-FB76-2C4A-8BCB-4E16AFD7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export settings are important?  Can’t we just choose a file type, set it, and forget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032D0-C2C2-7443-A359-D337BAF6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56CD-A913-D146-943D-725ADFE68C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288</Words>
  <Application>Microsoft Macintosh PowerPoint</Application>
  <PresentationFormat>On-screen Show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Black</vt:lpstr>
      <vt:lpstr>Avenir Book</vt:lpstr>
      <vt:lpstr>Avenir Medium</vt:lpstr>
      <vt:lpstr>Calibri</vt:lpstr>
      <vt:lpstr>Courier New</vt:lpstr>
      <vt:lpstr>Office Theme</vt:lpstr>
      <vt:lpstr>PowerPoint Presentation</vt:lpstr>
      <vt:lpstr>OPTIMIZE VIDEO</vt:lpstr>
      <vt:lpstr>VIDEO FILE FORMATS</vt:lpstr>
      <vt:lpstr>VIDEO FILE FORMATS</vt:lpstr>
      <vt:lpstr>VIDEO FILE FORMATS</vt:lpstr>
      <vt:lpstr>EXPORT VIDEO</vt:lpstr>
      <vt:lpstr>EXPORT SETTINGS </vt:lpstr>
      <vt:lpstr>VIDEO EXPORT SETTINGS</vt:lpstr>
      <vt:lpstr>QUESTIONS TO CONSIDER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</cp:revision>
  <dcterms:created xsi:type="dcterms:W3CDTF">2017-10-19T20:16:36Z</dcterms:created>
  <dcterms:modified xsi:type="dcterms:W3CDTF">2018-06-25T21:59:05Z</dcterms:modified>
</cp:coreProperties>
</file>