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90"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p:restoredTop sz="94631"/>
  </p:normalViewPr>
  <p:slideViewPr>
    <p:cSldViewPr snapToGrid="0" snapToObjects="1">
      <p:cViewPr varScale="1">
        <p:scale>
          <a:sx n="89" d="100"/>
          <a:sy n="89" d="100"/>
        </p:scale>
        <p:origin x="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C00FE-DF00-F949-88DF-E58FEFE1CC39}" type="datetimeFigureOut">
              <a:rPr lang="en-US" smtClean="0"/>
              <a:t>6/25/18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E8F1C-977C-C14B-BCF1-5AB732B2A214}" type="slidenum">
              <a:rPr lang="en-US" smtClean="0"/>
              <a:t>‹#›</a:t>
            </a:fld>
            <a:endParaRPr lang="en-US"/>
          </a:p>
        </p:txBody>
      </p:sp>
    </p:spTree>
    <p:extLst>
      <p:ext uri="{BB962C8B-B14F-4D97-AF65-F5344CB8AC3E}">
        <p14:creationId xmlns:p14="http://schemas.microsoft.com/office/powerpoint/2010/main" val="158550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BE8F1C-977C-C14B-BCF1-5AB732B2A214}" type="slidenum">
              <a:rPr lang="en-US" smtClean="0"/>
              <a:t>1</a:t>
            </a:fld>
            <a:endParaRPr lang="en-US"/>
          </a:p>
        </p:txBody>
      </p:sp>
    </p:spTree>
    <p:extLst>
      <p:ext uri="{BB962C8B-B14F-4D97-AF65-F5344CB8AC3E}">
        <p14:creationId xmlns:p14="http://schemas.microsoft.com/office/powerpoint/2010/main" val="1667124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7.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5764"/>
          <a:stretch/>
        </p:blipFill>
        <p:spPr>
          <a:xfrm>
            <a:off x="0" y="0"/>
            <a:ext cx="9144000" cy="6858000"/>
          </a:xfrm>
          <a:prstGeom prst="rect">
            <a:avLst/>
          </a:prstGeom>
        </p:spPr>
      </p:pic>
      <p:sp>
        <p:nvSpPr>
          <p:cNvPr id="11" name="Oval 10"/>
          <p:cNvSpPr/>
          <p:nvPr userDrawn="1"/>
        </p:nvSpPr>
        <p:spPr>
          <a:xfrm>
            <a:off x="-1981849" y="-623287"/>
            <a:ext cx="8255359" cy="8081493"/>
          </a:xfrm>
          <a:prstGeom prst="ellipse">
            <a:avLst/>
          </a:prstGeom>
          <a:solidFill>
            <a:schemeClr val="bg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83097" y="5138738"/>
            <a:ext cx="8489841" cy="14271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58" y="495712"/>
            <a:ext cx="3017520" cy="918972"/>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35100"/>
            <a:ext cx="5693551" cy="771716"/>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8651" y="2209800"/>
            <a:ext cx="4356100" cy="6223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vl1pPr>
          </a:lstStyle>
          <a:p>
            <a:r>
              <a:rPr lang="en-US" dirty="0"/>
              <a:t>CLICK TO EDIT MASTER TITLE</a:t>
            </a:r>
          </a:p>
        </p:txBody>
      </p:sp>
      <p:sp>
        <p:nvSpPr>
          <p:cNvPr id="3" name="Content Placeholder 2"/>
          <p:cNvSpPr>
            <a:spLocks noGrp="1"/>
          </p:cNvSpPr>
          <p:nvPr>
            <p:ph idx="1"/>
          </p:nvPr>
        </p:nvSpPr>
        <p:spPr/>
        <p:txBody>
          <a:bodyPr/>
          <a:lstStyle>
            <a:lvl1pPr marL="409575" indent="-409575">
              <a:buSzPct val="125000"/>
              <a:buFont typeface="Courier New" charset="0"/>
              <a:buChar char="o"/>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D7A56CD-A913-D146-943D-725ADFE68C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sz="half" idx="1"/>
          </p:nvPr>
        </p:nvSpPr>
        <p:spPr>
          <a:xfrm>
            <a:off x="628650" y="1409700"/>
            <a:ext cx="3886200" cy="4767263"/>
          </a:xfrm>
        </p:spPr>
        <p:txBody>
          <a:bodyPr/>
          <a:lstStyle>
            <a:lvl1pPr marL="409575" indent="-409575">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09700"/>
            <a:ext cx="3886200" cy="4767263"/>
          </a:xfrm>
        </p:spPr>
        <p:txBody>
          <a:bodyPr/>
          <a:lstStyle>
            <a:lvl1pPr marL="409575" indent="-409575">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7816851" y="6491937"/>
            <a:ext cx="717549" cy="340663"/>
          </a:xfrm>
        </p:spPr>
        <p:txBody>
          <a:bodyPr/>
          <a:lstStyle/>
          <a:p>
            <a:fld id="{AD7A56CD-A913-D146-943D-725ADFE68CF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55171"/>
            <a:ext cx="7886700" cy="486229"/>
          </a:xfrm>
        </p:spPr>
        <p:txBody>
          <a:bodyPr/>
          <a:lstStyle/>
          <a:p>
            <a:r>
              <a:rPr lang="en-US" dirty="0"/>
              <a:t>CLICK TO EDIT MASTER TITLE</a:t>
            </a:r>
          </a:p>
        </p:txBody>
      </p:sp>
      <p:sp>
        <p:nvSpPr>
          <p:cNvPr id="3" name="Text Placeholder 2"/>
          <p:cNvSpPr>
            <a:spLocks noGrp="1"/>
          </p:cNvSpPr>
          <p:nvPr>
            <p:ph type="body" idx="1"/>
          </p:nvPr>
        </p:nvSpPr>
        <p:spPr>
          <a:xfrm>
            <a:off x="647701" y="1135063"/>
            <a:ext cx="3868340"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057400"/>
            <a:ext cx="3868340" cy="4132263"/>
          </a:xfrm>
        </p:spPr>
        <p:txBody>
          <a:bodyPr/>
          <a:lstStyle>
            <a:lvl1pPr marL="409575" indent="-409575">
              <a:tabLst/>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7009" y="1135063"/>
            <a:ext cx="3887391"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070100"/>
            <a:ext cx="3887391" cy="4119563"/>
          </a:xfrm>
        </p:spPr>
        <p:txBody>
          <a:bodyPr/>
          <a:lstStyle>
            <a:lvl1pPr marL="409575" indent="-409575">
              <a:tabLst/>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AD7A56CD-A913-D146-943D-725ADFE68C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5" name="Slide Number Placeholder 4"/>
          <p:cNvSpPr>
            <a:spLocks noGrp="1"/>
          </p:cNvSpPr>
          <p:nvPr>
            <p:ph type="sldNum" sz="quarter" idx="12"/>
          </p:nvPr>
        </p:nvSpPr>
        <p:spPr/>
        <p:txBody>
          <a:bodyPr/>
          <a:lstStyle/>
          <a:p>
            <a:fld id="{AD7A56CD-A913-D146-943D-725ADFE68C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7A56CD-A913-D146-943D-725ADFE68C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81891"/>
            <a:ext cx="2949178" cy="1429790"/>
          </a:xfrm>
        </p:spPr>
        <p:txBody>
          <a:bodyPr anchor="t" anchorCtr="0"/>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5189854"/>
          </a:xfrm>
        </p:spPr>
        <p:txBody>
          <a:bodyPr/>
          <a:lstStyle>
            <a:lvl1pPr marL="409575" indent="-409575">
              <a:tabLst/>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41300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AD7A56CD-A913-D146-943D-725ADFE68C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0" y="581891"/>
            <a:ext cx="3116659" cy="1429790"/>
          </a:xfrm>
        </p:spPr>
        <p:txBody>
          <a:bodyPr anchor="t" anchorCtr="0"/>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912791" y="568326"/>
            <a:ext cx="4621609" cy="27463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0" y="2057400"/>
            <a:ext cx="3116659" cy="4152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D7A56CD-A913-D146-943D-725ADFE68CF8}" type="slidenum">
              <a:rPr lang="en-US" smtClean="0"/>
              <a:t>‹#›</a:t>
            </a:fld>
            <a:endParaRPr lang="en-US"/>
          </a:p>
        </p:txBody>
      </p:sp>
      <p:sp>
        <p:nvSpPr>
          <p:cNvPr id="9" name="Picture Placeholder 2"/>
          <p:cNvSpPr>
            <a:spLocks noGrp="1" noChangeAspect="1"/>
          </p:cNvSpPr>
          <p:nvPr>
            <p:ph type="pic" idx="13"/>
          </p:nvPr>
        </p:nvSpPr>
        <p:spPr>
          <a:xfrm>
            <a:off x="3911601" y="3425826"/>
            <a:ext cx="4622800" cy="27844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6941" y="607291"/>
            <a:ext cx="3154759" cy="1429790"/>
          </a:xfrm>
        </p:spPr>
        <p:txBody>
          <a:bodyPr anchor="t" anchorCtr="0"/>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98091" y="852755"/>
            <a:ext cx="4621609" cy="251274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5366941" y="2082800"/>
            <a:ext cx="3167459" cy="4152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D7A56CD-A913-D146-943D-725ADFE68CF8}" type="slidenum">
              <a:rPr lang="en-US" smtClean="0"/>
              <a:t>‹#›</a:t>
            </a:fld>
            <a:endParaRPr lang="en-US"/>
          </a:p>
        </p:txBody>
      </p:sp>
      <p:sp>
        <p:nvSpPr>
          <p:cNvPr id="9" name="Picture Placeholder 2"/>
          <p:cNvSpPr>
            <a:spLocks noGrp="1" noChangeAspect="1"/>
          </p:cNvSpPr>
          <p:nvPr>
            <p:ph type="pic" idx="13"/>
          </p:nvPr>
        </p:nvSpPr>
        <p:spPr>
          <a:xfrm>
            <a:off x="596901" y="3476626"/>
            <a:ext cx="4622800" cy="27844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35001" y="50800"/>
            <a:ext cx="1524000" cy="80010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7500" y="138999"/>
            <a:ext cx="596900" cy="553866"/>
          </a:xfrm>
          <a:prstGeom prst="rect">
            <a:avLst/>
          </a:prstGeom>
        </p:spPr>
      </p:pic>
      <p:sp>
        <p:nvSpPr>
          <p:cNvPr id="2" name="Title Placeholder 1"/>
          <p:cNvSpPr>
            <a:spLocks noGrp="1"/>
          </p:cNvSpPr>
          <p:nvPr>
            <p:ph type="title"/>
          </p:nvPr>
        </p:nvSpPr>
        <p:spPr>
          <a:xfrm>
            <a:off x="628650" y="566671"/>
            <a:ext cx="7886700" cy="601729"/>
          </a:xfrm>
          <a:prstGeom prst="rect">
            <a:avLst/>
          </a:prstGeom>
          <a:noFill/>
        </p:spPr>
        <p:txBody>
          <a:bodyPr vert="horz" lIns="91440" tIns="45720" rIns="91440" bIns="45720" rtlCol="0" anchor="t" anchorCtr="0">
            <a:noAutofit/>
          </a:bodyPr>
          <a:lstStyle/>
          <a:p>
            <a:r>
              <a:rPr lang="en-US" dirty="0"/>
              <a:t>CLICK TO EDIT MASTER TITLE</a:t>
            </a:r>
          </a:p>
        </p:txBody>
      </p:sp>
      <p:sp>
        <p:nvSpPr>
          <p:cNvPr id="3" name="Text Placeholder 2"/>
          <p:cNvSpPr>
            <a:spLocks noGrp="1"/>
          </p:cNvSpPr>
          <p:nvPr>
            <p:ph type="body" idx="1"/>
          </p:nvPr>
        </p:nvSpPr>
        <p:spPr>
          <a:xfrm>
            <a:off x="628650" y="1409700"/>
            <a:ext cx="7886700" cy="4767263"/>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33658" y="6479237"/>
            <a:ext cx="481692" cy="340663"/>
          </a:xfrm>
          <a:prstGeom prst="rect">
            <a:avLst/>
          </a:prstGeom>
          <a:noFill/>
        </p:spPr>
        <p:txBody>
          <a:bodyPr vert="horz" lIns="91440" tIns="45720" rIns="91440" bIns="45720" rtlCol="0" anchor="ctr"/>
          <a:lstStyle>
            <a:lvl1pPr algn="r">
              <a:defRPr sz="1400" b="0" i="0">
                <a:solidFill>
                  <a:schemeClr val="tx1"/>
                </a:solidFill>
                <a:latin typeface="Avenir Medium" charset="0"/>
                <a:ea typeface="Avenir Medium" charset="0"/>
                <a:cs typeface="Avenir Medium" charset="0"/>
              </a:defRPr>
            </a:lvl1pPr>
          </a:lstStyle>
          <a:p>
            <a:fld id="{AD7A56CD-A913-D146-943D-725ADFE68CF8}" type="slidenum">
              <a:rPr lang="en-US" smtClean="0"/>
              <a:pPr/>
              <a:t>‹#›</a:t>
            </a:fld>
            <a:endParaRPr lang="en-US" dirty="0"/>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00" y="6273800"/>
            <a:ext cx="4012752" cy="508000"/>
          </a:xfrm>
          <a:prstGeom prst="rect">
            <a:avLst/>
          </a:prstGeom>
        </p:spPr>
      </p:pic>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92896" y="6431942"/>
            <a:ext cx="1739436" cy="248491"/>
          </a:xfrm>
          <a:prstGeom prst="rect">
            <a:avLst/>
          </a:prstGeom>
        </p:spPr>
      </p:pic>
    </p:spTree>
    <p:extLst>
      <p:ext uri="{BB962C8B-B14F-4D97-AF65-F5344CB8AC3E}">
        <p14:creationId xmlns:p14="http://schemas.microsoft.com/office/powerpoint/2010/main" val="1145925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3600" b="0" i="1" kern="1200">
          <a:solidFill>
            <a:schemeClr val="tx1"/>
          </a:solidFill>
          <a:latin typeface="Avenir Black" charset="0"/>
          <a:ea typeface="Avenir Black" charset="0"/>
          <a:cs typeface="Avenir Black" charset="0"/>
        </a:defRPr>
      </a:lvl1pPr>
    </p:titleStyle>
    <p:bodyStyle>
      <a:lvl1pPr marL="228600" indent="-228600" algn="l" defTabSz="914400" rtl="0" eaLnBrk="1" latinLnBrk="0" hangingPunct="1">
        <a:lnSpc>
          <a:spcPct val="90000"/>
        </a:lnSpc>
        <a:spcBef>
          <a:spcPts val="1000"/>
        </a:spcBef>
        <a:buSzPct val="125000"/>
        <a:buFont typeface="Courier New" charset="0"/>
        <a:buChar char="o"/>
        <a:defRPr sz="28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88" userDrawn="1">
          <p15:clr>
            <a:srgbClr val="F26B43"/>
          </p15:clr>
        </p15:guide>
        <p15:guide id="2" pos="53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b="1" dirty="0"/>
          </a:p>
          <a:p>
            <a:r>
              <a:rPr lang="en-US" b="1" dirty="0"/>
              <a:t>Objective 3.00 </a:t>
            </a:r>
          </a:p>
          <a:p>
            <a:r>
              <a:rPr lang="en-US" b="1" dirty="0"/>
              <a:t>Understand the Adobe Premiere Pro CC interface.</a:t>
            </a:r>
          </a:p>
        </p:txBody>
      </p:sp>
    </p:spTree>
    <p:extLst>
      <p:ext uri="{BB962C8B-B14F-4D97-AF65-F5344CB8AC3E}">
        <p14:creationId xmlns:p14="http://schemas.microsoft.com/office/powerpoint/2010/main" val="110490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 LEVELS</a:t>
            </a:r>
          </a:p>
        </p:txBody>
      </p:sp>
      <p:sp>
        <p:nvSpPr>
          <p:cNvPr id="3" name="Content Placeholder 2"/>
          <p:cNvSpPr>
            <a:spLocks noGrp="1"/>
          </p:cNvSpPr>
          <p:nvPr>
            <p:ph sz="half" idx="1"/>
          </p:nvPr>
        </p:nvSpPr>
        <p:spPr/>
        <p:txBody>
          <a:bodyPr/>
          <a:lstStyle/>
          <a:p>
            <a:r>
              <a:rPr lang="en-US" dirty="0"/>
              <a:t>Can view the audio level while playing clip sequence.</a:t>
            </a:r>
          </a:p>
        </p:txBody>
      </p:sp>
      <p:sp>
        <p:nvSpPr>
          <p:cNvPr id="5" name="Slide Number Placeholder 4"/>
          <p:cNvSpPr>
            <a:spLocks noGrp="1"/>
          </p:cNvSpPr>
          <p:nvPr>
            <p:ph type="sldNum" sz="quarter" idx="12"/>
          </p:nvPr>
        </p:nvSpPr>
        <p:spPr/>
        <p:txBody>
          <a:bodyPr/>
          <a:lstStyle/>
          <a:p>
            <a:fld id="{AD7A56CD-A913-D146-943D-725ADFE68CF8}" type="slidenum">
              <a:rPr lang="en-US" smtClean="0"/>
              <a:t>10</a:t>
            </a:fld>
            <a:endParaRPr lang="en-US" dirty="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4424"/>
          <a:stretch/>
        </p:blipFill>
        <p:spPr>
          <a:xfrm>
            <a:off x="5672055" y="1409700"/>
            <a:ext cx="1800389" cy="4767263"/>
          </a:xfrm>
          <a:prstGeom prst="rect">
            <a:avLst/>
          </a:prstGeom>
        </p:spPr>
      </p:pic>
    </p:spTree>
    <p:extLst>
      <p:ext uri="{BB962C8B-B14F-4D97-AF65-F5344CB8AC3E}">
        <p14:creationId xmlns:p14="http://schemas.microsoft.com/office/powerpoint/2010/main" val="75818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C487-3449-BC4C-AF03-20FE2194BB68}"/>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5AA0141F-D904-CB42-9489-F1E325400240}"/>
              </a:ext>
            </a:extLst>
          </p:cNvPr>
          <p:cNvSpPr>
            <a:spLocks noGrp="1"/>
          </p:cNvSpPr>
          <p:nvPr>
            <p:ph idx="1"/>
          </p:nvPr>
        </p:nvSpPr>
        <p:spPr/>
        <p:txBody>
          <a:bodyPr/>
          <a:lstStyle/>
          <a:p>
            <a:r>
              <a:rPr lang="en-US" dirty="0"/>
              <a:t>Differentiate between the Source Monitor and the Program Monitor.</a:t>
            </a:r>
          </a:p>
          <a:p>
            <a:r>
              <a:rPr lang="en-US" dirty="0"/>
              <a:t>Summarize the purpose of </a:t>
            </a:r>
            <a:r>
              <a:rPr lang="en-US"/>
              <a:t>the Timeline.</a:t>
            </a:r>
          </a:p>
          <a:p>
            <a:r>
              <a:rPr lang="en-US" dirty="0"/>
              <a:t>Differentiate between the Effects Panel and the Effects Controls Panel.</a:t>
            </a:r>
          </a:p>
          <a:p>
            <a:r>
              <a:rPr lang="en-US" dirty="0"/>
              <a:t>Why is it important to be able to view the audio level while editing video?</a:t>
            </a:r>
          </a:p>
        </p:txBody>
      </p:sp>
      <p:sp>
        <p:nvSpPr>
          <p:cNvPr id="4" name="Slide Number Placeholder 3">
            <a:extLst>
              <a:ext uri="{FF2B5EF4-FFF2-40B4-BE49-F238E27FC236}">
                <a16:creationId xmlns:a16="http://schemas.microsoft.com/office/drawing/2014/main" id="{BE76FD07-D840-5F47-8B9F-5FB2445211E9}"/>
              </a:ext>
            </a:extLst>
          </p:cNvPr>
          <p:cNvSpPr>
            <a:spLocks noGrp="1"/>
          </p:cNvSpPr>
          <p:nvPr>
            <p:ph type="sldNum" sz="quarter" idx="12"/>
          </p:nvPr>
        </p:nvSpPr>
        <p:spPr/>
        <p:txBody>
          <a:bodyPr/>
          <a:lstStyle/>
          <a:p>
            <a:fld id="{AD7A56CD-A913-D146-943D-725ADFE68CF8}" type="slidenum">
              <a:rPr lang="en-US" smtClean="0"/>
              <a:t>11</a:t>
            </a:fld>
            <a:endParaRPr lang="en-US"/>
          </a:p>
        </p:txBody>
      </p:sp>
    </p:spTree>
    <p:extLst>
      <p:ext uri="{BB962C8B-B14F-4D97-AF65-F5344CB8AC3E}">
        <p14:creationId xmlns:p14="http://schemas.microsoft.com/office/powerpoint/2010/main" val="10095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WORKSPACE</a:t>
            </a:r>
          </a:p>
        </p:txBody>
      </p:sp>
      <p:sp>
        <p:nvSpPr>
          <p:cNvPr id="3" name="Content Placeholder 2"/>
          <p:cNvSpPr>
            <a:spLocks noGrp="1"/>
          </p:cNvSpPr>
          <p:nvPr>
            <p:ph idx="1"/>
          </p:nvPr>
        </p:nvSpPr>
        <p:spPr/>
        <p:txBody>
          <a:bodyPr/>
          <a:lstStyle/>
          <a:p>
            <a:r>
              <a:rPr lang="en-US" dirty="0"/>
              <a:t>Your Premiere workspace can be changed to best meet your needs as a video editor.</a:t>
            </a:r>
          </a:p>
          <a:p>
            <a:pPr lvl="1"/>
            <a:r>
              <a:rPr lang="en-US" dirty="0"/>
              <a:t>Change document views</a:t>
            </a:r>
          </a:p>
          <a:p>
            <a:pPr lvl="1"/>
            <a:r>
              <a:rPr lang="en-US" dirty="0"/>
              <a:t>Rearrange/resize windows and panels</a:t>
            </a:r>
          </a:p>
          <a:p>
            <a:pPr lvl="1"/>
            <a:r>
              <a:rPr lang="en-US" dirty="0"/>
              <a:t>Add or remove tools on toolbar</a:t>
            </a:r>
          </a:p>
          <a:p>
            <a:pPr lvl="1"/>
            <a:r>
              <a:rPr lang="en-US" dirty="0"/>
              <a:t>Create and save custom workspace</a:t>
            </a:r>
          </a:p>
          <a:p>
            <a:r>
              <a:rPr lang="en-US" dirty="0"/>
              <a:t>These same techniques can be used to customize other Adobe software.</a:t>
            </a:r>
          </a:p>
        </p:txBody>
      </p:sp>
      <p:sp>
        <p:nvSpPr>
          <p:cNvPr id="4" name="Slide Number Placeholder 3"/>
          <p:cNvSpPr>
            <a:spLocks noGrp="1"/>
          </p:cNvSpPr>
          <p:nvPr>
            <p:ph type="sldNum" sz="quarter" idx="12"/>
          </p:nvPr>
        </p:nvSpPr>
        <p:spPr/>
        <p:txBody>
          <a:bodyPr/>
          <a:lstStyle/>
          <a:p>
            <a:fld id="{AD7A56CD-A913-D146-943D-725ADFE68CF8}" type="slidenum">
              <a:rPr lang="en-US" smtClean="0"/>
              <a:t>12</a:t>
            </a:fld>
            <a:endParaRPr lang="en-US"/>
          </a:p>
        </p:txBody>
      </p:sp>
    </p:spTree>
    <p:extLst>
      <p:ext uri="{BB962C8B-B14F-4D97-AF65-F5344CB8AC3E}">
        <p14:creationId xmlns:p14="http://schemas.microsoft.com/office/powerpoint/2010/main" val="92045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PREMIERE PRO INTERFACE</a:t>
            </a:r>
          </a:p>
        </p:txBody>
      </p:sp>
      <p:sp>
        <p:nvSpPr>
          <p:cNvPr id="4" name="Slide Number Placeholder 3"/>
          <p:cNvSpPr>
            <a:spLocks noGrp="1"/>
          </p:cNvSpPr>
          <p:nvPr>
            <p:ph type="sldNum" sz="quarter" idx="12"/>
          </p:nvPr>
        </p:nvSpPr>
        <p:spPr/>
        <p:txBody>
          <a:bodyPr/>
          <a:lstStyle/>
          <a:p>
            <a:fld id="{AD7A56CD-A913-D146-943D-725ADFE68CF8}" type="slidenum">
              <a:rPr lang="en-US" smtClean="0"/>
              <a:t>2</a:t>
            </a:fld>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826" b="12659"/>
          <a:stretch/>
        </p:blipFill>
        <p:spPr>
          <a:xfrm>
            <a:off x="789803" y="1409700"/>
            <a:ext cx="7564394" cy="4767263"/>
          </a:xfrm>
          <a:prstGeom prst="rect">
            <a:avLst/>
          </a:prstGeom>
        </p:spPr>
      </p:pic>
    </p:spTree>
    <p:extLst>
      <p:ext uri="{BB962C8B-B14F-4D97-AF65-F5344CB8AC3E}">
        <p14:creationId xmlns:p14="http://schemas.microsoft.com/office/powerpoint/2010/main" val="182560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PANELS IN EDITING WORKSPACE</a:t>
            </a:r>
          </a:p>
        </p:txBody>
      </p:sp>
      <p:sp>
        <p:nvSpPr>
          <p:cNvPr id="3" name="Content Placeholder 2"/>
          <p:cNvSpPr>
            <a:spLocks noGrp="1"/>
          </p:cNvSpPr>
          <p:nvPr>
            <p:ph idx="1"/>
          </p:nvPr>
        </p:nvSpPr>
        <p:spPr/>
        <p:txBody>
          <a:bodyPr/>
          <a:lstStyle/>
          <a:p>
            <a:r>
              <a:rPr lang="en-US" dirty="0"/>
              <a:t>Source Monitor</a:t>
            </a:r>
          </a:p>
          <a:p>
            <a:r>
              <a:rPr lang="en-US" dirty="0"/>
              <a:t>Program Monitor</a:t>
            </a:r>
          </a:p>
          <a:p>
            <a:r>
              <a:rPr lang="en-US" dirty="0"/>
              <a:t>Timeline</a:t>
            </a:r>
          </a:p>
          <a:p>
            <a:r>
              <a:rPr lang="en-US" dirty="0"/>
              <a:t>Media Browser</a:t>
            </a:r>
          </a:p>
          <a:p>
            <a:r>
              <a:rPr lang="en-US" dirty="0"/>
              <a:t>Tools</a:t>
            </a:r>
          </a:p>
          <a:p>
            <a:r>
              <a:rPr lang="en-US" dirty="0"/>
              <a:t>Effects</a:t>
            </a:r>
          </a:p>
          <a:p>
            <a:r>
              <a:rPr lang="en-US" dirty="0"/>
              <a:t>Effect Controls</a:t>
            </a:r>
          </a:p>
          <a:p>
            <a:r>
              <a:rPr lang="en-US" dirty="0"/>
              <a:t>Audio Levels</a:t>
            </a:r>
          </a:p>
        </p:txBody>
      </p:sp>
      <p:sp>
        <p:nvSpPr>
          <p:cNvPr id="4" name="Slide Number Placeholder 3"/>
          <p:cNvSpPr>
            <a:spLocks noGrp="1"/>
          </p:cNvSpPr>
          <p:nvPr>
            <p:ph type="sldNum" sz="quarter" idx="12"/>
          </p:nvPr>
        </p:nvSpPr>
        <p:spPr/>
        <p:txBody>
          <a:bodyPr/>
          <a:lstStyle/>
          <a:p>
            <a:fld id="{AD7A56CD-A913-D146-943D-725ADFE68CF8}" type="slidenum">
              <a:rPr lang="en-US" smtClean="0"/>
              <a:t>3</a:t>
            </a:fld>
            <a:endParaRPr lang="en-US"/>
          </a:p>
        </p:txBody>
      </p:sp>
    </p:spTree>
    <p:extLst>
      <p:ext uri="{BB962C8B-B14F-4D97-AF65-F5344CB8AC3E}">
        <p14:creationId xmlns:p14="http://schemas.microsoft.com/office/powerpoint/2010/main" val="1448025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VS. PROGRAM MONITOR</a:t>
            </a:r>
          </a:p>
        </p:txBody>
      </p:sp>
      <p:sp>
        <p:nvSpPr>
          <p:cNvPr id="3" name="Content Placeholder 2"/>
          <p:cNvSpPr>
            <a:spLocks noGrp="1"/>
          </p:cNvSpPr>
          <p:nvPr>
            <p:ph idx="1"/>
          </p:nvPr>
        </p:nvSpPr>
        <p:spPr/>
        <p:txBody>
          <a:bodyPr/>
          <a:lstStyle/>
          <a:p>
            <a:r>
              <a:rPr lang="en-US" dirty="0"/>
              <a:t>Source Monitor</a:t>
            </a:r>
          </a:p>
          <a:p>
            <a:pPr lvl="1"/>
            <a:r>
              <a:rPr lang="en-US" dirty="0"/>
              <a:t>Used to edit clips before putting on timeline.</a:t>
            </a:r>
          </a:p>
          <a:p>
            <a:r>
              <a:rPr lang="en-US" dirty="0"/>
              <a:t>Program Monitor</a:t>
            </a:r>
          </a:p>
          <a:p>
            <a:pPr lvl="1"/>
            <a:r>
              <a:rPr lang="en-US" dirty="0"/>
              <a:t>Used to view clip sequences in timeline.</a:t>
            </a:r>
          </a:p>
          <a:p>
            <a:endParaRPr lang="en-US" dirty="0"/>
          </a:p>
        </p:txBody>
      </p:sp>
      <p:sp>
        <p:nvSpPr>
          <p:cNvPr id="4" name="Slide Number Placeholder 3"/>
          <p:cNvSpPr>
            <a:spLocks noGrp="1"/>
          </p:cNvSpPr>
          <p:nvPr>
            <p:ph type="sldNum" sz="quarter" idx="12"/>
          </p:nvPr>
        </p:nvSpPr>
        <p:spPr/>
        <p:txBody>
          <a:bodyPr/>
          <a:lstStyle/>
          <a:p>
            <a:fld id="{AD7A56CD-A913-D146-943D-725ADFE68CF8}"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59" y="3432002"/>
            <a:ext cx="8286750" cy="2740198"/>
          </a:xfrm>
          <a:prstGeom prst="rect">
            <a:avLst/>
          </a:prstGeom>
        </p:spPr>
      </p:pic>
    </p:spTree>
    <p:extLst>
      <p:ext uri="{BB962C8B-B14F-4D97-AF65-F5344CB8AC3E}">
        <p14:creationId xmlns:p14="http://schemas.microsoft.com/office/powerpoint/2010/main" val="187524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p:txBody>
          <a:bodyPr/>
          <a:lstStyle/>
          <a:p>
            <a:r>
              <a:rPr lang="en-US" dirty="0"/>
              <a:t>Used to place and edit all media elements.</a:t>
            </a:r>
          </a:p>
        </p:txBody>
      </p:sp>
      <p:sp>
        <p:nvSpPr>
          <p:cNvPr id="4" name="Slide Number Placeholder 3"/>
          <p:cNvSpPr>
            <a:spLocks noGrp="1"/>
          </p:cNvSpPr>
          <p:nvPr>
            <p:ph type="sldNum" sz="quarter" idx="12"/>
          </p:nvPr>
        </p:nvSpPr>
        <p:spPr/>
        <p:txBody>
          <a:bodyPr/>
          <a:lstStyle/>
          <a:p>
            <a:fld id="{AD7A56CD-A913-D146-943D-725ADFE68CF8}" type="slidenum">
              <a:rPr lang="en-US" smtClean="0"/>
              <a:t>5</a:t>
            </a:fld>
            <a:endParaRPr lang="en-US"/>
          </a:p>
        </p:txBody>
      </p:sp>
      <p:pic>
        <p:nvPicPr>
          <p:cNvPr id="5" name="Picture 4" descr="MRScreenshotHurricanePOSPremierePro.jpg"/>
          <p:cNvPicPr>
            <a:picLocks noChangeAspect="1"/>
          </p:cNvPicPr>
          <p:nvPr/>
        </p:nvPicPr>
        <p:blipFill rotWithShape="1">
          <a:blip r:embed="rId2">
            <a:extLst>
              <a:ext uri="{28A0092B-C50C-407E-A947-70E740481C1C}">
                <a14:useLocalDpi xmlns:a14="http://schemas.microsoft.com/office/drawing/2010/main" val="0"/>
              </a:ext>
            </a:extLst>
          </a:blip>
          <a:srcRect l="30409" t="55495" b="5048"/>
          <a:stretch/>
        </p:blipFill>
        <p:spPr bwMode="auto">
          <a:xfrm>
            <a:off x="736598" y="2332751"/>
            <a:ext cx="7797802" cy="2764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5796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BROWSER</a:t>
            </a:r>
          </a:p>
        </p:txBody>
      </p:sp>
      <p:sp>
        <p:nvSpPr>
          <p:cNvPr id="3" name="Content Placeholder 2"/>
          <p:cNvSpPr>
            <a:spLocks noGrp="1"/>
          </p:cNvSpPr>
          <p:nvPr>
            <p:ph sz="half" idx="1"/>
          </p:nvPr>
        </p:nvSpPr>
        <p:spPr/>
        <p:txBody>
          <a:bodyPr/>
          <a:lstStyle/>
          <a:p>
            <a:r>
              <a:rPr lang="en-US" dirty="0"/>
              <a:t>Media Browser provides access to video, audio and graphic files.</a:t>
            </a:r>
          </a:p>
          <a:p>
            <a:r>
              <a:rPr lang="en-US" dirty="0"/>
              <a:t>Allows you to preview files.</a:t>
            </a:r>
          </a:p>
        </p:txBody>
      </p:sp>
      <p:sp>
        <p:nvSpPr>
          <p:cNvPr id="5" name="Slide Number Placeholder 4"/>
          <p:cNvSpPr>
            <a:spLocks noGrp="1"/>
          </p:cNvSpPr>
          <p:nvPr>
            <p:ph type="sldNum" sz="quarter" idx="12"/>
          </p:nvPr>
        </p:nvSpPr>
        <p:spPr/>
        <p:txBody>
          <a:bodyPr/>
          <a:lstStyle/>
          <a:p>
            <a:fld id="{AD7A56CD-A913-D146-943D-725ADFE68CF8}" type="slidenum">
              <a:rPr lang="en-US" smtClean="0"/>
              <a:t>6</a:t>
            </a:fld>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0776" y="1404937"/>
            <a:ext cx="3105869" cy="4767263"/>
          </a:xfrm>
          <a:prstGeom prst="rect">
            <a:avLst/>
          </a:prstGeom>
        </p:spPr>
      </p:pic>
    </p:spTree>
    <p:extLst>
      <p:ext uri="{BB962C8B-B14F-4D97-AF65-F5344CB8AC3E}">
        <p14:creationId xmlns:p14="http://schemas.microsoft.com/office/powerpoint/2010/main" val="105377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PANEL</a:t>
            </a:r>
          </a:p>
        </p:txBody>
      </p:sp>
      <p:sp>
        <p:nvSpPr>
          <p:cNvPr id="3" name="Content Placeholder 2"/>
          <p:cNvSpPr>
            <a:spLocks noGrp="1"/>
          </p:cNvSpPr>
          <p:nvPr>
            <p:ph idx="1"/>
          </p:nvPr>
        </p:nvSpPr>
        <p:spPr/>
        <p:txBody>
          <a:bodyPr/>
          <a:lstStyle/>
          <a:p>
            <a:r>
              <a:rPr lang="en-US" dirty="0"/>
              <a:t>Tools Panel holds several commonly used tools.  </a:t>
            </a:r>
          </a:p>
          <a:p>
            <a:r>
              <a:rPr lang="en-US" dirty="0"/>
              <a:t>The Selection tool is the default tool. It’s used for everything other than specialized functions. If the program isn’t responding as you expect, make sure that the Selection tool is selected.</a:t>
            </a:r>
          </a:p>
        </p:txBody>
      </p:sp>
      <p:sp>
        <p:nvSpPr>
          <p:cNvPr id="5" name="Slide Number Placeholder 4"/>
          <p:cNvSpPr>
            <a:spLocks noGrp="1"/>
          </p:cNvSpPr>
          <p:nvPr>
            <p:ph type="sldNum" sz="quarter" idx="12"/>
          </p:nvPr>
        </p:nvSpPr>
        <p:spPr/>
        <p:txBody>
          <a:bodyPr/>
          <a:lstStyle/>
          <a:p>
            <a:fld id="{AD7A56CD-A913-D146-943D-725ADFE68CF8}"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64" y="2069823"/>
            <a:ext cx="2523435" cy="3332383"/>
          </a:xfrm>
          <a:prstGeom prst="rect">
            <a:avLst/>
          </a:prstGeom>
        </p:spPr>
      </p:pic>
    </p:spTree>
    <p:extLst>
      <p:ext uri="{BB962C8B-B14F-4D97-AF65-F5344CB8AC3E}">
        <p14:creationId xmlns:p14="http://schemas.microsoft.com/office/powerpoint/2010/main" val="122779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PANEL</a:t>
            </a:r>
          </a:p>
        </p:txBody>
      </p:sp>
      <p:sp>
        <p:nvSpPr>
          <p:cNvPr id="3" name="Content Placeholder 2"/>
          <p:cNvSpPr>
            <a:spLocks noGrp="1"/>
          </p:cNvSpPr>
          <p:nvPr>
            <p:ph sz="half" idx="1"/>
          </p:nvPr>
        </p:nvSpPr>
        <p:spPr/>
        <p:txBody>
          <a:bodyPr/>
          <a:lstStyle/>
          <a:p>
            <a:r>
              <a:rPr lang="en-US" dirty="0"/>
              <a:t>Contains bins with a variety of audio and video effects, as well as transitions which can be applied to clips.</a:t>
            </a:r>
          </a:p>
        </p:txBody>
      </p:sp>
      <p:sp>
        <p:nvSpPr>
          <p:cNvPr id="5" name="Slide Number Placeholder 4"/>
          <p:cNvSpPr>
            <a:spLocks noGrp="1"/>
          </p:cNvSpPr>
          <p:nvPr>
            <p:ph type="sldNum" sz="quarter" idx="12"/>
          </p:nvPr>
        </p:nvSpPr>
        <p:spPr/>
        <p:txBody>
          <a:bodyPr/>
          <a:lstStyle/>
          <a:p>
            <a:fld id="{AD7A56CD-A913-D146-943D-725ADFE68CF8}" type="slidenum">
              <a:rPr lang="en-US" smtClean="0"/>
              <a:t>8</a:t>
            </a:fld>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9455" y="1409700"/>
            <a:ext cx="3125589" cy="4767263"/>
          </a:xfrm>
          <a:prstGeom prst="rect">
            <a:avLst/>
          </a:prstGeom>
        </p:spPr>
      </p:pic>
    </p:spTree>
    <p:extLst>
      <p:ext uri="{BB962C8B-B14F-4D97-AF65-F5344CB8AC3E}">
        <p14:creationId xmlns:p14="http://schemas.microsoft.com/office/powerpoint/2010/main" val="84672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EFFECT CONTROLS</a:t>
            </a:r>
          </a:p>
        </p:txBody>
      </p:sp>
      <p:sp>
        <p:nvSpPr>
          <p:cNvPr id="6" name="Content Placeholder 5"/>
          <p:cNvSpPr>
            <a:spLocks noGrp="1"/>
          </p:cNvSpPr>
          <p:nvPr>
            <p:ph idx="1"/>
          </p:nvPr>
        </p:nvSpPr>
        <p:spPr>
          <a:xfrm>
            <a:off x="4412973" y="982346"/>
            <a:ext cx="4275845" cy="5189854"/>
          </a:xfrm>
        </p:spPr>
        <p:txBody>
          <a:bodyPr/>
          <a:lstStyle/>
          <a:p>
            <a:r>
              <a:rPr lang="en-US" dirty="0"/>
              <a:t>Lists all the effects that are applied to the currently selected clip. </a:t>
            </a:r>
          </a:p>
          <a:p>
            <a:r>
              <a:rPr lang="en-US" dirty="0"/>
              <a:t>Fixed effects are included with every clip: </a:t>
            </a:r>
          </a:p>
          <a:p>
            <a:pPr lvl="1"/>
            <a:r>
              <a:rPr lang="en-US" dirty="0"/>
              <a:t>Motion, Opacity, and Time Remapping for Video Effects.</a:t>
            </a:r>
          </a:p>
          <a:p>
            <a:pPr lvl="1"/>
            <a:r>
              <a:rPr lang="en-US" dirty="0"/>
              <a:t>Volume effect is listed in the Audio Effects section.</a:t>
            </a:r>
          </a:p>
          <a:p>
            <a:endParaRPr lang="en-US" dirty="0"/>
          </a:p>
        </p:txBody>
      </p:sp>
      <p:sp>
        <p:nvSpPr>
          <p:cNvPr id="5" name="Slide Number Placeholder 4"/>
          <p:cNvSpPr>
            <a:spLocks noGrp="1"/>
          </p:cNvSpPr>
          <p:nvPr>
            <p:ph type="sldNum" sz="quarter" idx="12"/>
          </p:nvPr>
        </p:nvSpPr>
        <p:spPr/>
        <p:txBody>
          <a:bodyPr/>
          <a:lstStyle/>
          <a:p>
            <a:fld id="{AD7A56CD-A913-D146-943D-725ADFE68CF8}" type="slidenum">
              <a:rPr lang="en-US" smtClean="0"/>
              <a:t>9</a:t>
            </a:fld>
            <a:endParaRPr lang="en-US" dirty="0"/>
          </a:p>
        </p:txBody>
      </p:sp>
      <p:sp>
        <p:nvSpPr>
          <p:cNvPr id="7" name="Content Placeholder 5"/>
          <p:cNvSpPr txBox="1">
            <a:spLocks/>
          </p:cNvSpPr>
          <p:nvPr/>
        </p:nvSpPr>
        <p:spPr>
          <a:xfrm>
            <a:off x="568187" y="2893944"/>
            <a:ext cx="3884543" cy="3162299"/>
          </a:xfrm>
          <a:prstGeom prst="rect">
            <a:avLst/>
          </a:prstGeom>
        </p:spPr>
        <p:txBody>
          <a:bodyPr vert="horz" lIns="91440" tIns="45720" rIns="91440" bIns="45720" rtlCol="0">
            <a:normAutofit/>
          </a:bodyPr>
          <a:lstStyle>
            <a:lvl1pPr marL="409575" indent="-409575" algn="l" defTabSz="914400" rtl="0" eaLnBrk="1" latinLnBrk="0" hangingPunct="1">
              <a:lnSpc>
                <a:spcPct val="90000"/>
              </a:lnSpc>
              <a:spcBef>
                <a:spcPts val="1000"/>
              </a:spcBef>
              <a:buSzPct val="125000"/>
              <a:buFont typeface="Courier New" charset="0"/>
              <a:buChar char="o"/>
              <a:tabLst/>
              <a:defRPr sz="28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3035"/>
          <a:stretch/>
        </p:blipFill>
        <p:spPr>
          <a:xfrm>
            <a:off x="304801" y="3167270"/>
            <a:ext cx="4312613" cy="2779643"/>
          </a:xfrm>
          <a:prstGeom prst="rect">
            <a:avLst/>
          </a:prstGeom>
        </p:spPr>
      </p:pic>
    </p:spTree>
    <p:extLst>
      <p:ext uri="{BB962C8B-B14F-4D97-AF65-F5344CB8AC3E}">
        <p14:creationId xmlns:p14="http://schemas.microsoft.com/office/powerpoint/2010/main" val="14846126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1716</TotalTime>
  <Words>320</Words>
  <Application>Microsoft Macintosh PowerPoint</Application>
  <PresentationFormat>On-screen Show (4:3)</PresentationFormat>
  <Paragraphs>59</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Black</vt:lpstr>
      <vt:lpstr>Avenir Book</vt:lpstr>
      <vt:lpstr>Avenir Medium</vt:lpstr>
      <vt:lpstr>Calibri</vt:lpstr>
      <vt:lpstr>Courier New</vt:lpstr>
      <vt:lpstr>Office Theme</vt:lpstr>
      <vt:lpstr>PowerPoint Presentation</vt:lpstr>
      <vt:lpstr>PREMIERE PRO INTERFACE</vt:lpstr>
      <vt:lpstr>PANELS IN EDITING WORKSPACE</vt:lpstr>
      <vt:lpstr>SOURCE VS. PROGRAM MONITOR</vt:lpstr>
      <vt:lpstr>TIMELINE</vt:lpstr>
      <vt:lpstr>MEDIA BROWSER</vt:lpstr>
      <vt:lpstr>TOOLS PANEL</vt:lpstr>
      <vt:lpstr>EFFECTS PANEL</vt:lpstr>
      <vt:lpstr>EFFECT CONTROLS</vt:lpstr>
      <vt:lpstr>AUDIO LEVELS</vt:lpstr>
      <vt:lpstr>QUESTIONS TO CONSIDER</vt:lpstr>
      <vt:lpstr>CUSTOMIZE WORKSPACE</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36</cp:revision>
  <dcterms:created xsi:type="dcterms:W3CDTF">2017-10-19T20:16:36Z</dcterms:created>
  <dcterms:modified xsi:type="dcterms:W3CDTF">2018-06-25T21:50:29Z</dcterms:modified>
</cp:coreProperties>
</file>