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3" r:id="rId1"/>
  </p:sldMasterIdLst>
  <p:notesMasterIdLst>
    <p:notesMasterId r:id="rId10"/>
  </p:notes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2"/>
    <p:restoredTop sz="94637"/>
  </p:normalViewPr>
  <p:slideViewPr>
    <p:cSldViewPr snapToGrid="0" snapToObjects="1">
      <p:cViewPr>
        <p:scale>
          <a:sx n="80" d="100"/>
          <a:sy n="80" d="100"/>
        </p:scale>
        <p:origin x="32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53B1FC-B222-8548-917F-FDD37AF6D8E5}" type="datetimeFigureOut">
              <a:rPr lang="en-US" smtClean="0"/>
              <a:t>7/6/17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CE864-EBEF-F949-9147-9CDA4348A3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626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CE864-EBEF-F949-9147-9CDA4348A3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33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98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0017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243584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24128" y="1973179"/>
            <a:ext cx="9720073" cy="4336181"/>
          </a:xfrm>
        </p:spPr>
        <p:txBody>
          <a:bodyPr>
            <a:normAutofit/>
          </a:bodyPr>
          <a:lstStyle>
            <a:lvl1pPr marL="91440" indent="-91440">
              <a:buSzPct val="110000"/>
              <a:buFont typeface="Arial" charset="0"/>
              <a:buChar char="•"/>
              <a:defRPr sz="3200"/>
            </a:lvl1pPr>
            <a:lvl2pPr marL="265176" indent="-137160">
              <a:buFont typeface="Arial" charset="0"/>
              <a:buChar char="•"/>
              <a:defRPr sz="2800"/>
            </a:lvl2pPr>
            <a:lvl3pPr marL="448056" indent="-137160">
              <a:buFont typeface="Arial" charset="0"/>
              <a:buChar char="•"/>
              <a:defRPr sz="2000"/>
            </a:lvl3pPr>
            <a:lvl4pPr marL="594360" indent="-137160">
              <a:buSzPct val="110000"/>
              <a:buFont typeface="Arial" charset="0"/>
              <a:buChar char="•"/>
              <a:defRPr sz="3200"/>
            </a:lvl4pPr>
            <a:lvl5pPr marL="777240" indent="-137160">
              <a:buSzPct val="110000"/>
              <a:buFont typeface="Arial" charset="0"/>
              <a:buChar char="•"/>
              <a:defRPr sz="2800"/>
            </a:lvl5pPr>
            <a:lvl6pPr>
              <a:buSzPct val="110000"/>
              <a:defRPr sz="2400"/>
            </a:lvl6pPr>
            <a:lvl7pPr>
              <a:buSzPct val="110000"/>
              <a:defRPr sz="2400"/>
            </a:lvl7pPr>
          </a:lstStyle>
          <a:p>
            <a:pPr lvl="0"/>
            <a:r>
              <a:rPr lang="en-US" dirty="0" smtClean="0"/>
              <a:t> Click to edit Master text styles</a:t>
            </a:r>
          </a:p>
          <a:p>
            <a:pPr lvl="3"/>
            <a:r>
              <a:rPr lang="en-US" dirty="0" smtClean="0"/>
              <a:t> Second level</a:t>
            </a:r>
          </a:p>
          <a:p>
            <a:pPr lvl="4"/>
            <a:r>
              <a:rPr lang="en-US" dirty="0" smtClean="0"/>
              <a:t> Third level</a:t>
            </a:r>
          </a:p>
          <a:p>
            <a:pPr lvl="5"/>
            <a:r>
              <a:rPr lang="en-US" dirty="0" smtClean="0"/>
              <a:t> Fourth level</a:t>
            </a:r>
          </a:p>
          <a:p>
            <a:pPr lvl="6"/>
            <a:r>
              <a:rPr lang="en-US" dirty="0" smtClean="0"/>
              <a:t> 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467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3604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9181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7409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58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408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9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7/5/17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140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7/5/17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4300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4960137"/>
            <a:ext cx="7844589" cy="146304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to vector graphics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2264" y="4960137"/>
            <a:ext cx="3328736" cy="1463040"/>
          </a:xfrm>
        </p:spPr>
        <p:txBody>
          <a:bodyPr/>
          <a:lstStyle/>
          <a:p>
            <a:r>
              <a:rPr lang="en-US" dirty="0" smtClean="0"/>
              <a:t>Emily Scoggins</a:t>
            </a:r>
          </a:p>
          <a:p>
            <a:r>
              <a:rPr lang="en-US" dirty="0" smtClean="0"/>
              <a:t>Wakefield High School</a:t>
            </a:r>
          </a:p>
          <a:p>
            <a:r>
              <a:rPr lang="en-US" dirty="0" smtClean="0"/>
              <a:t>Raleigh, NC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02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2 Types of Graphics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1722436"/>
            <a:ext cx="4754880" cy="82296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Vector</a:t>
            </a:r>
            <a:endParaRPr lang="en-US" sz="4400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00" y="2469382"/>
            <a:ext cx="4178299" cy="420132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1722436"/>
            <a:ext cx="4754880" cy="82296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Bitmap</a:t>
            </a:r>
            <a:endParaRPr lang="en-US" sz="4000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1" y="2469595"/>
            <a:ext cx="4176499" cy="4199511"/>
          </a:xfrm>
        </p:spPr>
      </p:pic>
    </p:spTree>
    <p:extLst>
      <p:ext uri="{BB962C8B-B14F-4D97-AF65-F5344CB8AC3E}">
        <p14:creationId xmlns:p14="http://schemas.microsoft.com/office/powerpoint/2010/main" val="1840815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vector art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998" y="-277265"/>
            <a:ext cx="3993539" cy="4022725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3615" y="1734098"/>
            <a:ext cx="5068960" cy="491535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684392"/>
            <a:ext cx="3431249" cy="39665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32" y="1652410"/>
            <a:ext cx="3793500" cy="3745460"/>
          </a:xfrm>
          <a:prstGeom prst="rect">
            <a:avLst/>
          </a:prstGeom>
        </p:spPr>
      </p:pic>
      <p:pic>
        <p:nvPicPr>
          <p:cNvPr id="21" name="Content Placeholder 20"/>
          <p:cNvPicPr>
            <a:picLocks noGrp="1" noChangeAspect="1"/>
          </p:cNvPicPr>
          <p:nvPr>
            <p:ph sz="half"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198" y="4776447"/>
            <a:ext cx="4754562" cy="2193848"/>
          </a:xfrm>
        </p:spPr>
      </p:pic>
    </p:spTree>
    <p:extLst>
      <p:ext uri="{BB962C8B-B14F-4D97-AF65-F5344CB8AC3E}">
        <p14:creationId xmlns:p14="http://schemas.microsoft.com/office/powerpoint/2010/main" val="711877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973179"/>
            <a:ext cx="7943409" cy="4336181"/>
          </a:xfrm>
        </p:spPr>
        <p:txBody>
          <a:bodyPr/>
          <a:lstStyle/>
          <a:p>
            <a:r>
              <a:rPr lang="en-US" dirty="0" smtClean="0"/>
              <a:t> Vector graphics are created from mathematical formulas used to define lines, shapes, and curves</a:t>
            </a:r>
          </a:p>
          <a:p>
            <a:r>
              <a:rPr lang="en-US" dirty="0" smtClean="0"/>
              <a:t>Best for Large Scale printing</a:t>
            </a:r>
          </a:p>
          <a:p>
            <a:r>
              <a:rPr lang="en-US" dirty="0" smtClean="0"/>
              <a:t> Edited in Drawing programs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ex. Adobe Illustrator or CorelDraw</a:t>
            </a:r>
          </a:p>
          <a:p>
            <a:r>
              <a:rPr lang="en-US" dirty="0" smtClean="0"/>
              <a:t> Shapes can be edited by moving points called nodes or drawing points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969" y="2512595"/>
            <a:ext cx="5209031" cy="39411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740" y="481598"/>
            <a:ext cx="4499488" cy="176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6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vector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Logos</a:t>
            </a:r>
          </a:p>
          <a:p>
            <a:r>
              <a:rPr lang="en-US" dirty="0" smtClean="0"/>
              <a:t> Icons</a:t>
            </a:r>
          </a:p>
          <a:p>
            <a:r>
              <a:rPr lang="en-US" dirty="0"/>
              <a:t> </a:t>
            </a:r>
            <a:r>
              <a:rPr lang="en-US" dirty="0" smtClean="0"/>
              <a:t>Web Graphics</a:t>
            </a:r>
          </a:p>
          <a:p>
            <a:r>
              <a:rPr lang="en-US" dirty="0" smtClean="0"/>
              <a:t> Print Projects</a:t>
            </a:r>
          </a:p>
          <a:p>
            <a:r>
              <a:rPr lang="en-US" dirty="0" smtClean="0"/>
              <a:t> Cartoons/Clip Art</a:t>
            </a:r>
          </a:p>
          <a:p>
            <a:r>
              <a:rPr lang="en-US" dirty="0" smtClean="0"/>
              <a:t> Fonts</a:t>
            </a:r>
          </a:p>
        </p:txBody>
      </p:sp>
    </p:spTree>
    <p:extLst>
      <p:ext uri="{BB962C8B-B14F-4D97-AF65-F5344CB8AC3E}">
        <p14:creationId xmlns:p14="http://schemas.microsoft.com/office/powerpoint/2010/main" val="52527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Use Vector graphics?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Char char="•"/>
            </a:pPr>
            <a:r>
              <a:rPr lang="en-US" sz="3600" dirty="0" smtClean="0"/>
              <a:t>Small File Size</a:t>
            </a:r>
          </a:p>
          <a:p>
            <a:pPr lvl="1">
              <a:buFont typeface="Arial" charset="0"/>
              <a:buChar char="•"/>
            </a:pPr>
            <a:r>
              <a:rPr lang="en-US" sz="3200" dirty="0"/>
              <a:t> </a:t>
            </a:r>
            <a:r>
              <a:rPr lang="en-US" sz="3200" dirty="0" smtClean="0"/>
              <a:t>Easily transferred via the internet</a:t>
            </a:r>
          </a:p>
          <a:p>
            <a:pPr>
              <a:buFont typeface="Arial" charset="0"/>
              <a:buChar char="•"/>
            </a:pPr>
            <a:r>
              <a:rPr lang="en-US" sz="3600" dirty="0" smtClean="0"/>
              <a:t>Resolution Independent</a:t>
            </a:r>
          </a:p>
          <a:p>
            <a:pPr lvl="1"/>
            <a:r>
              <a:rPr lang="en-US" sz="2800" dirty="0" smtClean="0"/>
              <a:t> No matter how much you scale a vector graphic up or down, the quality of your graphic stays clear and sharp</a:t>
            </a:r>
          </a:p>
        </p:txBody>
      </p:sp>
    </p:spTree>
    <p:extLst>
      <p:ext uri="{BB962C8B-B14F-4D97-AF65-F5344CB8AC3E}">
        <p14:creationId xmlns:p14="http://schemas.microsoft.com/office/powerpoint/2010/main" val="13125155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of vector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Not good for Photographic images</a:t>
            </a:r>
          </a:p>
          <a:p>
            <a:r>
              <a:rPr lang="en-US" dirty="0" smtClean="0"/>
              <a:t> Lower color quality that raster images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Don’t support as many colors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835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.AI </a:t>
            </a:r>
            <a:r>
              <a:rPr lang="mr-IN" dirty="0" smtClean="0"/>
              <a:t>–</a:t>
            </a:r>
            <a:r>
              <a:rPr lang="en-US" dirty="0" smtClean="0"/>
              <a:t> Adobe Illustrator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Industry standard file type used to develop vector graphics, contains layers</a:t>
            </a:r>
          </a:p>
          <a:p>
            <a:r>
              <a:rPr lang="en-US" dirty="0" smtClean="0"/>
              <a:t>EPS </a:t>
            </a:r>
            <a:r>
              <a:rPr lang="mr-IN" dirty="0" smtClean="0"/>
              <a:t>–</a:t>
            </a:r>
            <a:r>
              <a:rPr lang="en-US" dirty="0" smtClean="0"/>
              <a:t> Encapsulated Postscript</a:t>
            </a:r>
          </a:p>
          <a:p>
            <a:pPr lvl="1"/>
            <a:r>
              <a:rPr lang="en-US" dirty="0" smtClean="0"/>
              <a:t>Vector graphic format that can be opened by any computer running different software and/or versions</a:t>
            </a:r>
          </a:p>
          <a:p>
            <a:pPr lvl="1"/>
            <a:r>
              <a:rPr lang="en-US" dirty="0" smtClean="0"/>
              <a:t>Can be edited</a:t>
            </a:r>
          </a:p>
          <a:p>
            <a:pPr lvl="1"/>
            <a:r>
              <a:rPr lang="en-US" dirty="0" smtClean="0"/>
              <a:t>Preferred format for logos and illustrations</a:t>
            </a:r>
          </a:p>
        </p:txBody>
      </p:sp>
    </p:spTree>
    <p:extLst>
      <p:ext uri="{BB962C8B-B14F-4D97-AF65-F5344CB8AC3E}">
        <p14:creationId xmlns:p14="http://schemas.microsoft.com/office/powerpoint/2010/main" val="54905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1167</TotalTime>
  <Words>202</Words>
  <Application>Microsoft Macintosh PowerPoint</Application>
  <PresentationFormat>Widescreen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</vt:lpstr>
      <vt:lpstr>Mangal</vt:lpstr>
      <vt:lpstr>Tw Cen MT</vt:lpstr>
      <vt:lpstr>Tw Cen MT Condensed</vt:lpstr>
      <vt:lpstr>Wingdings 3</vt:lpstr>
      <vt:lpstr>Arial</vt:lpstr>
      <vt:lpstr>Integral</vt:lpstr>
      <vt:lpstr>Introduction to vector graphics</vt:lpstr>
      <vt:lpstr>2 Types of Graphics</vt:lpstr>
      <vt:lpstr>Examples of vector art</vt:lpstr>
      <vt:lpstr>Vector Graphics</vt:lpstr>
      <vt:lpstr>Uses of vector graphics</vt:lpstr>
      <vt:lpstr>Why Use Vector graphics?</vt:lpstr>
      <vt:lpstr>Disadvantages of vector</vt:lpstr>
      <vt:lpstr>Vector file formats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vector graphics</dc:title>
  <dc:creator>emilyscoggins82@gmail.com</dc:creator>
  <cp:lastModifiedBy>emilyscoggins82@gmail.com</cp:lastModifiedBy>
  <cp:revision>13</cp:revision>
  <dcterms:created xsi:type="dcterms:W3CDTF">2017-07-05T21:50:38Z</dcterms:created>
  <dcterms:modified xsi:type="dcterms:W3CDTF">2017-07-06T17:17:48Z</dcterms:modified>
</cp:coreProperties>
</file>