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75" r:id="rId3"/>
    <p:sldId id="258" r:id="rId4"/>
    <p:sldId id="259" r:id="rId5"/>
    <p:sldId id="260" r:id="rId6"/>
    <p:sldId id="261" r:id="rId7"/>
    <p:sldId id="262" r:id="rId8"/>
    <p:sldId id="263" r:id="rId9"/>
    <p:sldId id="264" r:id="rId10"/>
    <p:sldId id="265" r:id="rId11"/>
    <p:sldId id="276" r:id="rId12"/>
    <p:sldId id="267" r:id="rId13"/>
    <p:sldId id="277" r:id="rId14"/>
    <p:sldId id="269" r:id="rId15"/>
    <p:sldId id="270" r:id="rId16"/>
    <p:sldId id="271" r:id="rId17"/>
    <p:sldId id="272" r:id="rId18"/>
    <p:sldId id="273" r:id="rId19"/>
    <p:sldId id="278"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2"/>
    <p:restoredTop sz="94679"/>
  </p:normalViewPr>
  <p:slideViewPr>
    <p:cSldViewPr snapToGrid="0">
      <p:cViewPr varScale="1">
        <p:scale>
          <a:sx n="139" d="100"/>
          <a:sy n="139" d="100"/>
        </p:scale>
        <p:origin x="58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3234a8dd3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3234a8dd3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37d705a7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37d705a7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3234a8dd3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3234a8dd3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3234a8dd32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3234a8dd32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3234a8e24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3234a8e2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3234a8dd39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3234a8dd3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234a8dd39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234a8dd3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234a8dd39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3234a8dd3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3234a8dd39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3234a8dd39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234a8dd32_1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3234a8dd32_1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7e728f2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7e728f2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3234a8dd3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3234a8dd3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3234a8dd3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3234a8dd3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234a8dd39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3234a8dd39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3234a8dd3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3234a8dd3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234a8dd39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234a8dd39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3234a8dd39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3234a8dd39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3234a8dd39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3234a8dd39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C5C50C9-5CB7-4938-BEDF-DD2FC7529FA9}"/>
              </a:ext>
            </a:extLst>
          </p:cNvPr>
          <p:cNvSpPr/>
          <p:nvPr/>
        </p:nvSpPr>
        <p:spPr>
          <a:xfrm>
            <a:off x="1146572" y="1104933"/>
            <a:ext cx="6858000" cy="2255585"/>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1351026" y="1248156"/>
            <a:ext cx="6439662" cy="1632204"/>
          </a:xfrm>
        </p:spPr>
        <p:txBody>
          <a:bodyPr anchor="ctr">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1865376" y="3106674"/>
            <a:ext cx="5417820" cy="514350"/>
          </a:xfrm>
          <a:solidFill>
            <a:schemeClr val="accent1"/>
          </a:solidFill>
        </p:spPr>
        <p:txBody>
          <a:bodyPr anchor="ctr">
            <a:normAutofit/>
          </a:bodyPr>
          <a:lstStyle>
            <a:lvl1pPr marL="0" indent="0" algn="ctr">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8302965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p:nvSpPr>
        <p:spPr>
          <a:xfrm>
            <a:off x="307182" y="475215"/>
            <a:ext cx="3695560" cy="4121944"/>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30936" y="733806"/>
            <a:ext cx="3044952" cy="829818"/>
          </a:xfrm>
        </p:spPr>
        <p:txBody>
          <a:bodyPr anchor="ctr">
            <a:normAutofit/>
          </a:bodyPr>
          <a:lstStyle>
            <a:lvl1pPr>
              <a:defRPr sz="21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30936" y="1769364"/>
            <a:ext cx="3044952" cy="2571750"/>
          </a:xfrm>
        </p:spPr>
        <p:txBody>
          <a:bodyPr/>
          <a:lstStyle>
            <a:lvl1pPr marL="0" indent="0">
              <a:buNone/>
              <a:defRPr sz="135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6720840" y="425196"/>
            <a:ext cx="2153412" cy="1755648"/>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382262" y="425196"/>
            <a:ext cx="2153412" cy="1755648"/>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p:nvSpPr>
        <p:spPr>
          <a:xfrm>
            <a:off x="259175" y="87782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p:nvSpPr>
        <p:spPr>
          <a:xfrm>
            <a:off x="658094" y="1591056"/>
            <a:ext cx="2968988"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382262" y="2331720"/>
            <a:ext cx="4491990" cy="2290572"/>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4767263"/>
            <a:ext cx="2057400" cy="273844"/>
          </a:xfrm>
        </p:spPr>
        <p:txBody>
          <a:bodyPr/>
          <a:lstStyle/>
          <a:p>
            <a:fld id="{8E7E7A04-8E8D-8E4E-B398-D260556C92FF}" type="datetimeFigureOut">
              <a:rPr lang="en-US" smtClean="0"/>
              <a:t>6/28/22</a:t>
            </a:fld>
            <a:endParaRPr lang="en-US"/>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endParaRPr lang="en-US"/>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37155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p:nvSpPr>
        <p:spPr>
          <a:xfrm>
            <a:off x="5493258" y="473202"/>
            <a:ext cx="3387852" cy="4121944"/>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829300" y="733806"/>
            <a:ext cx="2791206" cy="829818"/>
          </a:xfrm>
        </p:spPr>
        <p:txBody>
          <a:bodyPr anchor="ctr">
            <a:normAutofit/>
          </a:bodyPr>
          <a:lstStyle>
            <a:lvl1pPr>
              <a:defRPr sz="2100"/>
            </a:lvl1p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2825496" y="473202"/>
            <a:ext cx="2434590" cy="2016252"/>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308610" y="473202"/>
            <a:ext cx="2434590" cy="2016252"/>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p:nvSpPr>
        <p:spPr>
          <a:xfrm>
            <a:off x="5445252" y="884682"/>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308610" y="2578608"/>
            <a:ext cx="2434590" cy="2016252"/>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4767263"/>
            <a:ext cx="2057400" cy="273844"/>
          </a:xfrm>
        </p:spPr>
        <p:txBody>
          <a:bodyPr/>
          <a:lstStyle/>
          <a:p>
            <a:fld id="{8E7E7A04-8E8D-8E4E-B398-D260556C92FF}" type="datetimeFigureOut">
              <a:rPr lang="en-US" smtClean="0"/>
              <a:t>6/28/22</a:t>
            </a:fld>
            <a:endParaRPr lang="en-US"/>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endParaRPr lang="en-US"/>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6" name="Rectangle 5">
            <a:extLst>
              <a:ext uri="{FF2B5EF4-FFF2-40B4-BE49-F238E27FC236}">
                <a16:creationId xmlns:a16="http://schemas.microsoft.com/office/drawing/2014/main" id="{525280B1-DD77-4ADB-A6FC-71309BCB66E1}"/>
              </a:ext>
            </a:extLst>
          </p:cNvPr>
          <p:cNvSpPr/>
          <p:nvPr/>
        </p:nvSpPr>
        <p:spPr>
          <a:xfrm>
            <a:off x="5844163" y="1639062"/>
            <a:ext cx="2762390"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2825496" y="2578608"/>
            <a:ext cx="2434590" cy="2016252"/>
          </a:xfrm>
        </p:spPr>
        <p:txBody>
          <a:bodyPr anchor="ctr"/>
          <a:lstStyle>
            <a:lvl1pPr algn="ctr">
              <a:buNone/>
              <a:defRPr/>
            </a:lvl1pPr>
          </a:lstStyle>
          <a:p>
            <a:r>
              <a:rPr lang="en-US"/>
              <a:t>Click icon to add picture</a:t>
            </a:r>
            <a:endParaRPr lang="en-US" dirty="0"/>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5829300" y="2324863"/>
            <a:ext cx="2790825" cy="335756"/>
          </a:xfrm>
        </p:spPr>
        <p:txBody>
          <a:bodyPr/>
          <a:lstStyle>
            <a:lvl1pPr marL="0" indent="0">
              <a:buNone/>
              <a:defRPr sz="12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5829300" y="3161539"/>
            <a:ext cx="2790825" cy="335756"/>
          </a:xfrm>
        </p:spPr>
        <p:txBody>
          <a:bodyPr/>
          <a:lstStyle>
            <a:lvl1pPr marL="0" indent="0">
              <a:buNone/>
              <a:defRPr sz="12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5829300" y="3991357"/>
            <a:ext cx="2790825" cy="335756"/>
          </a:xfrm>
        </p:spPr>
        <p:txBody>
          <a:bodyPr/>
          <a:lstStyle>
            <a:lvl1pPr marL="0" indent="0">
              <a:buNone/>
              <a:defRPr sz="12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5829300" y="1899666"/>
            <a:ext cx="342900" cy="342900"/>
          </a:xfrm>
        </p:spPr>
        <p:txBody>
          <a:bodyPr anchor="ctr"/>
          <a:lstStyle>
            <a:lvl1pPr algn="ctr">
              <a:buNone/>
              <a:defRPr sz="675"/>
            </a:lvl1pPr>
          </a:lstStyle>
          <a:p>
            <a:r>
              <a:rPr lang="en-US" dirty="0"/>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5829300" y="2722626"/>
            <a:ext cx="342900" cy="342900"/>
          </a:xfrm>
        </p:spPr>
        <p:txBody>
          <a:bodyPr anchor="ctr"/>
          <a:lstStyle>
            <a:lvl1pPr algn="ctr">
              <a:buNone/>
              <a:defRPr sz="675"/>
            </a:lvl1pPr>
          </a:lstStyle>
          <a:p>
            <a:r>
              <a:rPr lang="en-US" dirty="0"/>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5829300" y="3566160"/>
            <a:ext cx="342900" cy="342900"/>
          </a:xfrm>
        </p:spPr>
        <p:txBody>
          <a:bodyPr anchor="ctr"/>
          <a:lstStyle>
            <a:lvl1pPr algn="ctr">
              <a:buNone/>
              <a:defRPr sz="675"/>
            </a:lvl1pPr>
          </a:lstStyle>
          <a:p>
            <a:r>
              <a:rPr lang="en-US" dirty="0"/>
              <a:t>Icon</a:t>
            </a:r>
          </a:p>
        </p:txBody>
      </p:sp>
    </p:spTree>
    <p:extLst>
      <p:ext uri="{BB962C8B-B14F-4D97-AF65-F5344CB8AC3E}">
        <p14:creationId xmlns:p14="http://schemas.microsoft.com/office/powerpoint/2010/main" val="8129029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499390" y="1150144"/>
            <a:ext cx="8187797" cy="2843213"/>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456813" y="2228849"/>
            <a:ext cx="9601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809244" y="1453896"/>
            <a:ext cx="7632954" cy="2242566"/>
          </a:xfrm>
        </p:spPr>
        <p:txBody>
          <a:bodyPr>
            <a:normAutofit/>
          </a:bodyPr>
          <a:lstStyle>
            <a:lvl1pPr>
              <a:defRPr sz="405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8E7E7A04-8E8D-8E4E-B398-D260556C92FF}" type="datetimeFigureOut">
              <a:rPr lang="en-US" smtClean="0"/>
              <a:t>6/28/22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264299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8E7E7A04-8E8D-8E4E-B398-D260556C92FF}" type="datetimeFigureOut">
              <a:rPr lang="en-US" smtClean="0"/>
              <a:t>6/28/22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1638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418658" y="871525"/>
            <a:ext cx="2805555" cy="3482508"/>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374126" y="1213781"/>
            <a:ext cx="109728" cy="6172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651510" y="1282446"/>
            <a:ext cx="2324862" cy="1282446"/>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3723894" y="1282446"/>
            <a:ext cx="5047488" cy="3072384"/>
          </a:xfrm>
        </p:spPr>
        <p:txBody>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651510" y="2571750"/>
            <a:ext cx="2324862" cy="1549908"/>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651510" y="4767263"/>
            <a:ext cx="2057400" cy="273844"/>
          </a:xfrm>
        </p:spPr>
        <p:txBody>
          <a:bodyPr/>
          <a:lstStyle/>
          <a:p>
            <a:fld id="{8E7E7A04-8E8D-8E4E-B398-D260556C92FF}" type="datetimeFigureOut">
              <a:rPr lang="en-US" smtClean="0"/>
              <a:t>6/28/22</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1476262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418658" y="871525"/>
            <a:ext cx="2805555" cy="3482508"/>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374126" y="1213781"/>
            <a:ext cx="109728" cy="6172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651510" y="1282446"/>
            <a:ext cx="2324862" cy="1282446"/>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3723894" y="870966"/>
            <a:ext cx="5047488" cy="3483864"/>
          </a:xfrm>
        </p:spPr>
        <p:txBody>
          <a:bodyPr>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651510" y="2578608"/>
            <a:ext cx="2324862" cy="1543050"/>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651510" y="4767263"/>
            <a:ext cx="2057400" cy="273844"/>
          </a:xfrm>
        </p:spPr>
        <p:txBody>
          <a:bodyPr/>
          <a:lstStyle/>
          <a:p>
            <a:r>
              <a:rPr lang="en-US"/>
              <a:t>2/8/20XX</a:t>
            </a:r>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9899115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9144000" cy="51435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1831539"/>
            <a:ext cx="9144000" cy="1068943"/>
          </a:xfrm>
          <a:prstGeom prst="rect">
            <a:avLst/>
          </a:prstGeom>
          <a:solidFill>
            <a:schemeClr val="accent4">
              <a:lumMod val="50000"/>
              <a:alpha val="55000"/>
            </a:schemeClr>
          </a:solidFill>
        </p:spPr>
        <p:txBody>
          <a:bodyPr anchor="ctr"/>
          <a:lstStyle>
            <a:lvl1pPr algn="ctr">
              <a:defRPr sz="4500" cap="all" spc="75"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2900482"/>
            <a:ext cx="9144000" cy="777240"/>
          </a:xfrm>
          <a:prstGeom prst="rect">
            <a:avLst/>
          </a:prstGeom>
          <a:solidFill>
            <a:schemeClr val="accent4">
              <a:lumMod val="50000"/>
              <a:alpha val="55000"/>
            </a:schemeClr>
          </a:solidFill>
        </p:spPr>
        <p:txBody>
          <a:bodyPr anchor="ctr"/>
          <a:lstStyle>
            <a:lvl1pPr marL="0" indent="0" algn="ctr">
              <a:buNone/>
              <a:defRPr sz="1800" cap="none" spc="75"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220207014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9144000" cy="51435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1781886"/>
            <a:ext cx="9144000" cy="3368387"/>
          </a:xfrm>
          <a:prstGeom prst="rect">
            <a:avLst/>
          </a:prstGeom>
          <a:solidFill>
            <a:schemeClr val="accent4">
              <a:lumMod val="50000"/>
              <a:alpha val="55000"/>
            </a:schemeClr>
          </a:solidFill>
        </p:spPr>
        <p:txBody>
          <a:bodyPr lIns="3657600" tIns="182880" rIns="3657600"/>
          <a:lstStyle>
            <a:lvl1pPr algn="ctr">
              <a:defRPr sz="4500" cap="all" spc="75"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95319897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056610" y="1622794"/>
            <a:ext cx="3458240" cy="30099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4692946" y="1622794"/>
            <a:ext cx="3640322" cy="30099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lvl1pPr>
              <a:defRPr>
                <a:solidFill>
                  <a:schemeClr val="bg2"/>
                </a:solidFill>
              </a:defRPr>
            </a:lvl1pPr>
          </a:lstStyle>
          <a:p>
            <a:fld id="{8E7E7A04-8E8D-8E4E-B398-D260556C92FF}" type="datetimeFigureOut">
              <a:rPr lang="en-US" smtClean="0"/>
              <a:t>6/28/22</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lvl1pPr>
              <a:defRPr>
                <a:solidFill>
                  <a:schemeClr val="bg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09842258"/>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1">
  <p:cSld name="Caption 1">
    <p:spTree>
      <p:nvGrpSpPr>
        <p:cNvPr id="1" name="Shape 54"/>
        <p:cNvGrpSpPr/>
        <p:nvPr/>
      </p:nvGrpSpPr>
      <p:grpSpPr>
        <a:xfrm>
          <a:off x="0" y="0"/>
          <a:ext cx="0" cy="0"/>
          <a:chOff x="0" y="0"/>
          <a:chExt cx="0" cy="0"/>
        </a:xfrm>
      </p:grpSpPr>
      <p:sp>
        <p:nvSpPr>
          <p:cNvPr id="55" name="Google Shape;55;gf428a5bdae_0_104"/>
          <p:cNvSpPr txBox="1">
            <a:spLocks noGrp="1"/>
          </p:cNvSpPr>
          <p:nvPr>
            <p:ph type="title"/>
          </p:nvPr>
        </p:nvSpPr>
        <p:spPr>
          <a:xfrm>
            <a:off x="5976000" y="1445100"/>
            <a:ext cx="2472975" cy="2253375"/>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1pPr>
            <a:lvl2pPr lvl="1"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2pPr>
            <a:lvl3pPr lvl="2"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3pPr>
            <a:lvl4pPr lvl="3"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4pPr>
            <a:lvl5pPr lvl="4"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5pPr>
            <a:lvl6pPr lvl="5"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6pPr>
            <a:lvl7pPr lvl="6"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7pPr>
            <a:lvl8pPr lvl="7"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8pPr>
            <a:lvl9pPr lvl="8" rtl="0">
              <a:spcBef>
                <a:spcPts val="0"/>
              </a:spcBef>
              <a:spcAft>
                <a:spcPts val="0"/>
              </a:spcAft>
              <a:buClr>
                <a:schemeClr val="lt2"/>
              </a:buClr>
              <a:buSzPts val="1800"/>
              <a:buFont typeface="Raleway"/>
              <a:buNone/>
              <a:defRPr sz="1800" b="0">
                <a:solidFill>
                  <a:schemeClr val="lt2"/>
                </a:solidFill>
                <a:latin typeface="Raleway"/>
                <a:ea typeface="Raleway"/>
                <a:cs typeface="Raleway"/>
                <a:sym typeface="Raleway"/>
              </a:defRPr>
            </a:lvl9pPr>
          </a:lstStyle>
          <a:p>
            <a:r>
              <a:rPr lang="en-US"/>
              <a:t>Click to edit Master title style</a:t>
            </a:r>
            <a:endParaRPr/>
          </a:p>
        </p:txBody>
      </p:sp>
    </p:spTree>
    <p:extLst>
      <p:ext uri="{BB962C8B-B14F-4D97-AF65-F5344CB8AC3E}">
        <p14:creationId xmlns:p14="http://schemas.microsoft.com/office/powerpoint/2010/main" val="76521945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3813048" y="809244"/>
            <a:ext cx="4704588" cy="1152144"/>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3813048" y="2516886"/>
            <a:ext cx="4704588" cy="2119122"/>
          </a:xfrm>
        </p:spPr>
        <p:txBody>
          <a:bodyPr/>
          <a:lstStyle>
            <a:lvl1pPr>
              <a:buNone/>
              <a:defRPr sz="135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678942" y="4767263"/>
            <a:ext cx="2057400" cy="273844"/>
          </a:xfrm>
        </p:spPr>
        <p:txBody>
          <a:bodyPr/>
          <a:lstStyle/>
          <a:p>
            <a:fld id="{8E7E7A04-8E8D-8E4E-B398-D260556C92FF}" type="datetimeFigureOut">
              <a:rPr lang="en-US" smtClean="0"/>
              <a:t>6/28/22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3031236" y="4767263"/>
            <a:ext cx="3086100" cy="273844"/>
          </a:xfrm>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Rectangle 6">
            <a:extLst>
              <a:ext uri="{FF2B5EF4-FFF2-40B4-BE49-F238E27FC236}">
                <a16:creationId xmlns:a16="http://schemas.microsoft.com/office/drawing/2014/main" id="{C3EEEC07-DA87-4415-8D6B-72E1B2686535}"/>
              </a:ext>
            </a:extLst>
          </p:cNvPr>
          <p:cNvSpPr/>
          <p:nvPr/>
        </p:nvSpPr>
        <p:spPr>
          <a:xfrm rot="5400000">
            <a:off x="3988470" y="272542"/>
            <a:ext cx="54864"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p:nvSpPr>
        <p:spPr>
          <a:xfrm>
            <a:off x="3824450" y="2201656"/>
            <a:ext cx="4663440" cy="137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42900" y="452628"/>
            <a:ext cx="3038094" cy="4183380"/>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95269840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bg>
      <p:bgPr>
        <a:solidFill>
          <a:schemeClr val="dk2"/>
        </a:solidFill>
        <a:effectLst/>
      </p:bgPr>
    </p:bg>
    <p:spTree>
      <p:nvGrpSpPr>
        <p:cNvPr id="1" name="Shape 56"/>
        <p:cNvGrpSpPr/>
        <p:nvPr/>
      </p:nvGrpSpPr>
      <p:grpSpPr>
        <a:xfrm>
          <a:off x="0" y="0"/>
          <a:ext cx="0" cy="0"/>
          <a:chOff x="0" y="0"/>
          <a:chExt cx="0" cy="0"/>
        </a:xfrm>
      </p:grpSpPr>
      <p:sp>
        <p:nvSpPr>
          <p:cNvPr id="57" name="Google Shape;57;gf428a5bdae_0_106"/>
          <p:cNvSpPr txBox="1">
            <a:spLocks noGrp="1"/>
          </p:cNvSpPr>
          <p:nvPr>
            <p:ph type="body" idx="1"/>
          </p:nvPr>
        </p:nvSpPr>
        <p:spPr>
          <a:xfrm>
            <a:off x="709775" y="1533275"/>
            <a:ext cx="4347675" cy="2889675"/>
          </a:xfrm>
          <a:prstGeom prst="rect">
            <a:avLst/>
          </a:prstGeom>
          <a:noFill/>
          <a:ln>
            <a:noFill/>
          </a:ln>
        </p:spPr>
        <p:txBody>
          <a:bodyPr spcFirstLastPara="1" wrap="square" lIns="91425" tIns="91425" rIns="91425" bIns="91425" anchor="t" anchorCtr="0">
            <a:noAutofit/>
          </a:bodyPr>
          <a:lstStyle>
            <a:lvl1pPr marL="342900" lvl="0" indent="-238125" algn="l" rtl="0">
              <a:lnSpc>
                <a:spcPct val="90000"/>
              </a:lnSpc>
              <a:spcBef>
                <a:spcPts val="0"/>
              </a:spcBef>
              <a:spcAft>
                <a:spcPts val="0"/>
              </a:spcAft>
              <a:buClr>
                <a:schemeClr val="dk2"/>
              </a:buClr>
              <a:buSzPts val="1400"/>
              <a:buChar char="●"/>
              <a:defRPr sz="1400">
                <a:solidFill>
                  <a:schemeClr val="dk2"/>
                </a:solidFill>
              </a:defRPr>
            </a:lvl1pPr>
            <a:lvl2pPr marL="685800" lvl="1" indent="-238125" algn="l" rtl="0">
              <a:lnSpc>
                <a:spcPct val="90000"/>
              </a:lnSpc>
              <a:spcBef>
                <a:spcPts val="1600"/>
              </a:spcBef>
              <a:spcAft>
                <a:spcPts val="0"/>
              </a:spcAft>
              <a:buClr>
                <a:schemeClr val="dk2"/>
              </a:buClr>
              <a:buSzPts val="1400"/>
              <a:buChar char="○"/>
              <a:defRPr>
                <a:solidFill>
                  <a:schemeClr val="dk2"/>
                </a:solidFill>
              </a:defRPr>
            </a:lvl2pPr>
            <a:lvl3pPr marL="1028700" lvl="2" indent="-238125" algn="l" rtl="0">
              <a:lnSpc>
                <a:spcPct val="90000"/>
              </a:lnSpc>
              <a:spcBef>
                <a:spcPts val="1600"/>
              </a:spcBef>
              <a:spcAft>
                <a:spcPts val="0"/>
              </a:spcAft>
              <a:buClr>
                <a:schemeClr val="dk2"/>
              </a:buClr>
              <a:buSzPts val="1400"/>
              <a:buChar char="■"/>
              <a:defRPr>
                <a:solidFill>
                  <a:schemeClr val="dk2"/>
                </a:solidFill>
              </a:defRPr>
            </a:lvl3pPr>
            <a:lvl4pPr marL="1371600" lvl="3" indent="-238125" algn="l" rtl="0">
              <a:lnSpc>
                <a:spcPct val="90000"/>
              </a:lnSpc>
              <a:spcBef>
                <a:spcPts val="1600"/>
              </a:spcBef>
              <a:spcAft>
                <a:spcPts val="0"/>
              </a:spcAft>
              <a:buClr>
                <a:schemeClr val="dk2"/>
              </a:buClr>
              <a:buSzPts val="1400"/>
              <a:buChar char="●"/>
              <a:defRPr>
                <a:solidFill>
                  <a:schemeClr val="dk2"/>
                </a:solidFill>
              </a:defRPr>
            </a:lvl4pPr>
            <a:lvl5pPr marL="1714500" lvl="4" indent="-238125" algn="l" rtl="0">
              <a:lnSpc>
                <a:spcPct val="90000"/>
              </a:lnSpc>
              <a:spcBef>
                <a:spcPts val="1600"/>
              </a:spcBef>
              <a:spcAft>
                <a:spcPts val="0"/>
              </a:spcAft>
              <a:buClr>
                <a:schemeClr val="dk2"/>
              </a:buClr>
              <a:buSzPts val="1400"/>
              <a:buChar char="○"/>
              <a:defRPr>
                <a:solidFill>
                  <a:schemeClr val="dk2"/>
                </a:solidFill>
              </a:defRPr>
            </a:lvl5pPr>
            <a:lvl6pPr marL="2057400" lvl="5" indent="-238125" algn="l" rtl="0">
              <a:lnSpc>
                <a:spcPct val="90000"/>
              </a:lnSpc>
              <a:spcBef>
                <a:spcPts val="1600"/>
              </a:spcBef>
              <a:spcAft>
                <a:spcPts val="0"/>
              </a:spcAft>
              <a:buClr>
                <a:schemeClr val="dk2"/>
              </a:buClr>
              <a:buSzPts val="1400"/>
              <a:buChar char="■"/>
              <a:defRPr>
                <a:solidFill>
                  <a:schemeClr val="dk2"/>
                </a:solidFill>
              </a:defRPr>
            </a:lvl6pPr>
            <a:lvl7pPr marL="2400300" lvl="6" indent="-238125" algn="l" rtl="0">
              <a:lnSpc>
                <a:spcPct val="90000"/>
              </a:lnSpc>
              <a:spcBef>
                <a:spcPts val="1600"/>
              </a:spcBef>
              <a:spcAft>
                <a:spcPts val="0"/>
              </a:spcAft>
              <a:buClr>
                <a:schemeClr val="dk2"/>
              </a:buClr>
              <a:buSzPts val="1400"/>
              <a:buChar char="●"/>
              <a:defRPr>
                <a:solidFill>
                  <a:schemeClr val="dk2"/>
                </a:solidFill>
              </a:defRPr>
            </a:lvl7pPr>
            <a:lvl8pPr marL="2743200" lvl="7" indent="-238125" algn="l" rtl="0">
              <a:lnSpc>
                <a:spcPct val="90000"/>
              </a:lnSpc>
              <a:spcBef>
                <a:spcPts val="1600"/>
              </a:spcBef>
              <a:spcAft>
                <a:spcPts val="0"/>
              </a:spcAft>
              <a:buClr>
                <a:schemeClr val="dk2"/>
              </a:buClr>
              <a:buSzPts val="1400"/>
              <a:buChar char="○"/>
              <a:defRPr>
                <a:solidFill>
                  <a:schemeClr val="dk2"/>
                </a:solidFill>
              </a:defRPr>
            </a:lvl8pPr>
            <a:lvl9pPr marL="3086100" lvl="8" indent="-238125" algn="l" rtl="0">
              <a:lnSpc>
                <a:spcPct val="90000"/>
              </a:lnSpc>
              <a:spcBef>
                <a:spcPts val="1600"/>
              </a:spcBef>
              <a:spcAft>
                <a:spcPts val="1600"/>
              </a:spcAft>
              <a:buClr>
                <a:schemeClr val="dk2"/>
              </a:buClr>
              <a:buSzPts val="1400"/>
              <a:buChar char="■"/>
              <a:defRPr>
                <a:solidFill>
                  <a:schemeClr val="dk2"/>
                </a:solidFill>
              </a:defRPr>
            </a:lvl9pPr>
          </a:lstStyle>
          <a:p>
            <a:pPr lvl="0"/>
            <a:r>
              <a:rPr lang="en-US"/>
              <a:t>Click to edit Master text styles</a:t>
            </a:r>
          </a:p>
        </p:txBody>
      </p:sp>
      <p:sp>
        <p:nvSpPr>
          <p:cNvPr id="58" name="Google Shape;58;gf428a5bdae_0_106"/>
          <p:cNvSpPr txBox="1">
            <a:spLocks noGrp="1"/>
          </p:cNvSpPr>
          <p:nvPr>
            <p:ph type="title"/>
          </p:nvPr>
        </p:nvSpPr>
        <p:spPr>
          <a:xfrm>
            <a:off x="701600" y="612675"/>
            <a:ext cx="4347675" cy="920700"/>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Clr>
                <a:schemeClr val="dk2"/>
              </a:buClr>
              <a:buSzPts val="3600"/>
              <a:buFont typeface="Poppins Medium"/>
              <a:buNone/>
              <a:defRPr sz="3600">
                <a:solidFill>
                  <a:schemeClr val="dk2"/>
                </a:solidFill>
              </a:defRPr>
            </a:lvl1pPr>
            <a:lvl2pPr lvl="1" rtl="0">
              <a:spcBef>
                <a:spcPts val="0"/>
              </a:spcBef>
              <a:spcAft>
                <a:spcPts val="0"/>
              </a:spcAft>
              <a:buClr>
                <a:schemeClr val="dk2"/>
              </a:buClr>
              <a:buSzPts val="4800"/>
              <a:buNone/>
              <a:defRPr sz="4800">
                <a:solidFill>
                  <a:schemeClr val="dk2"/>
                </a:solidFill>
              </a:defRPr>
            </a:lvl2pPr>
            <a:lvl3pPr lvl="2" rtl="0">
              <a:spcBef>
                <a:spcPts val="0"/>
              </a:spcBef>
              <a:spcAft>
                <a:spcPts val="0"/>
              </a:spcAft>
              <a:buClr>
                <a:schemeClr val="dk2"/>
              </a:buClr>
              <a:buSzPts val="4800"/>
              <a:buNone/>
              <a:defRPr sz="4800">
                <a:solidFill>
                  <a:schemeClr val="dk2"/>
                </a:solidFill>
              </a:defRPr>
            </a:lvl3pPr>
            <a:lvl4pPr lvl="3" rtl="0">
              <a:spcBef>
                <a:spcPts val="0"/>
              </a:spcBef>
              <a:spcAft>
                <a:spcPts val="0"/>
              </a:spcAft>
              <a:buClr>
                <a:schemeClr val="dk2"/>
              </a:buClr>
              <a:buSzPts val="4800"/>
              <a:buNone/>
              <a:defRPr sz="4800">
                <a:solidFill>
                  <a:schemeClr val="dk2"/>
                </a:solidFill>
              </a:defRPr>
            </a:lvl4pPr>
            <a:lvl5pPr lvl="4" rtl="0">
              <a:spcBef>
                <a:spcPts val="0"/>
              </a:spcBef>
              <a:spcAft>
                <a:spcPts val="0"/>
              </a:spcAft>
              <a:buClr>
                <a:schemeClr val="dk2"/>
              </a:buClr>
              <a:buSzPts val="4800"/>
              <a:buNone/>
              <a:defRPr sz="4800">
                <a:solidFill>
                  <a:schemeClr val="dk2"/>
                </a:solidFill>
              </a:defRPr>
            </a:lvl5pPr>
            <a:lvl6pPr lvl="5" rtl="0">
              <a:spcBef>
                <a:spcPts val="0"/>
              </a:spcBef>
              <a:spcAft>
                <a:spcPts val="0"/>
              </a:spcAft>
              <a:buClr>
                <a:schemeClr val="dk2"/>
              </a:buClr>
              <a:buSzPts val="4800"/>
              <a:buNone/>
              <a:defRPr sz="4800">
                <a:solidFill>
                  <a:schemeClr val="dk2"/>
                </a:solidFill>
              </a:defRPr>
            </a:lvl6pPr>
            <a:lvl7pPr lvl="6" rtl="0">
              <a:spcBef>
                <a:spcPts val="0"/>
              </a:spcBef>
              <a:spcAft>
                <a:spcPts val="0"/>
              </a:spcAft>
              <a:buClr>
                <a:schemeClr val="dk2"/>
              </a:buClr>
              <a:buSzPts val="4800"/>
              <a:buNone/>
              <a:defRPr sz="4800">
                <a:solidFill>
                  <a:schemeClr val="dk2"/>
                </a:solidFill>
              </a:defRPr>
            </a:lvl7pPr>
            <a:lvl8pPr lvl="7" rtl="0">
              <a:spcBef>
                <a:spcPts val="0"/>
              </a:spcBef>
              <a:spcAft>
                <a:spcPts val="0"/>
              </a:spcAft>
              <a:buClr>
                <a:schemeClr val="dk2"/>
              </a:buClr>
              <a:buSzPts val="4800"/>
              <a:buNone/>
              <a:defRPr sz="4800">
                <a:solidFill>
                  <a:schemeClr val="dk2"/>
                </a:solidFill>
              </a:defRPr>
            </a:lvl8pPr>
            <a:lvl9pPr lvl="8" rtl="0">
              <a:spcBef>
                <a:spcPts val="0"/>
              </a:spcBef>
              <a:spcAft>
                <a:spcPts val="0"/>
              </a:spcAft>
              <a:buClr>
                <a:schemeClr val="dk2"/>
              </a:buClr>
              <a:buSzPts val="4800"/>
              <a:buNone/>
              <a:defRPr sz="4800">
                <a:solidFill>
                  <a:schemeClr val="dk2"/>
                </a:solidFill>
              </a:defRPr>
            </a:lvl9pPr>
          </a:lstStyle>
          <a:p>
            <a:r>
              <a:rPr lang="en-US"/>
              <a:t>Click to edit Master title style</a:t>
            </a:r>
            <a:endParaRPr/>
          </a:p>
        </p:txBody>
      </p:sp>
    </p:spTree>
    <p:extLst>
      <p:ext uri="{BB962C8B-B14F-4D97-AF65-F5344CB8AC3E}">
        <p14:creationId xmlns:p14="http://schemas.microsoft.com/office/powerpoint/2010/main" val="268703834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gf428a5bdae_0_70"/>
          <p:cNvSpPr txBox="1">
            <a:spLocks noGrp="1"/>
          </p:cNvSpPr>
          <p:nvPr>
            <p:ph type="title"/>
          </p:nvPr>
        </p:nvSpPr>
        <p:spPr>
          <a:xfrm>
            <a:off x="311700" y="445025"/>
            <a:ext cx="8520525" cy="572625"/>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r>
              <a:rPr lang="en-US"/>
              <a:t>Click to edit Master title style</a:t>
            </a:r>
            <a:endParaRPr/>
          </a:p>
        </p:txBody>
      </p:sp>
      <p:sp>
        <p:nvSpPr>
          <p:cNvPr id="22" name="Google Shape;22;gf428a5bdae_0_70"/>
          <p:cNvSpPr txBox="1">
            <a:spLocks noGrp="1"/>
          </p:cNvSpPr>
          <p:nvPr>
            <p:ph type="body" idx="1"/>
          </p:nvPr>
        </p:nvSpPr>
        <p:spPr>
          <a:xfrm>
            <a:off x="311700" y="1152475"/>
            <a:ext cx="8520525" cy="3416400"/>
          </a:xfrm>
          <a:prstGeom prst="rect">
            <a:avLst/>
          </a:prstGeom>
        </p:spPr>
        <p:txBody>
          <a:bodyPr spcFirstLastPara="1" wrap="square" lIns="121900" tIns="121900" rIns="121900" bIns="121900" anchor="t" anchorCtr="0">
            <a:normAutofit/>
          </a:bodyPr>
          <a:lstStyle>
            <a:lvl1pPr marL="342900" lvl="0" indent="-285750">
              <a:spcBef>
                <a:spcPts val="0"/>
              </a:spcBef>
              <a:spcAft>
                <a:spcPts val="0"/>
              </a:spcAft>
              <a:buSzPts val="2400"/>
              <a:buChar char="●"/>
              <a:defRPr/>
            </a:lvl1pPr>
            <a:lvl2pPr marL="685800" lvl="1" indent="-261938">
              <a:spcBef>
                <a:spcPts val="0"/>
              </a:spcBef>
              <a:spcAft>
                <a:spcPts val="0"/>
              </a:spcAft>
              <a:buSzPts val="1900"/>
              <a:buChar char="○"/>
              <a:defRPr/>
            </a:lvl2pPr>
            <a:lvl3pPr marL="1028700" lvl="2" indent="-261938">
              <a:spcBef>
                <a:spcPts val="0"/>
              </a:spcBef>
              <a:spcAft>
                <a:spcPts val="0"/>
              </a:spcAft>
              <a:buSzPts val="1900"/>
              <a:buChar char="■"/>
              <a:defRPr/>
            </a:lvl3pPr>
            <a:lvl4pPr marL="1371600" lvl="3" indent="-261938">
              <a:spcBef>
                <a:spcPts val="0"/>
              </a:spcBef>
              <a:spcAft>
                <a:spcPts val="0"/>
              </a:spcAft>
              <a:buSzPts val="1900"/>
              <a:buChar char="●"/>
              <a:defRPr/>
            </a:lvl4pPr>
            <a:lvl5pPr marL="1714500" lvl="4" indent="-261938">
              <a:spcBef>
                <a:spcPts val="0"/>
              </a:spcBef>
              <a:spcAft>
                <a:spcPts val="0"/>
              </a:spcAft>
              <a:buSzPts val="1900"/>
              <a:buChar char="○"/>
              <a:defRPr/>
            </a:lvl5pPr>
            <a:lvl6pPr marL="2057400" lvl="5" indent="-261938">
              <a:spcBef>
                <a:spcPts val="0"/>
              </a:spcBef>
              <a:spcAft>
                <a:spcPts val="0"/>
              </a:spcAft>
              <a:buSzPts val="1900"/>
              <a:buChar char="■"/>
              <a:defRPr/>
            </a:lvl6pPr>
            <a:lvl7pPr marL="2400300" lvl="6" indent="-261938">
              <a:spcBef>
                <a:spcPts val="0"/>
              </a:spcBef>
              <a:spcAft>
                <a:spcPts val="0"/>
              </a:spcAft>
              <a:buSzPts val="1900"/>
              <a:buChar char="●"/>
              <a:defRPr/>
            </a:lvl7pPr>
            <a:lvl8pPr marL="2743200" lvl="7" indent="-261938">
              <a:spcBef>
                <a:spcPts val="0"/>
              </a:spcBef>
              <a:spcAft>
                <a:spcPts val="0"/>
              </a:spcAft>
              <a:buSzPts val="1900"/>
              <a:buChar char="○"/>
              <a:defRPr/>
            </a:lvl8pPr>
            <a:lvl9pPr marL="3086100" lvl="8" indent="-261938">
              <a:spcBef>
                <a:spcPts val="0"/>
              </a:spcBef>
              <a:spcAft>
                <a:spcPts val="0"/>
              </a:spcAft>
              <a:buSzPts val="1900"/>
              <a:buChar char="■"/>
              <a:defRPr/>
            </a:lvl9pPr>
          </a:lstStyle>
          <a:p>
            <a:pPr lvl="0"/>
            <a:r>
              <a:rPr lang="en-US"/>
              <a:t>Click to edit Master text styles</a:t>
            </a:r>
          </a:p>
        </p:txBody>
      </p:sp>
      <p:sp>
        <p:nvSpPr>
          <p:cNvPr id="23" name="Google Shape;23;gf428a5bdae_0_70"/>
          <p:cNvSpPr txBox="1">
            <a:spLocks noGrp="1"/>
          </p:cNvSpPr>
          <p:nvPr>
            <p:ph type="sldNum" idx="12"/>
          </p:nvPr>
        </p:nvSpPr>
        <p:spPr>
          <a:xfrm>
            <a:off x="8472458" y="4663217"/>
            <a:ext cx="548775" cy="393525"/>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smtClean="0"/>
              <a:t>‹#›</a:t>
            </a:fld>
            <a:endParaRPr lang="en"/>
          </a:p>
        </p:txBody>
      </p:sp>
      <p:sp>
        <p:nvSpPr>
          <p:cNvPr id="2" name="Rectangle 1">
            <a:extLst>
              <a:ext uri="{FF2B5EF4-FFF2-40B4-BE49-F238E27FC236}">
                <a16:creationId xmlns:a16="http://schemas.microsoft.com/office/drawing/2014/main" id="{980AD945-0F84-95AB-F411-19AF8B341C07}"/>
              </a:ext>
            </a:extLst>
          </p:cNvPr>
          <p:cNvSpPr/>
          <p:nvPr/>
        </p:nvSpPr>
        <p:spPr>
          <a:xfrm>
            <a:off x="311700" y="4663217"/>
            <a:ext cx="5368131" cy="111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2625496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00744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459486" y="809244"/>
            <a:ext cx="4704588" cy="1152144"/>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459486" y="2516886"/>
            <a:ext cx="4704588" cy="2119122"/>
          </a:xfrm>
        </p:spPr>
        <p:txBody>
          <a:bodyPr/>
          <a:lstStyle>
            <a:lvl1pPr marL="0" indent="0">
              <a:buNone/>
              <a:defRPr sz="135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4203954" y="4767263"/>
            <a:ext cx="96012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Rectangle 6">
            <a:extLst>
              <a:ext uri="{FF2B5EF4-FFF2-40B4-BE49-F238E27FC236}">
                <a16:creationId xmlns:a16="http://schemas.microsoft.com/office/drawing/2014/main" id="{C3EEEC07-DA87-4415-8D6B-72E1B2686535}"/>
              </a:ext>
            </a:extLst>
          </p:cNvPr>
          <p:cNvSpPr/>
          <p:nvPr/>
        </p:nvSpPr>
        <p:spPr>
          <a:xfrm rot="5400000">
            <a:off x="637794" y="274320"/>
            <a:ext cx="54864"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5760720" y="3264408"/>
            <a:ext cx="3380994" cy="1879092"/>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760720" y="0"/>
            <a:ext cx="3380994" cy="3092958"/>
          </a:xfrm>
        </p:spPr>
        <p:txBody>
          <a:bodyPr anchor="ctr"/>
          <a:lstStyle>
            <a:lvl1pPr algn="ctr">
              <a:buNone/>
              <a:defRPr/>
            </a:lvl1pPr>
          </a:lstStyle>
          <a:p>
            <a:r>
              <a:rPr lang="en-US"/>
              <a:t>Click icon to add picture</a:t>
            </a:r>
            <a:endParaRPr lang="en-US" dirty="0"/>
          </a:p>
        </p:txBody>
      </p:sp>
      <p:sp>
        <p:nvSpPr>
          <p:cNvPr id="8" name="Rectangle 7">
            <a:extLst>
              <a:ext uri="{FF2B5EF4-FFF2-40B4-BE49-F238E27FC236}">
                <a16:creationId xmlns:a16="http://schemas.microsoft.com/office/drawing/2014/main" id="{EEFA3CC7-31ED-4E5A-87A6-AA1D8F4251FC}"/>
              </a:ext>
            </a:extLst>
          </p:cNvPr>
          <p:cNvSpPr/>
          <p:nvPr/>
        </p:nvSpPr>
        <p:spPr>
          <a:xfrm>
            <a:off x="466344" y="2201656"/>
            <a:ext cx="4663440" cy="137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2843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541A812-4D3F-4D65-BA64-BA64E37F2C1D}"/>
              </a:ext>
            </a:extLst>
          </p:cNvPr>
          <p:cNvSpPr/>
          <p:nvPr/>
        </p:nvSpPr>
        <p:spPr>
          <a:xfrm>
            <a:off x="499390" y="1150144"/>
            <a:ext cx="8187797" cy="2843213"/>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809244" y="1453896"/>
            <a:ext cx="5260086" cy="2242566"/>
          </a:xfrm>
        </p:spPr>
        <p:txBody>
          <a:bodyPr anchor="ctr">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460236" y="1453896"/>
            <a:ext cx="2016252" cy="2242566"/>
          </a:xfrm>
          <a:solidFill>
            <a:schemeClr val="accent1"/>
          </a:solidFill>
        </p:spPr>
        <p:txBody>
          <a:bodyPr anchor="ctr">
            <a:normAutofit/>
          </a:bodyPr>
          <a:lstStyle>
            <a:lvl1pPr marL="0" indent="0">
              <a:buNone/>
              <a:defRPr sz="21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5716BBE9-8A9C-450B-A235-677945C7ED44}"/>
              </a:ext>
            </a:extLst>
          </p:cNvPr>
          <p:cNvSpPr/>
          <p:nvPr/>
        </p:nvSpPr>
        <p:spPr>
          <a:xfrm>
            <a:off x="456813" y="2223806"/>
            <a:ext cx="9601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855E7BF-3629-4C02-98DF-CFC1C93CE036}"/>
              </a:ext>
            </a:extLst>
          </p:cNvPr>
          <p:cNvSpPr/>
          <p:nvPr/>
        </p:nvSpPr>
        <p:spPr>
          <a:xfrm rot="5400000">
            <a:off x="5520404" y="2568321"/>
            <a:ext cx="1577340"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1180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36676" y="1858518"/>
            <a:ext cx="7626096" cy="2770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826389" y="4767263"/>
            <a:ext cx="2057400" cy="273844"/>
          </a:xfrm>
        </p:spPr>
        <p:txBody>
          <a:bodyPr/>
          <a:lstStyle/>
          <a:p>
            <a:fld id="{8E7E7A04-8E8D-8E4E-B398-D260556C92FF}" type="datetimeFigureOut">
              <a:rPr lang="en-US" smtClean="0"/>
              <a:t>6/28/22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0303133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418338" y="480060"/>
            <a:ext cx="8167878" cy="3086100"/>
          </a:xfrm>
        </p:spPr>
        <p:txBody>
          <a:bodyPr anchor="ctr">
            <a:normAutofit/>
          </a:bodyPr>
          <a:lstStyle>
            <a:lvl1pPr algn="ctr">
              <a:defRPr sz="3600"/>
            </a:lvl1pPr>
          </a:lstStyle>
          <a:p>
            <a:r>
              <a:rPr lang="en-US"/>
              <a:t>Click to edit Master title style</a:t>
            </a:r>
            <a:endParaRPr lang="en-US" dirty="0"/>
          </a:p>
        </p:txBody>
      </p:sp>
      <p:sp useBgFill="1">
        <p:nvSpPr>
          <p:cNvPr id="4" name="Rectangle 3">
            <a:extLst>
              <a:ext uri="{FF2B5EF4-FFF2-40B4-BE49-F238E27FC236}">
                <a16:creationId xmlns:a16="http://schemas.microsoft.com/office/drawing/2014/main" id="{673635DF-99E4-4A0C-A272-D9FF87695DE7}"/>
              </a:ext>
            </a:extLst>
          </p:cNvPr>
          <p:cNvSpPr/>
          <p:nvPr/>
        </p:nvSpPr>
        <p:spPr>
          <a:xfrm>
            <a:off x="418658" y="3736066"/>
            <a:ext cx="8351217" cy="61722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590C76F-6331-4485-AA5B-D61483481F68}"/>
              </a:ext>
            </a:extLst>
          </p:cNvPr>
          <p:cNvSpPr/>
          <p:nvPr/>
        </p:nvSpPr>
        <p:spPr>
          <a:xfrm>
            <a:off x="374126" y="3838936"/>
            <a:ext cx="109728"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30936" y="3826764"/>
            <a:ext cx="7955280" cy="438912"/>
          </a:xfrm>
          <a:solidFill>
            <a:schemeClr val="accent1"/>
          </a:solidFill>
        </p:spPr>
        <p:txBody>
          <a:bodyPr anchor="ctr">
            <a:normAutofit/>
          </a:bodyPr>
          <a:lstStyle>
            <a:lvl1pPr marL="0" indent="0">
              <a:buNone/>
              <a:defRPr sz="15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5">
            <a:extLst>
              <a:ext uri="{FF2B5EF4-FFF2-40B4-BE49-F238E27FC236}">
                <a16:creationId xmlns:a16="http://schemas.microsoft.com/office/drawing/2014/main" id="{ECB2BA4C-9ADA-41DB-B758-9E3CFECDF528}"/>
              </a:ext>
            </a:extLst>
          </p:cNvPr>
          <p:cNvSpPr>
            <a:spLocks noGrp="1"/>
          </p:cNvSpPr>
          <p:nvPr>
            <p:ph type="dt" sz="half" idx="10"/>
          </p:nvPr>
        </p:nvSpPr>
        <p:spPr>
          <a:xfrm>
            <a:off x="678942" y="4767263"/>
            <a:ext cx="2057400" cy="273844"/>
          </a:xfrm>
        </p:spPr>
        <p:txBody>
          <a:bodyPr/>
          <a:lstStyle/>
          <a:p>
            <a:fld id="{8E7E7A04-8E8D-8E4E-B398-D260556C92FF}" type="datetimeFigureOut">
              <a:rPr lang="en-US" smtClean="0"/>
              <a:t>6/28/22</a:t>
            </a:fld>
            <a:endParaRPr lang="en-US"/>
          </a:p>
        </p:txBody>
      </p:sp>
      <p:sp>
        <p:nvSpPr>
          <p:cNvPr id="10" name="Footer Placeholder 9">
            <a:extLst>
              <a:ext uri="{FF2B5EF4-FFF2-40B4-BE49-F238E27FC236}">
                <a16:creationId xmlns:a16="http://schemas.microsoft.com/office/drawing/2014/main" id="{20957ADB-410A-48BE-AA95-3A708314B02A}"/>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5112591B-8032-4FDF-9B26-8F505642C5C2}"/>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5736040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4066794" y="2098548"/>
            <a:ext cx="1097280" cy="1110996"/>
          </a:xfrm>
        </p:spPr>
        <p:txBody>
          <a:bodyPr anchor="ctr"/>
          <a:lstStyle>
            <a:lvl1pPr algn="ctr">
              <a:buNone/>
              <a:defRPr/>
            </a:lvl1pPr>
          </a:lstStyle>
          <a:p>
            <a:r>
              <a:rPr lang="en-US" dirty="0"/>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432054" y="2098548"/>
            <a:ext cx="1097280" cy="1110996"/>
          </a:xfrm>
        </p:spPr>
        <p:txBody>
          <a:bodyPr anchor="ctr"/>
          <a:lstStyle>
            <a:lvl1pPr algn="ctr">
              <a:buNone/>
              <a:defRPr/>
            </a:lvl1pPr>
          </a:lstStyle>
          <a:p>
            <a:r>
              <a:rPr lang="en-US" dirty="0"/>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5884164" y="2098548"/>
            <a:ext cx="1097280" cy="1110996"/>
          </a:xfrm>
        </p:spPr>
        <p:txBody>
          <a:bodyPr anchor="ctr"/>
          <a:lstStyle>
            <a:lvl1pPr algn="ctr">
              <a:buNone/>
              <a:defRPr/>
            </a:lvl1pPr>
          </a:lstStyle>
          <a:p>
            <a:r>
              <a:rPr lang="en-US" dirty="0"/>
              <a:t>Picture</a:t>
            </a:r>
          </a:p>
        </p:txBody>
      </p:sp>
      <p:sp>
        <p:nvSpPr>
          <p:cNvPr id="27" name="Rectangle 26">
            <a:extLst>
              <a:ext uri="{FF2B5EF4-FFF2-40B4-BE49-F238E27FC236}">
                <a16:creationId xmlns:a16="http://schemas.microsoft.com/office/drawing/2014/main" id="{76763C05-47FB-4725-A20D-066889246220}"/>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249424" y="2098548"/>
            <a:ext cx="1097280" cy="1110996"/>
          </a:xfrm>
        </p:spPr>
        <p:txBody>
          <a:bodyPr anchor="ctr"/>
          <a:lstStyle>
            <a:lvl1pPr algn="ctr">
              <a:buNone/>
              <a:defRPr/>
            </a:lvl1pPr>
          </a:lstStyle>
          <a:p>
            <a:r>
              <a:rPr lang="en-US" dirty="0"/>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7701534" y="2098548"/>
            <a:ext cx="1097280" cy="1110996"/>
          </a:xfrm>
        </p:spPr>
        <p:txBody>
          <a:bodyPr anchor="ctr"/>
          <a:lstStyle>
            <a:lvl1pPr algn="ctr">
              <a:buNone/>
              <a:defRPr/>
            </a:lvl1pPr>
          </a:lstStyle>
          <a:p>
            <a:r>
              <a:rPr lang="en-US" dirty="0"/>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678942" y="4767263"/>
            <a:ext cx="2057400" cy="273844"/>
          </a:xfrm>
        </p:spPr>
        <p:txBody>
          <a:bodyPr/>
          <a:lstStyle/>
          <a:p>
            <a:fld id="{8E7E7A04-8E8D-8E4E-B398-D260556C92FF}" type="datetimeFigureOut">
              <a:rPr lang="en-US" smtClean="0"/>
              <a:t>6/28/22</a:t>
            </a:fld>
            <a:endParaRPr lang="en-US"/>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endParaRPr lang="en-US"/>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4073652"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5884164"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7701534"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445770"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2256282" y="3367278"/>
            <a:ext cx="1096566" cy="486966"/>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Tree>
    <p:extLst>
      <p:ext uri="{BB962C8B-B14F-4D97-AF65-F5344CB8AC3E}">
        <p14:creationId xmlns:p14="http://schemas.microsoft.com/office/powerpoint/2010/main" val="41481996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836676" y="1779488"/>
            <a:ext cx="370332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836676" y="2402766"/>
            <a:ext cx="3703320" cy="2226384"/>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759452" y="1779488"/>
            <a:ext cx="370332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759452" y="2402766"/>
            <a:ext cx="370332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4767263"/>
            <a:ext cx="2057400" cy="273844"/>
          </a:xfrm>
        </p:spPr>
        <p:txBody>
          <a:bodyPr/>
          <a:lstStyle/>
          <a:p>
            <a:fld id="{8E7E7A04-8E8D-8E4E-B398-D260556C92FF}" type="datetimeFigureOut">
              <a:rPr lang="en-US" smtClean="0"/>
              <a:t>6/28/22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8470997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151410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590514"/>
            <a:ext cx="96012"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411480"/>
            <a:ext cx="7626096" cy="884682"/>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43205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432054" y="2402766"/>
            <a:ext cx="2468880" cy="2226384"/>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338099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3380994" y="2402766"/>
            <a:ext cx="246888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4767263"/>
            <a:ext cx="2057400" cy="273844"/>
          </a:xfrm>
        </p:spPr>
        <p:txBody>
          <a:bodyPr/>
          <a:lstStyle/>
          <a:p>
            <a:fld id="{8E7E7A04-8E8D-8E4E-B398-D260556C92FF}" type="datetimeFigureOut">
              <a:rPr lang="en-US" smtClean="0"/>
              <a:t>6/28/22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4767263"/>
            <a:ext cx="20574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6329934" y="1779488"/>
            <a:ext cx="2468880" cy="617934"/>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6329934" y="2402766"/>
            <a:ext cx="2468880" cy="2226383"/>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0359720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E7E7A04-8E8D-8E4E-B398-D260556C92FF}" type="datetimeFigureOut">
              <a:rPr lang="en-US" smtClean="0"/>
              <a:t>6/28/22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86710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3" r:id="rId2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1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1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center.ncsu.edu/nccte-cms/"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edex.adobe.com/"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http://www.whsdigitalmedia.weebly.com" TargetMode="External"/><Relationship Id="rId5" Type="http://schemas.openxmlformats.org/officeDocument/2006/relationships/hyperlink" Target="https://www.gmetrix.net/Login.aspx?ReturnUrl=%2F" TargetMode="External"/><Relationship Id="rId4" Type="http://schemas.openxmlformats.org/officeDocument/2006/relationships/hyperlink" Target="https://certiport.pearsonvue.com/Certifications/Adobe/ACP/Lear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p:txBody>
          <a:bodyPr>
            <a:normAutofit fontScale="90000"/>
          </a:bodyPr>
          <a:lstStyle/>
          <a:p>
            <a:pPr lvl="0"/>
            <a:r>
              <a:rPr lang="en-US"/>
              <a:t>Intro to Adobe Visual Design 2 (II42) Curriculum</a:t>
            </a:r>
          </a:p>
        </p:txBody>
      </p:sp>
      <p:sp>
        <p:nvSpPr>
          <p:cNvPr id="55" name="Google Shape;55;p13"/>
          <p:cNvSpPr txBox="1">
            <a:spLocks noGrp="1"/>
          </p:cNvSpPr>
          <p:nvPr>
            <p:ph type="subTitle" idx="1"/>
          </p:nvPr>
        </p:nvSpPr>
        <p:spPr/>
        <p:txBody>
          <a:bodyPr/>
          <a:lstStyle/>
          <a:p>
            <a:pPr lvl="0"/>
            <a:r>
              <a:rPr lang="en-US"/>
              <a:t>CTE Summer Conference</a:t>
            </a:r>
          </a:p>
        </p:txBody>
      </p:sp>
      <p:sp>
        <p:nvSpPr>
          <p:cNvPr id="2" name="TextBox 1">
            <a:extLst>
              <a:ext uri="{FF2B5EF4-FFF2-40B4-BE49-F238E27FC236}">
                <a16:creationId xmlns:a16="http://schemas.microsoft.com/office/drawing/2014/main" id="{9B38470A-1D56-F7AB-DD50-24FEAFD24F30}"/>
              </a:ext>
            </a:extLst>
          </p:cNvPr>
          <p:cNvSpPr txBox="1"/>
          <p:nvPr/>
        </p:nvSpPr>
        <p:spPr>
          <a:xfrm>
            <a:off x="2147777" y="3763926"/>
            <a:ext cx="4795283" cy="369332"/>
          </a:xfrm>
          <a:prstGeom prst="rect">
            <a:avLst/>
          </a:prstGeom>
          <a:noFill/>
        </p:spPr>
        <p:txBody>
          <a:bodyPr wrap="square" rtlCol="0">
            <a:spAutoFit/>
          </a:bodyPr>
          <a:lstStyle/>
          <a:p>
            <a:pPr algn="ctr"/>
            <a:r>
              <a:rPr lang="en-US" dirty="0"/>
              <a:t>Michael </a:t>
            </a:r>
            <a:r>
              <a:rPr lang="en-US" dirty="0" err="1"/>
              <a:t>Poller</a:t>
            </a:r>
            <a:r>
              <a:rPr lang="en-US" dirty="0"/>
              <a:t> and Emily Scales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p:txBody>
          <a:bodyPr/>
          <a:lstStyle/>
          <a:p>
            <a:pPr lvl="0"/>
            <a:r>
              <a:rPr lang="en-US"/>
              <a:t>Blueprint and Standards</a:t>
            </a:r>
          </a:p>
        </p:txBody>
      </p:sp>
      <p:sp>
        <p:nvSpPr>
          <p:cNvPr id="5" name="Content Placeholder 4">
            <a:extLst>
              <a:ext uri="{FF2B5EF4-FFF2-40B4-BE49-F238E27FC236}">
                <a16:creationId xmlns:a16="http://schemas.microsoft.com/office/drawing/2014/main" id="{2BD26911-CF75-EFC6-9E11-47BAFD24FB81}"/>
              </a:ext>
            </a:extLst>
          </p:cNvPr>
          <p:cNvSpPr>
            <a:spLocks noGrp="1"/>
          </p:cNvSpPr>
          <p:nvPr>
            <p:ph idx="1"/>
          </p:nvPr>
        </p:nvSpPr>
        <p:spPr/>
        <p:txBody>
          <a:bodyPr/>
          <a:lstStyle/>
          <a:p>
            <a:endParaRPr lang="en-US"/>
          </a:p>
        </p:txBody>
      </p:sp>
      <p:pic>
        <p:nvPicPr>
          <p:cNvPr id="123" name="Google Shape;123;p22"/>
          <p:cNvPicPr preferRelativeResize="0"/>
          <p:nvPr/>
        </p:nvPicPr>
        <p:blipFill>
          <a:blip r:embed="rId3">
            <a:alphaModFix/>
          </a:blip>
          <a:stretch>
            <a:fillRect/>
          </a:stretch>
        </p:blipFill>
        <p:spPr>
          <a:xfrm>
            <a:off x="311699" y="1858518"/>
            <a:ext cx="8520602" cy="14788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p:txBody>
          <a:bodyPr/>
          <a:lstStyle/>
          <a:p>
            <a:pPr lvl="0"/>
            <a:r>
              <a:rPr lang="en-US"/>
              <a:t>What is Provided in the Curriculum Guide?</a:t>
            </a:r>
          </a:p>
        </p:txBody>
      </p:sp>
      <p:sp>
        <p:nvSpPr>
          <p:cNvPr id="118" name="Google Shape;118;p21"/>
          <p:cNvSpPr txBox="1">
            <a:spLocks noGrp="1"/>
          </p:cNvSpPr>
          <p:nvPr>
            <p:ph idx="1"/>
          </p:nvPr>
        </p:nvSpPr>
        <p:spPr>
          <a:xfrm>
            <a:off x="836676" y="1636777"/>
            <a:ext cx="7626096" cy="3254200"/>
          </a:xfrm>
        </p:spPr>
        <p:txBody>
          <a:bodyPr>
            <a:normAutofit fontScale="62500" lnSpcReduction="20000"/>
          </a:bodyPr>
          <a:lstStyle/>
          <a:p>
            <a:pPr marL="0" lvl="0" indent="0">
              <a:lnSpc>
                <a:spcPct val="120000"/>
              </a:lnSpc>
              <a:buNone/>
            </a:pPr>
            <a:r>
              <a:rPr lang="en-US" sz="2900" dirty="0"/>
              <a:t>The updated curriculum guide provides enough activities and information to take up at least an entire semester. It is up to you to decide what you want to use and work with. Below is a list of what is provided in the guide.</a:t>
            </a:r>
          </a:p>
          <a:p>
            <a:pPr lvl="0">
              <a:lnSpc>
                <a:spcPct val="120000"/>
              </a:lnSpc>
              <a:spcBef>
                <a:spcPts val="0"/>
              </a:spcBef>
            </a:pPr>
            <a:r>
              <a:rPr lang="en-US" dirty="0"/>
              <a:t>PowerPoints</a:t>
            </a:r>
          </a:p>
          <a:p>
            <a:pPr lvl="0">
              <a:lnSpc>
                <a:spcPct val="120000"/>
              </a:lnSpc>
              <a:spcBef>
                <a:spcPts val="0"/>
              </a:spcBef>
            </a:pPr>
            <a:r>
              <a:rPr lang="en-US" dirty="0"/>
              <a:t>Note Taking Guides</a:t>
            </a:r>
          </a:p>
          <a:p>
            <a:pPr lvl="0">
              <a:lnSpc>
                <a:spcPct val="120000"/>
              </a:lnSpc>
              <a:spcBef>
                <a:spcPts val="0"/>
              </a:spcBef>
            </a:pPr>
            <a:r>
              <a:rPr lang="en-US" dirty="0"/>
              <a:t>Vocabulary Glossaries</a:t>
            </a:r>
          </a:p>
          <a:p>
            <a:pPr lvl="0">
              <a:lnSpc>
                <a:spcPct val="120000"/>
              </a:lnSpc>
              <a:spcBef>
                <a:spcPts val="0"/>
              </a:spcBef>
            </a:pPr>
            <a:r>
              <a:rPr lang="en-US" dirty="0"/>
              <a:t>Vocabulary Based Worksheets</a:t>
            </a:r>
          </a:p>
          <a:p>
            <a:pPr lvl="0">
              <a:lnSpc>
                <a:spcPct val="120000"/>
              </a:lnSpc>
              <a:spcBef>
                <a:spcPts val="0"/>
              </a:spcBef>
            </a:pPr>
            <a:r>
              <a:rPr lang="en-US" dirty="0"/>
              <a:t>Software Based Worksheets</a:t>
            </a:r>
          </a:p>
          <a:p>
            <a:pPr lvl="0">
              <a:lnSpc>
                <a:spcPct val="120000"/>
              </a:lnSpc>
              <a:spcBef>
                <a:spcPts val="0"/>
              </a:spcBef>
            </a:pPr>
            <a:r>
              <a:rPr lang="en-US" dirty="0"/>
              <a:t>Step by Step Tutorials</a:t>
            </a:r>
          </a:p>
          <a:p>
            <a:pPr lvl="0">
              <a:lnSpc>
                <a:spcPct val="120000"/>
              </a:lnSpc>
              <a:spcBef>
                <a:spcPts val="0"/>
              </a:spcBef>
            </a:pPr>
            <a:r>
              <a:rPr lang="en-US" dirty="0"/>
              <a:t>Guided Practice Software Based Assignments</a:t>
            </a:r>
          </a:p>
          <a:p>
            <a:pPr lvl="0">
              <a:lnSpc>
                <a:spcPct val="120000"/>
              </a:lnSpc>
              <a:spcBef>
                <a:spcPts val="0"/>
              </a:spcBef>
            </a:pPr>
            <a:r>
              <a:rPr lang="en-US" dirty="0"/>
              <a:t>Independent Project Guides</a:t>
            </a:r>
          </a:p>
          <a:p>
            <a:pPr lvl="0">
              <a:lnSpc>
                <a:spcPct val="120000"/>
              </a:lnSpc>
              <a:spcBef>
                <a:spcPts val="0"/>
              </a:spcBef>
            </a:pPr>
            <a:r>
              <a:rPr lang="en-US" dirty="0"/>
              <a:t>Supplemental Resources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p:txBody>
          <a:bodyPr/>
          <a:lstStyle/>
          <a:p>
            <a:pPr lvl="0"/>
            <a:r>
              <a:rPr lang="en-US"/>
              <a:t>Proof of Learning</a:t>
            </a:r>
          </a:p>
        </p:txBody>
      </p:sp>
      <p:sp>
        <p:nvSpPr>
          <p:cNvPr id="136" name="Google Shape;136;p24"/>
          <p:cNvSpPr txBox="1">
            <a:spLocks noGrp="1"/>
          </p:cNvSpPr>
          <p:nvPr>
            <p:ph idx="1"/>
          </p:nvPr>
        </p:nvSpPr>
        <p:spPr/>
        <p:txBody>
          <a:bodyPr/>
          <a:lstStyle/>
          <a:p>
            <a:pPr lvl="0"/>
            <a:r>
              <a:rPr lang="en-US"/>
              <a:t>The Proof of Learning for II42 is the ACP (Adobe Certified Professional) InDesign credential which may be administered at the local level during the course.</a:t>
            </a:r>
          </a:p>
          <a:p>
            <a:pPr lvl="0"/>
            <a:endParaRPr lang="en-US"/>
          </a:p>
        </p:txBody>
      </p:sp>
      <p:pic>
        <p:nvPicPr>
          <p:cNvPr id="137" name="Google Shape;137;p24"/>
          <p:cNvPicPr preferRelativeResize="0"/>
          <p:nvPr/>
        </p:nvPicPr>
        <p:blipFill>
          <a:blip r:embed="rId3">
            <a:alphaModFix/>
          </a:blip>
          <a:stretch>
            <a:fillRect/>
          </a:stretch>
        </p:blipFill>
        <p:spPr>
          <a:xfrm>
            <a:off x="7352931" y="186318"/>
            <a:ext cx="1109841" cy="1109844"/>
          </a:xfrm>
          <a:prstGeom prst="rect">
            <a:avLst/>
          </a:prstGeom>
          <a:noFill/>
          <a:ln>
            <a:noFill/>
          </a:ln>
        </p:spPr>
      </p:pic>
      <p:pic>
        <p:nvPicPr>
          <p:cNvPr id="138" name="Google Shape;138;p24"/>
          <p:cNvPicPr preferRelativeResize="0"/>
          <p:nvPr/>
        </p:nvPicPr>
        <p:blipFill>
          <a:blip r:embed="rId4">
            <a:alphaModFix/>
          </a:blip>
          <a:stretch>
            <a:fillRect/>
          </a:stretch>
        </p:blipFill>
        <p:spPr>
          <a:xfrm>
            <a:off x="5950587" y="169742"/>
            <a:ext cx="1126420" cy="112642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p:txBody>
          <a:bodyPr/>
          <a:lstStyle/>
          <a:p>
            <a:pPr lvl="0"/>
            <a:r>
              <a:rPr lang="en-US" dirty="0"/>
              <a:t>Preparing for Certification</a:t>
            </a:r>
          </a:p>
        </p:txBody>
      </p:sp>
      <p:sp>
        <p:nvSpPr>
          <p:cNvPr id="5" name="Content Placeholder 4">
            <a:extLst>
              <a:ext uri="{FF2B5EF4-FFF2-40B4-BE49-F238E27FC236}">
                <a16:creationId xmlns:a16="http://schemas.microsoft.com/office/drawing/2014/main" id="{61A7E3C7-B625-3AF1-627B-F253E6923615}"/>
              </a:ext>
            </a:extLst>
          </p:cNvPr>
          <p:cNvSpPr>
            <a:spLocks noGrp="1"/>
          </p:cNvSpPr>
          <p:nvPr>
            <p:ph idx="1"/>
          </p:nvPr>
        </p:nvSpPr>
        <p:spPr/>
        <p:txBody>
          <a:bodyPr>
            <a:normAutofit fontScale="85000" lnSpcReduction="20000"/>
          </a:bodyPr>
          <a:lstStyle/>
          <a:p>
            <a:pPr marL="0" lvl="0" indent="0">
              <a:spcBef>
                <a:spcPts val="0"/>
              </a:spcBef>
              <a:buClr>
                <a:schemeClr val="dk1"/>
              </a:buClr>
              <a:buSzPts val="1100"/>
              <a:buNone/>
            </a:pPr>
            <a:r>
              <a:rPr lang="en-US" dirty="0"/>
              <a:t>We strongly recommend that you help prepare students using a combination of:</a:t>
            </a:r>
          </a:p>
          <a:p>
            <a:pPr marL="457200" lvl="0" indent="-342900">
              <a:spcBef>
                <a:spcPts val="1200"/>
              </a:spcBef>
              <a:buSzPts val="1800"/>
              <a:buChar char="●"/>
            </a:pPr>
            <a:r>
              <a:rPr lang="en-US" dirty="0"/>
              <a:t>Skills based activities in the software</a:t>
            </a:r>
          </a:p>
          <a:p>
            <a:pPr marL="457200" lvl="0" indent="-342900">
              <a:spcBef>
                <a:spcPts val="0"/>
              </a:spcBef>
              <a:buSzPts val="1800"/>
              <a:buChar char="●"/>
            </a:pPr>
            <a:r>
              <a:rPr lang="en-US" dirty="0"/>
              <a:t>GMetrix Practice Tests (in training and testing mode)</a:t>
            </a:r>
          </a:p>
          <a:p>
            <a:pPr marL="457200" lvl="0" indent="-342900">
              <a:spcBef>
                <a:spcPts val="0"/>
              </a:spcBef>
              <a:buSzPts val="1800"/>
              <a:buChar char="●"/>
            </a:pPr>
            <a:r>
              <a:rPr lang="en-US" dirty="0"/>
              <a:t>Additional Certification based questions around vocabulary</a:t>
            </a:r>
          </a:p>
          <a:p>
            <a:pPr marL="0" lvl="0" indent="0">
              <a:spcBef>
                <a:spcPts val="1200"/>
              </a:spcBef>
              <a:buClr>
                <a:schemeClr val="dk1"/>
              </a:buClr>
              <a:buSzPts val="1100"/>
              <a:buNone/>
            </a:pPr>
            <a:r>
              <a:rPr lang="en-US" dirty="0"/>
              <a:t>The ACP exams are highly specific to the way the questions should be answered and ensure that the students have had enough time to practice in GMetrix is essential for success.</a:t>
            </a:r>
          </a:p>
          <a:p>
            <a:pPr marL="0" lvl="0" indent="0">
              <a:spcBef>
                <a:spcPts val="1200"/>
              </a:spcBef>
              <a:spcAft>
                <a:spcPts val="1200"/>
              </a:spcAft>
              <a:buNone/>
            </a:pPr>
            <a:r>
              <a:rPr lang="en-US" sz="1600" i="1" dirty="0"/>
              <a:t>*Please note that the ACP is a professional level exam and not written for students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p:txBody>
          <a:bodyPr/>
          <a:lstStyle/>
          <a:p>
            <a:pPr lvl="0"/>
            <a:r>
              <a:rPr lang="en-US"/>
              <a:t>Curriculum</a:t>
            </a:r>
          </a:p>
        </p:txBody>
      </p:sp>
      <p:sp>
        <p:nvSpPr>
          <p:cNvPr id="150" name="Google Shape;150;p26"/>
          <p:cNvSpPr txBox="1">
            <a:spLocks noGrp="1"/>
          </p:cNvSpPr>
          <p:nvPr>
            <p:ph idx="1"/>
          </p:nvPr>
        </p:nvSpPr>
        <p:spPr>
          <a:xfrm>
            <a:off x="836676" y="1858518"/>
            <a:ext cx="7626096" cy="3170682"/>
          </a:xfrm>
        </p:spPr>
        <p:txBody>
          <a:bodyPr>
            <a:normAutofit fontScale="92500" lnSpcReduction="20000"/>
          </a:bodyPr>
          <a:lstStyle/>
          <a:p>
            <a:pPr marL="0" lvl="0" indent="0">
              <a:buNone/>
            </a:pPr>
            <a:r>
              <a:rPr lang="en-US" sz="1400" dirty="0"/>
              <a:t>This curriculum guide for II42 Adobe Visual Design II, was developed to assist teachers in preparing students to meet the North Carolina State Board of Education’s guiding vision that “Every public-school student in North Carolina will be empowered to accept academic challenges, prepared to pursue their chosen path after graduating high school, and encouraged to become lifelong learners with the capacity to engage in a globally-collaborative society.”  The course, II42, Adobe Visual Design II, is based on Adobe Certified Associate credential standards, and focuses on graphic design and Adobe software to teach today’s generation of students. </a:t>
            </a:r>
          </a:p>
          <a:p>
            <a:pPr marL="0" lvl="0" indent="0">
              <a:buNone/>
            </a:pPr>
            <a:endParaRPr lang="en-US" sz="1400" dirty="0"/>
          </a:p>
          <a:p>
            <a:pPr marL="0" lvl="0" indent="0">
              <a:buNone/>
            </a:pPr>
            <a:r>
              <a:rPr lang="en-US" sz="1400" dirty="0"/>
              <a:t>The content is to create a foundation of skill and ability in graphic design specifically using Adobe Software. Students leave this course equipped with the skill they can use to grow into graphic design leading into a future career in a high demanding, high school job market. This course is one that helps to ignite an internal passion and excitement for computer science that is one of the first steppingstones to prepare students for high-skill, high-wage, or in-demand occupational opportunities. The </a:t>
            </a:r>
            <a:r>
              <a:rPr lang="en-US" sz="1400" dirty="0">
                <a:hlinkClick r:id="rId3">
                  <a:extLst>
                    <a:ext uri="{A12FA001-AC4F-418D-AE19-62706E023703}">
                      <ahyp:hlinkClr xmlns:ahyp="http://schemas.microsoft.com/office/drawing/2018/hyperlinkcolor" val="tx"/>
                    </a:ext>
                  </a:extLst>
                </a:hlinkClick>
              </a:rPr>
              <a:t>CTE Course Management System</a:t>
            </a:r>
            <a:r>
              <a:rPr lang="en-US" sz="1400" dirty="0"/>
              <a:t> includes the course standards, information career pathway, and equipment list.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p:txBody>
          <a:bodyPr/>
          <a:lstStyle/>
          <a:p>
            <a:pPr lvl="0"/>
            <a:r>
              <a:rPr lang="en-US"/>
              <a:t>Disclaimer</a:t>
            </a:r>
          </a:p>
        </p:txBody>
      </p:sp>
      <p:sp>
        <p:nvSpPr>
          <p:cNvPr id="156" name="Google Shape;156;p27"/>
          <p:cNvSpPr txBox="1">
            <a:spLocks noGrp="1"/>
          </p:cNvSpPr>
          <p:nvPr>
            <p:ph idx="1"/>
          </p:nvPr>
        </p:nvSpPr>
        <p:spPr>
          <a:xfrm>
            <a:off x="836676" y="1858517"/>
            <a:ext cx="7626096" cy="3107021"/>
          </a:xfrm>
        </p:spPr>
        <p:txBody>
          <a:bodyPr>
            <a:normAutofit/>
          </a:bodyPr>
          <a:lstStyle/>
          <a:p>
            <a:pPr marL="0" lvl="0" indent="0">
              <a:buNone/>
            </a:pPr>
            <a:r>
              <a:rPr lang="en-US" sz="1100" dirty="0"/>
              <a:t>This curriculum is not designed to be a step-by-step guide. It is intended to provide resources at a variety of levels, which can be used to support teachers and students of various skill levels. There are four main types of content: Adobe </a:t>
            </a:r>
            <a:r>
              <a:rPr lang="en-US" sz="1100" dirty="0" err="1"/>
              <a:t>HelpX</a:t>
            </a:r>
            <a:r>
              <a:rPr lang="en-US" sz="1100" dirty="0"/>
              <a:t> resources, specific skills worksheets with supporting videos, guided practice activities with flipped videos, and independent project guides.</a:t>
            </a:r>
          </a:p>
          <a:p>
            <a:pPr marL="0" lvl="0" indent="0">
              <a:buNone/>
            </a:pPr>
            <a:endParaRPr lang="en-US" sz="1100" dirty="0"/>
          </a:p>
          <a:p>
            <a:pPr marL="0" lvl="0" indent="0">
              <a:buNone/>
            </a:pPr>
            <a:r>
              <a:rPr lang="en-US" sz="1100" dirty="0"/>
              <a:t>This guide, by itself, is not a direct path to certification. It is recommended that teachers use this guide in conjunction with </a:t>
            </a:r>
            <a:r>
              <a:rPr lang="en-US" sz="1100" dirty="0" err="1"/>
              <a:t>Certiport</a:t>
            </a:r>
            <a:r>
              <a:rPr lang="en-US" sz="1100" dirty="0"/>
              <a:t> provided resources such as GMETRIX practice tests and other possible certification study guides. Skills addressed in this guide align to the Adobe Certified Professional objective domains.  </a:t>
            </a:r>
          </a:p>
          <a:p>
            <a:pPr marL="0" lvl="0" indent="0">
              <a:buNone/>
            </a:pPr>
            <a:endParaRPr lang="en-US" sz="1100" dirty="0"/>
          </a:p>
          <a:p>
            <a:pPr marL="0" lvl="0" indent="0">
              <a:buNone/>
            </a:pPr>
            <a:r>
              <a:rPr lang="en-US" sz="1100" dirty="0"/>
              <a:t>Contributions of many individuals and from many written resources have collectively made this curriculum guide possible. The major authors: however, do not claim or guarantee that its contents will eliminate acts of malpractice or negligence. The responsibility to adhere to safety standards and best professional practices is the duty of the practitioners, teachers, students, and/or others who apply the contents of this document. This guide was developed with federal Career and Technical Education for the 21st Century Act (Perkins V) funds.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p:txBody>
          <a:bodyPr/>
          <a:lstStyle/>
          <a:p>
            <a:pPr lvl="0"/>
            <a:r>
              <a:rPr lang="en-US"/>
              <a:t>Canvas</a:t>
            </a:r>
          </a:p>
        </p:txBody>
      </p:sp>
      <p:sp>
        <p:nvSpPr>
          <p:cNvPr id="2" name="Content Placeholder 1">
            <a:extLst>
              <a:ext uri="{FF2B5EF4-FFF2-40B4-BE49-F238E27FC236}">
                <a16:creationId xmlns:a16="http://schemas.microsoft.com/office/drawing/2014/main" id="{9BDB3FA3-AF5F-4058-DB4E-F66FD631FD1F}"/>
              </a:ext>
            </a:extLst>
          </p:cNvPr>
          <p:cNvSpPr>
            <a:spLocks noGrp="1"/>
          </p:cNvSpPr>
          <p:nvPr>
            <p:ph idx="1"/>
          </p:nvPr>
        </p:nvSpPr>
        <p:spPr>
          <a:xfrm>
            <a:off x="836676" y="1858518"/>
            <a:ext cx="7626096" cy="3042666"/>
          </a:xfrm>
        </p:spPr>
        <p:txBody>
          <a:bodyPr>
            <a:normAutofit fontScale="62500" lnSpcReduction="20000"/>
          </a:bodyPr>
          <a:lstStyle/>
          <a:p>
            <a:pPr lvl="0"/>
            <a:r>
              <a:rPr lang="en-US" dirty="0"/>
              <a:t>Canvas shell is located in Canvas Commons</a:t>
            </a:r>
          </a:p>
          <a:p>
            <a:pPr lvl="0"/>
            <a:r>
              <a:rPr lang="en-US" dirty="0"/>
              <a:t>The Canvas shell is broken down by standard.</a:t>
            </a:r>
          </a:p>
          <a:p>
            <a:pPr lvl="0"/>
            <a:r>
              <a:rPr lang="en-US" dirty="0"/>
              <a:t>Many of the assignments and projects are meant to be completed throughout the course of the semester. The Canvas shell is not broken down by individual indicator like the ADV I shell is.</a:t>
            </a:r>
          </a:p>
          <a:p>
            <a:pPr lvl="0"/>
            <a:r>
              <a:rPr lang="en-US" dirty="0"/>
              <a:t>Every PPT, note taking guide, worksheet, and project is broken down individually in each module.</a:t>
            </a:r>
          </a:p>
          <a:p>
            <a:pPr lvl="0"/>
            <a:r>
              <a:rPr lang="en-US" dirty="0"/>
              <a:t>All of the individual files are located in the files page.</a:t>
            </a:r>
          </a:p>
          <a:p>
            <a:pPr lvl="0"/>
            <a:r>
              <a:rPr lang="en-US" dirty="0"/>
              <a:t>All projects are inserted into the module as a file. You have the ability to create assignments using those files to your liking.</a:t>
            </a:r>
          </a:p>
          <a:p>
            <a:pPr lvl="0"/>
            <a:r>
              <a:rPr lang="en-US" dirty="0"/>
              <a:t>Projects can me modified to your liking.</a:t>
            </a:r>
          </a:p>
          <a:p>
            <a:pPr lvl="0"/>
            <a:r>
              <a:rPr lang="en-US" dirty="0"/>
              <a:t>Some files will link out to external sites (Scales’ Class Website), but most are all stored internally in the Canvas shell.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Resources</a:t>
            </a:r>
            <a:endParaRPr/>
          </a:p>
        </p:txBody>
      </p:sp>
      <p:sp>
        <p:nvSpPr>
          <p:cNvPr id="168" name="Google Shape;168;p29"/>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u="sng" dirty="0">
                <a:hlinkClick r:id="rId3">
                  <a:extLst>
                    <a:ext uri="{A12FA001-AC4F-418D-AE19-62706E023703}">
                      <ahyp:hlinkClr xmlns:ahyp="http://schemas.microsoft.com/office/drawing/2018/hyperlinkcolor" val="tx"/>
                    </a:ext>
                  </a:extLst>
                </a:hlinkClick>
              </a:rPr>
              <a:t>Adobe Education Exchange</a:t>
            </a:r>
            <a:endParaRPr dirty="0"/>
          </a:p>
          <a:p>
            <a:pPr marL="457200" lvl="0" indent="-342900" algn="l" rtl="0">
              <a:lnSpc>
                <a:spcPct val="150000"/>
              </a:lnSpc>
              <a:spcBef>
                <a:spcPts val="0"/>
              </a:spcBef>
              <a:spcAft>
                <a:spcPts val="0"/>
              </a:spcAft>
              <a:buSzPts val="1800"/>
              <a:buChar char="●"/>
            </a:pPr>
            <a:r>
              <a:rPr lang="en" u="sng" dirty="0">
                <a:hlinkClick r:id="rId4">
                  <a:extLst>
                    <a:ext uri="{A12FA001-AC4F-418D-AE19-62706E023703}">
                      <ahyp:hlinkClr xmlns:ahyp="http://schemas.microsoft.com/office/drawing/2018/hyperlinkcolor" val="tx"/>
                    </a:ext>
                  </a:extLst>
                </a:hlinkClick>
              </a:rPr>
              <a:t>Adobe Certified Professional Pearson Sponsored Products</a:t>
            </a:r>
            <a:endParaRPr dirty="0"/>
          </a:p>
          <a:p>
            <a:pPr marL="457200" lvl="0" indent="-342900" algn="l" rtl="0">
              <a:lnSpc>
                <a:spcPct val="150000"/>
              </a:lnSpc>
              <a:spcBef>
                <a:spcPts val="0"/>
              </a:spcBef>
              <a:spcAft>
                <a:spcPts val="0"/>
              </a:spcAft>
              <a:buSzPts val="1800"/>
              <a:buChar char="●"/>
            </a:pPr>
            <a:r>
              <a:rPr lang="en" u="sng" dirty="0">
                <a:hlinkClick r:id="rId5">
                  <a:extLst>
                    <a:ext uri="{A12FA001-AC4F-418D-AE19-62706E023703}">
                      <ahyp:hlinkClr xmlns:ahyp="http://schemas.microsoft.com/office/drawing/2018/hyperlinkcolor" val="tx"/>
                    </a:ext>
                  </a:extLst>
                </a:hlinkClick>
              </a:rPr>
              <a:t>GMetrix Skills Management System</a:t>
            </a:r>
            <a:endParaRPr dirty="0"/>
          </a:p>
          <a:p>
            <a:pPr marL="457200" lvl="0" indent="-342900" algn="l" rtl="0">
              <a:lnSpc>
                <a:spcPct val="150000"/>
              </a:lnSpc>
              <a:spcBef>
                <a:spcPts val="0"/>
              </a:spcBef>
              <a:spcAft>
                <a:spcPts val="0"/>
              </a:spcAft>
              <a:buSzPts val="1800"/>
              <a:buChar char="●"/>
            </a:pPr>
            <a:r>
              <a:rPr lang="en" u="sng" dirty="0">
                <a:hlinkClick r:id="rId6">
                  <a:extLst>
                    <a:ext uri="{A12FA001-AC4F-418D-AE19-62706E023703}">
                      <ahyp:hlinkClr xmlns:ahyp="http://schemas.microsoft.com/office/drawing/2018/hyperlinkcolor" val="tx"/>
                    </a:ext>
                  </a:extLst>
                </a:hlinkClick>
              </a:rPr>
              <a:t>WHS Digital Media Website</a:t>
            </a:r>
            <a:r>
              <a:rPr lang="en" dirty="0"/>
              <a:t> (created by Emily Scales)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US"/>
              <a:t>Questions and Answers</a:t>
            </a:r>
          </a:p>
        </p:txBody>
      </p:sp>
      <p:sp>
        <p:nvSpPr>
          <p:cNvPr id="2" name="Text Placeholder 1">
            <a:extLst>
              <a:ext uri="{FF2B5EF4-FFF2-40B4-BE49-F238E27FC236}">
                <a16:creationId xmlns:a16="http://schemas.microsoft.com/office/drawing/2014/main" id="{E54ED675-D1BC-E906-C951-6343363A382B}"/>
              </a:ext>
            </a:extLst>
          </p:cNvPr>
          <p:cNvSpPr>
            <a:spLocks noGrp="1"/>
          </p:cNvSpPr>
          <p:nvPr>
            <p:ph type="body" idx="1"/>
          </p:nvPr>
        </p:nvSpPr>
        <p:spPr/>
        <p:txBody>
          <a:bodyPr/>
          <a:lstStyle/>
          <a:p>
            <a:r>
              <a:rPr lang="en-US" dirty="0"/>
              <a:t>AVD 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p:txBody>
          <a:bodyPr>
            <a:normAutofit fontScale="90000"/>
          </a:bodyPr>
          <a:lstStyle/>
          <a:p>
            <a:pPr lvl="0"/>
            <a:r>
              <a:rPr lang="en-US"/>
              <a:t>Other Sessions</a:t>
            </a:r>
          </a:p>
        </p:txBody>
      </p:sp>
      <p:sp>
        <p:nvSpPr>
          <p:cNvPr id="168" name="Google Shape;168;p29"/>
          <p:cNvSpPr txBox="1">
            <a:spLocks noGrp="1"/>
          </p:cNvSpPr>
          <p:nvPr>
            <p:ph type="body" idx="1"/>
          </p:nvPr>
        </p:nvSpPr>
        <p:spPr/>
        <p:txBody>
          <a:bodyPr/>
          <a:lstStyle/>
          <a:p>
            <a:pPr lvl="0"/>
            <a:r>
              <a:rPr lang="en-US" dirty="0"/>
              <a:t>Intro to InDesign: Wednesday, July 20th at 1:30pm to 3:00pm</a:t>
            </a:r>
          </a:p>
          <a:p>
            <a:pPr lvl="0"/>
            <a:r>
              <a:rPr lang="en-US" dirty="0"/>
              <a:t>Intro to Photoshop: Thursday, July 21st at 8am to 9:30am</a:t>
            </a:r>
          </a:p>
          <a:p>
            <a:pPr lvl="0"/>
            <a:r>
              <a:rPr lang="en-US" dirty="0"/>
              <a:t>Intro to Illustrator: Thursday, July 21st at 8am to 9:30am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Curriculum Team</a:t>
            </a:r>
            <a:endParaRPr/>
          </a:p>
        </p:txBody>
      </p:sp>
      <p:sp>
        <p:nvSpPr>
          <p:cNvPr id="2" name="Text Placeholder 1">
            <a:extLst>
              <a:ext uri="{FF2B5EF4-FFF2-40B4-BE49-F238E27FC236}">
                <a16:creationId xmlns:a16="http://schemas.microsoft.com/office/drawing/2014/main" id="{0C0C844B-404E-1532-CC89-7126B9538CCC}"/>
              </a:ext>
            </a:extLst>
          </p:cNvPr>
          <p:cNvSpPr>
            <a:spLocks noGrp="1"/>
          </p:cNvSpPr>
          <p:nvPr>
            <p:ph type="body" idx="1"/>
          </p:nvPr>
        </p:nvSpPr>
        <p:spPr>
          <a:xfrm>
            <a:off x="432054" y="1483222"/>
            <a:ext cx="2468880" cy="574180"/>
          </a:xfrm>
        </p:spPr>
        <p:txBody>
          <a:bodyPr>
            <a:normAutofit/>
          </a:bodyPr>
          <a:lstStyle/>
          <a:p>
            <a:r>
              <a:rPr lang="en-US" dirty="0"/>
              <a:t>Dennis Perks</a:t>
            </a:r>
          </a:p>
        </p:txBody>
      </p:sp>
      <p:sp>
        <p:nvSpPr>
          <p:cNvPr id="3" name="Content Placeholder 2">
            <a:extLst>
              <a:ext uri="{FF2B5EF4-FFF2-40B4-BE49-F238E27FC236}">
                <a16:creationId xmlns:a16="http://schemas.microsoft.com/office/drawing/2014/main" id="{54B97ACD-FEF1-24C5-430C-4E95A2FB270B}"/>
              </a:ext>
            </a:extLst>
          </p:cNvPr>
          <p:cNvSpPr>
            <a:spLocks noGrp="1"/>
          </p:cNvSpPr>
          <p:nvPr>
            <p:ph sz="half" idx="2"/>
          </p:nvPr>
        </p:nvSpPr>
        <p:spPr>
          <a:xfrm>
            <a:off x="432054" y="2057401"/>
            <a:ext cx="2468880" cy="2974074"/>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dirty="0"/>
              <a:t>Apex Friendship High School</a:t>
            </a:r>
          </a:p>
          <a:p>
            <a:pPr marL="0" lvl="0" indent="0">
              <a:spcBef>
                <a:spcPts val="0"/>
              </a:spcBef>
              <a:buNone/>
            </a:pPr>
            <a:r>
              <a:rPr lang="en-US" dirty="0"/>
              <a:t>Apex, NC</a:t>
            </a:r>
          </a:p>
          <a:p>
            <a:pPr marL="0" lvl="0" indent="0">
              <a:spcBef>
                <a:spcPts val="0"/>
              </a:spcBef>
              <a:buNone/>
            </a:pPr>
            <a:endParaRPr lang="en-US" dirty="0"/>
          </a:p>
          <a:p>
            <a:pPr marL="0" lvl="0" indent="0">
              <a:spcBef>
                <a:spcPts val="0"/>
              </a:spcBef>
              <a:buNone/>
            </a:pPr>
            <a:r>
              <a:rPr lang="en-US" dirty="0"/>
              <a:t>National Board Certified with 22 years of experience in the classroom and at NCDPI and a Masters Degree.</a:t>
            </a:r>
          </a:p>
          <a:p>
            <a:pPr marL="0" lvl="0" indent="0">
              <a:spcBef>
                <a:spcPts val="0"/>
              </a:spcBef>
              <a:buNone/>
            </a:pPr>
            <a:endParaRPr lang="en-US" dirty="0"/>
          </a:p>
          <a:p>
            <a:pPr marL="0" lvl="0" indent="0">
              <a:spcBef>
                <a:spcPts val="0"/>
              </a:spcBef>
              <a:buClr>
                <a:schemeClr val="dk1"/>
              </a:buClr>
              <a:buSzPts val="1100"/>
              <a:buNone/>
            </a:pPr>
            <a:r>
              <a:rPr lang="en-US" dirty="0">
                <a:solidFill>
                  <a:schemeClr val="dk1"/>
                </a:solidFill>
              </a:rPr>
              <a:t>Teaching next year:</a:t>
            </a:r>
          </a:p>
          <a:p>
            <a:pPr marL="0" lvl="0" indent="0">
              <a:spcBef>
                <a:spcPts val="0"/>
              </a:spcBef>
              <a:buClr>
                <a:schemeClr val="dk1"/>
              </a:buClr>
              <a:buSzPts val="1100"/>
              <a:buNone/>
            </a:pPr>
            <a:r>
              <a:rPr lang="en-US" dirty="0">
                <a:solidFill>
                  <a:schemeClr val="dk1"/>
                </a:solidFill>
              </a:rPr>
              <a:t>Adobe Visual Design 1 H</a:t>
            </a:r>
          </a:p>
          <a:p>
            <a:pPr marL="0" lvl="0" indent="0">
              <a:spcBef>
                <a:spcPts val="0"/>
              </a:spcBef>
              <a:buClr>
                <a:schemeClr val="dk1"/>
              </a:buClr>
              <a:buSzPts val="1100"/>
              <a:buNone/>
            </a:pPr>
            <a:r>
              <a:rPr lang="en-US" dirty="0">
                <a:solidFill>
                  <a:schemeClr val="dk1"/>
                </a:solidFill>
              </a:rPr>
              <a:t>Adobe Visual Design 2 H</a:t>
            </a:r>
          </a:p>
          <a:p>
            <a:pPr marL="0" lvl="0" indent="0">
              <a:spcBef>
                <a:spcPts val="0"/>
              </a:spcBef>
              <a:buClr>
                <a:schemeClr val="dk1"/>
              </a:buClr>
              <a:buSzPts val="1100"/>
              <a:buNone/>
            </a:pPr>
            <a:r>
              <a:rPr lang="en-US" dirty="0">
                <a:solidFill>
                  <a:schemeClr val="dk1"/>
                </a:solidFill>
              </a:rPr>
              <a:t>Adobe Video Design</a:t>
            </a:r>
            <a:endParaRPr lang="en-US" dirty="0"/>
          </a:p>
          <a:p>
            <a:endParaRPr lang="en-US" dirty="0"/>
          </a:p>
        </p:txBody>
      </p:sp>
      <p:sp>
        <p:nvSpPr>
          <p:cNvPr id="4" name="Text Placeholder 3">
            <a:extLst>
              <a:ext uri="{FF2B5EF4-FFF2-40B4-BE49-F238E27FC236}">
                <a16:creationId xmlns:a16="http://schemas.microsoft.com/office/drawing/2014/main" id="{712CBA4D-480E-02EE-FA82-38EF95101017}"/>
              </a:ext>
            </a:extLst>
          </p:cNvPr>
          <p:cNvSpPr>
            <a:spLocks noGrp="1"/>
          </p:cNvSpPr>
          <p:nvPr>
            <p:ph type="body" sz="quarter" idx="3"/>
          </p:nvPr>
        </p:nvSpPr>
        <p:spPr>
          <a:xfrm>
            <a:off x="3380994" y="1512740"/>
            <a:ext cx="2468880" cy="574180"/>
          </a:xfrm>
        </p:spPr>
        <p:txBody>
          <a:bodyPr/>
          <a:lstStyle/>
          <a:p>
            <a:r>
              <a:rPr lang="en-US" dirty="0"/>
              <a:t>Michael </a:t>
            </a:r>
            <a:r>
              <a:rPr lang="en-US" dirty="0" err="1"/>
              <a:t>Poller</a:t>
            </a:r>
            <a:endParaRPr lang="en-US" dirty="0"/>
          </a:p>
        </p:txBody>
      </p:sp>
      <p:sp>
        <p:nvSpPr>
          <p:cNvPr id="5" name="Content Placeholder 4">
            <a:extLst>
              <a:ext uri="{FF2B5EF4-FFF2-40B4-BE49-F238E27FC236}">
                <a16:creationId xmlns:a16="http://schemas.microsoft.com/office/drawing/2014/main" id="{4F80CEE3-C62E-187D-3849-A4FADAAA6AD7}"/>
              </a:ext>
            </a:extLst>
          </p:cNvPr>
          <p:cNvSpPr>
            <a:spLocks noGrp="1"/>
          </p:cNvSpPr>
          <p:nvPr>
            <p:ph sz="quarter" idx="4"/>
          </p:nvPr>
        </p:nvSpPr>
        <p:spPr>
          <a:xfrm>
            <a:off x="3380994" y="2086920"/>
            <a:ext cx="2468880" cy="2832580"/>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dirty="0"/>
              <a:t>Davie High School</a:t>
            </a:r>
          </a:p>
          <a:p>
            <a:pPr marL="0" lvl="0" indent="0">
              <a:spcBef>
                <a:spcPts val="0"/>
              </a:spcBef>
              <a:buNone/>
            </a:pPr>
            <a:r>
              <a:rPr lang="en-US" dirty="0"/>
              <a:t>Winston-Salem, NC</a:t>
            </a:r>
          </a:p>
          <a:p>
            <a:pPr marL="0" lvl="0" indent="0">
              <a:spcBef>
                <a:spcPts val="0"/>
              </a:spcBef>
              <a:buNone/>
            </a:pPr>
            <a:endParaRPr lang="en-US" dirty="0"/>
          </a:p>
          <a:p>
            <a:pPr marL="0" lvl="0" indent="0">
              <a:spcBef>
                <a:spcPts val="0"/>
              </a:spcBef>
              <a:buClr>
                <a:schemeClr val="dk1"/>
              </a:buClr>
              <a:buSzPts val="1100"/>
              <a:buNone/>
            </a:pPr>
            <a:r>
              <a:rPr lang="en-US" dirty="0">
                <a:solidFill>
                  <a:schemeClr val="dk1"/>
                </a:solidFill>
              </a:rPr>
              <a:t>8 years experience. Adobe Subject Matter Expert for </a:t>
            </a:r>
            <a:r>
              <a:rPr lang="en-US" dirty="0" err="1">
                <a:solidFill>
                  <a:schemeClr val="dk1"/>
                </a:solidFill>
              </a:rPr>
              <a:t>Certiport</a:t>
            </a:r>
            <a:r>
              <a:rPr lang="en-US" dirty="0">
                <a:solidFill>
                  <a:schemeClr val="dk1"/>
                </a:solidFill>
              </a:rPr>
              <a:t>.</a:t>
            </a:r>
          </a:p>
          <a:p>
            <a:pPr marL="0" lvl="0" indent="0">
              <a:spcBef>
                <a:spcPts val="0"/>
              </a:spcBef>
              <a:buClr>
                <a:schemeClr val="dk1"/>
              </a:buClr>
              <a:buSzPts val="1100"/>
              <a:buNone/>
            </a:pPr>
            <a:endParaRPr lang="en-US" dirty="0">
              <a:solidFill>
                <a:schemeClr val="dk1"/>
              </a:solidFill>
            </a:endParaRPr>
          </a:p>
          <a:p>
            <a:pPr marL="0" lvl="0" indent="0">
              <a:spcBef>
                <a:spcPts val="0"/>
              </a:spcBef>
              <a:buClr>
                <a:schemeClr val="dk1"/>
              </a:buClr>
              <a:buSzPts val="1100"/>
              <a:buNone/>
            </a:pPr>
            <a:endParaRPr lang="en-US" dirty="0">
              <a:solidFill>
                <a:schemeClr val="dk1"/>
              </a:solidFill>
            </a:endParaRPr>
          </a:p>
          <a:p>
            <a:pPr marL="0" lvl="0" indent="0">
              <a:spcBef>
                <a:spcPts val="0"/>
              </a:spcBef>
              <a:buClr>
                <a:schemeClr val="dk1"/>
              </a:buClr>
              <a:buSzPts val="1100"/>
              <a:buNone/>
            </a:pPr>
            <a:r>
              <a:rPr lang="en-US" dirty="0">
                <a:solidFill>
                  <a:schemeClr val="dk1"/>
                </a:solidFill>
              </a:rPr>
              <a:t>Teaching next year:</a:t>
            </a:r>
          </a:p>
          <a:p>
            <a:pPr marL="0" lvl="0" indent="0">
              <a:spcBef>
                <a:spcPts val="0"/>
              </a:spcBef>
              <a:buClr>
                <a:schemeClr val="dk1"/>
              </a:buClr>
              <a:buSzPts val="1100"/>
              <a:buNone/>
            </a:pPr>
            <a:r>
              <a:rPr lang="en-US" dirty="0">
                <a:solidFill>
                  <a:schemeClr val="dk1"/>
                </a:solidFill>
              </a:rPr>
              <a:t>Adobe Visual Design 1 H</a:t>
            </a:r>
          </a:p>
          <a:p>
            <a:pPr marL="0" lvl="0" indent="0">
              <a:spcBef>
                <a:spcPts val="0"/>
              </a:spcBef>
              <a:buClr>
                <a:schemeClr val="dk1"/>
              </a:buClr>
              <a:buSzPts val="1100"/>
              <a:buNone/>
            </a:pPr>
            <a:r>
              <a:rPr lang="en-US" dirty="0">
                <a:solidFill>
                  <a:schemeClr val="dk1"/>
                </a:solidFill>
              </a:rPr>
              <a:t>Adobe Visual Design 2H</a:t>
            </a:r>
          </a:p>
          <a:p>
            <a:pPr marL="0" lvl="0" indent="0">
              <a:spcBef>
                <a:spcPts val="0"/>
              </a:spcBef>
              <a:buClr>
                <a:schemeClr val="dk1"/>
              </a:buClr>
              <a:buSzPts val="1100"/>
              <a:buNone/>
            </a:pPr>
            <a:r>
              <a:rPr lang="en-US" dirty="0">
                <a:solidFill>
                  <a:schemeClr val="dk1"/>
                </a:solidFill>
              </a:rPr>
              <a:t>Adobe Video Design H</a:t>
            </a:r>
          </a:p>
          <a:p>
            <a:pPr marL="0" lvl="0" indent="0">
              <a:spcBef>
                <a:spcPts val="0"/>
              </a:spcBef>
              <a:buNone/>
            </a:pPr>
            <a:endParaRPr lang="en-US" dirty="0"/>
          </a:p>
          <a:p>
            <a:pPr marL="0" lvl="0" indent="0">
              <a:spcBef>
                <a:spcPts val="0"/>
              </a:spcBef>
              <a:buNone/>
            </a:pPr>
            <a:endParaRPr lang="en-US" dirty="0"/>
          </a:p>
          <a:p>
            <a:pPr marL="0" lvl="0" indent="0">
              <a:spcBef>
                <a:spcPts val="0"/>
              </a:spcBef>
              <a:buNone/>
            </a:pPr>
            <a:endParaRPr lang="en-US" dirty="0"/>
          </a:p>
          <a:p>
            <a:endParaRPr lang="en-US" dirty="0"/>
          </a:p>
        </p:txBody>
      </p:sp>
      <p:sp>
        <p:nvSpPr>
          <p:cNvPr id="6" name="Text Placeholder 5">
            <a:extLst>
              <a:ext uri="{FF2B5EF4-FFF2-40B4-BE49-F238E27FC236}">
                <a16:creationId xmlns:a16="http://schemas.microsoft.com/office/drawing/2014/main" id="{6DA7EE05-1145-6834-74CB-CDF8F7EB1F71}"/>
              </a:ext>
            </a:extLst>
          </p:cNvPr>
          <p:cNvSpPr>
            <a:spLocks noGrp="1"/>
          </p:cNvSpPr>
          <p:nvPr>
            <p:ph type="body" sz="quarter" idx="13"/>
          </p:nvPr>
        </p:nvSpPr>
        <p:spPr>
          <a:xfrm>
            <a:off x="6329934" y="1581912"/>
            <a:ext cx="2468880" cy="475489"/>
          </a:xfrm>
        </p:spPr>
        <p:txBody>
          <a:bodyPr/>
          <a:lstStyle/>
          <a:p>
            <a:r>
              <a:rPr lang="en-US" dirty="0"/>
              <a:t>Emily Scales</a:t>
            </a:r>
          </a:p>
        </p:txBody>
      </p:sp>
      <p:sp>
        <p:nvSpPr>
          <p:cNvPr id="7" name="Content Placeholder 6">
            <a:extLst>
              <a:ext uri="{FF2B5EF4-FFF2-40B4-BE49-F238E27FC236}">
                <a16:creationId xmlns:a16="http://schemas.microsoft.com/office/drawing/2014/main" id="{0CC96D91-7A29-8D3C-BC21-2CF82B7EB07A}"/>
              </a:ext>
            </a:extLst>
          </p:cNvPr>
          <p:cNvSpPr>
            <a:spLocks noGrp="1"/>
          </p:cNvSpPr>
          <p:nvPr>
            <p:ph sz="quarter" idx="14"/>
          </p:nvPr>
        </p:nvSpPr>
        <p:spPr>
          <a:xfrm>
            <a:off x="6329934" y="2086920"/>
            <a:ext cx="2468880" cy="2832159"/>
          </a:xfrm>
        </p:spPr>
        <p:txBody>
          <a:bodyPr>
            <a:normAutofit lnSpcReduction="10000"/>
          </a:bodyPr>
          <a:lstStyle/>
          <a:p>
            <a:pPr marL="0" lvl="0" indent="0">
              <a:spcBef>
                <a:spcPts val="0"/>
              </a:spcBef>
              <a:buNone/>
            </a:pPr>
            <a:r>
              <a:rPr lang="en-US" dirty="0"/>
              <a:t>Adobe Teacher</a:t>
            </a:r>
          </a:p>
          <a:p>
            <a:pPr marL="0" lvl="0" indent="0">
              <a:spcBef>
                <a:spcPts val="0"/>
              </a:spcBef>
              <a:buNone/>
            </a:pPr>
            <a:r>
              <a:rPr lang="en-US" i="1" dirty="0"/>
              <a:t>Wakefield High School</a:t>
            </a:r>
          </a:p>
          <a:p>
            <a:pPr marL="0" lvl="0" indent="0">
              <a:spcBef>
                <a:spcPts val="0"/>
              </a:spcBef>
              <a:buNone/>
            </a:pPr>
            <a:r>
              <a:rPr lang="en-US" i="1" dirty="0"/>
              <a:t>Raleigh, NC</a:t>
            </a:r>
          </a:p>
          <a:p>
            <a:pPr marL="0" lvl="0" indent="0">
              <a:spcBef>
                <a:spcPts val="0"/>
              </a:spcBef>
              <a:buNone/>
            </a:pPr>
            <a:endParaRPr lang="en-US" dirty="0"/>
          </a:p>
          <a:p>
            <a:pPr marL="0" lvl="0" indent="0">
              <a:spcBef>
                <a:spcPts val="0"/>
              </a:spcBef>
              <a:buNone/>
            </a:pPr>
            <a:r>
              <a:rPr lang="en-US" dirty="0"/>
              <a:t>National Board Certified with 15 years of experience. </a:t>
            </a:r>
          </a:p>
          <a:p>
            <a:pPr marL="0" lvl="0" indent="0">
              <a:spcBef>
                <a:spcPts val="0"/>
              </a:spcBef>
              <a:buNone/>
            </a:pPr>
            <a:endParaRPr lang="en-US" dirty="0"/>
          </a:p>
          <a:p>
            <a:pPr marL="0" lvl="0" indent="0">
              <a:spcBef>
                <a:spcPts val="0"/>
              </a:spcBef>
              <a:buNone/>
            </a:pPr>
            <a:r>
              <a:rPr lang="en-US" dirty="0"/>
              <a:t>Teaching next year:</a:t>
            </a:r>
          </a:p>
          <a:p>
            <a:pPr marL="0" lvl="0" indent="0">
              <a:spcBef>
                <a:spcPts val="0"/>
              </a:spcBef>
              <a:buNone/>
            </a:pPr>
            <a:r>
              <a:rPr lang="en-US" dirty="0"/>
              <a:t>Adobe Visual Design 1 H</a:t>
            </a:r>
          </a:p>
          <a:p>
            <a:pPr marL="0" lvl="0" indent="0">
              <a:spcBef>
                <a:spcPts val="0"/>
              </a:spcBef>
              <a:buNone/>
            </a:pPr>
            <a:r>
              <a:rPr lang="en-US" dirty="0">
                <a:solidFill>
                  <a:schemeClr val="dk1"/>
                </a:solidFill>
              </a:rPr>
              <a:t>Adobe Visual Design 2 H</a:t>
            </a:r>
            <a:endParaRPr lang="en-US" dirty="0"/>
          </a:p>
          <a:p>
            <a:pPr marL="0" lvl="0" indent="0">
              <a:spcBef>
                <a:spcPts val="0"/>
              </a:spcBef>
              <a:buNone/>
            </a:pPr>
            <a:r>
              <a:rPr lang="en-US" dirty="0"/>
              <a:t>Adobe Video </a:t>
            </a:r>
            <a:r>
              <a:rPr lang="en-US" dirty="0">
                <a:solidFill>
                  <a:schemeClr val="dk1"/>
                </a:solidFill>
              </a:rPr>
              <a:t>Design</a:t>
            </a:r>
            <a:endParaRPr lang="en-US" dirty="0"/>
          </a:p>
          <a:p>
            <a:pPr marL="0" lvl="0" indent="0">
              <a:spcBef>
                <a:spcPts val="0"/>
              </a:spcBef>
              <a:buNone/>
            </a:pPr>
            <a:r>
              <a:rPr lang="en-US" dirty="0"/>
              <a:t>Adobe Digital </a:t>
            </a:r>
            <a:r>
              <a:rPr lang="en-US" dirty="0">
                <a:solidFill>
                  <a:schemeClr val="dk1"/>
                </a:solidFill>
              </a:rPr>
              <a:t>Design</a:t>
            </a:r>
            <a:endParaRPr lang="en-US" dirty="0"/>
          </a:p>
          <a:p>
            <a:pPr marL="0" lvl="0" indent="0">
              <a:spcBef>
                <a:spcPts val="0"/>
              </a:spcBef>
              <a:buNone/>
            </a:pPr>
            <a:r>
              <a:rPr lang="en-US" dirty="0"/>
              <a:t>Advanced Studies</a:t>
            </a:r>
          </a:p>
          <a:p>
            <a:endParaRPr lang="en-US" dirty="0"/>
          </a:p>
        </p:txBody>
      </p:sp>
      <p:grpSp>
        <p:nvGrpSpPr>
          <p:cNvPr id="8" name="Group 7">
            <a:extLst>
              <a:ext uri="{FF2B5EF4-FFF2-40B4-BE49-F238E27FC236}">
                <a16:creationId xmlns:a16="http://schemas.microsoft.com/office/drawing/2014/main" id="{5108C294-58A2-6ADC-70F4-145E6ADE02AE}"/>
              </a:ext>
            </a:extLst>
          </p:cNvPr>
          <p:cNvGrpSpPr/>
          <p:nvPr/>
        </p:nvGrpSpPr>
        <p:grpSpPr>
          <a:xfrm>
            <a:off x="5219731" y="469086"/>
            <a:ext cx="3286475" cy="504376"/>
            <a:chOff x="5689025" y="224000"/>
            <a:chExt cx="3286475" cy="504376"/>
          </a:xfrm>
        </p:grpSpPr>
        <p:pic>
          <p:nvPicPr>
            <p:cNvPr id="64" name="Google Shape;64;p14"/>
            <p:cNvPicPr preferRelativeResize="0"/>
            <p:nvPr/>
          </p:nvPicPr>
          <p:blipFill>
            <a:blip r:embed="rId3">
              <a:alphaModFix/>
            </a:blip>
            <a:stretch>
              <a:fillRect/>
            </a:stretch>
          </p:blipFill>
          <p:spPr>
            <a:xfrm>
              <a:off x="5689025" y="224000"/>
              <a:ext cx="504362" cy="504376"/>
            </a:xfrm>
            <a:prstGeom prst="rect">
              <a:avLst/>
            </a:prstGeom>
            <a:noFill/>
            <a:ln>
              <a:noFill/>
            </a:ln>
          </p:spPr>
        </p:pic>
        <p:pic>
          <p:nvPicPr>
            <p:cNvPr id="65" name="Google Shape;65;p14"/>
            <p:cNvPicPr preferRelativeResize="0"/>
            <p:nvPr/>
          </p:nvPicPr>
          <p:blipFill>
            <a:blip r:embed="rId4">
              <a:alphaModFix/>
            </a:blip>
            <a:stretch>
              <a:fillRect/>
            </a:stretch>
          </p:blipFill>
          <p:spPr>
            <a:xfrm>
              <a:off x="7365198" y="224421"/>
              <a:ext cx="503521" cy="503519"/>
            </a:xfrm>
            <a:prstGeom prst="rect">
              <a:avLst/>
            </a:prstGeom>
            <a:noFill/>
            <a:ln>
              <a:noFill/>
            </a:ln>
          </p:spPr>
        </p:pic>
        <p:pic>
          <p:nvPicPr>
            <p:cNvPr id="66" name="Google Shape;66;p14"/>
            <p:cNvPicPr preferRelativeResize="0"/>
            <p:nvPr/>
          </p:nvPicPr>
          <p:blipFill>
            <a:blip r:embed="rId5">
              <a:alphaModFix/>
            </a:blip>
            <a:stretch>
              <a:fillRect/>
            </a:stretch>
          </p:blipFill>
          <p:spPr>
            <a:xfrm>
              <a:off x="6257575" y="224000"/>
              <a:ext cx="504361" cy="504358"/>
            </a:xfrm>
            <a:prstGeom prst="rect">
              <a:avLst/>
            </a:prstGeom>
            <a:noFill/>
            <a:ln>
              <a:noFill/>
            </a:ln>
          </p:spPr>
        </p:pic>
        <p:pic>
          <p:nvPicPr>
            <p:cNvPr id="67" name="Google Shape;67;p14"/>
            <p:cNvPicPr preferRelativeResize="0"/>
            <p:nvPr/>
          </p:nvPicPr>
          <p:blipFill>
            <a:blip r:embed="rId6">
              <a:alphaModFix/>
            </a:blip>
            <a:stretch>
              <a:fillRect/>
            </a:stretch>
          </p:blipFill>
          <p:spPr>
            <a:xfrm>
              <a:off x="6826119" y="224000"/>
              <a:ext cx="504362" cy="504361"/>
            </a:xfrm>
            <a:prstGeom prst="rect">
              <a:avLst/>
            </a:prstGeom>
            <a:noFill/>
            <a:ln>
              <a:noFill/>
            </a:ln>
          </p:spPr>
        </p:pic>
        <p:pic>
          <p:nvPicPr>
            <p:cNvPr id="68" name="Google Shape;68;p14"/>
            <p:cNvPicPr preferRelativeResize="0"/>
            <p:nvPr/>
          </p:nvPicPr>
          <p:blipFill>
            <a:blip r:embed="rId7">
              <a:alphaModFix/>
            </a:blip>
            <a:stretch>
              <a:fillRect/>
            </a:stretch>
          </p:blipFill>
          <p:spPr>
            <a:xfrm>
              <a:off x="7918173" y="224000"/>
              <a:ext cx="504360" cy="504360"/>
            </a:xfrm>
            <a:prstGeom prst="rect">
              <a:avLst/>
            </a:prstGeom>
            <a:noFill/>
            <a:ln>
              <a:noFill/>
            </a:ln>
          </p:spPr>
        </p:pic>
        <p:pic>
          <p:nvPicPr>
            <p:cNvPr id="69" name="Google Shape;69;p14"/>
            <p:cNvPicPr preferRelativeResize="0"/>
            <p:nvPr/>
          </p:nvPicPr>
          <p:blipFill>
            <a:blip r:embed="rId8">
              <a:alphaModFix/>
            </a:blip>
            <a:stretch>
              <a:fillRect/>
            </a:stretch>
          </p:blipFill>
          <p:spPr>
            <a:xfrm>
              <a:off x="8471979" y="224000"/>
              <a:ext cx="503521" cy="504356"/>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p:txBody>
          <a:bodyPr/>
          <a:lstStyle/>
          <a:p>
            <a:pPr lvl="0"/>
            <a:r>
              <a:rPr lang="en-US"/>
              <a:t>AVD 2 Focus</a:t>
            </a:r>
          </a:p>
        </p:txBody>
      </p:sp>
      <p:sp>
        <p:nvSpPr>
          <p:cNvPr id="75" name="Google Shape;75;p15"/>
          <p:cNvSpPr txBox="1">
            <a:spLocks noGrp="1"/>
          </p:cNvSpPr>
          <p:nvPr>
            <p:ph idx="1"/>
          </p:nvPr>
        </p:nvSpPr>
        <p:spPr/>
        <p:txBody>
          <a:bodyPr/>
          <a:lstStyle/>
          <a:p>
            <a:pPr lvl="0"/>
            <a:r>
              <a:rPr lang="en-US"/>
              <a:t>Adobe Visual Design 2 will focus on helping students learn and certify in Adobe InDesign. It will also focus on helping students utilize Adobe InDesign with Photoshop and Illustrator skills as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p:txBody>
          <a:bodyPr/>
          <a:lstStyle/>
          <a:p>
            <a:pPr lvl="0"/>
            <a:r>
              <a:rPr lang="en-US"/>
              <a:t>Softwares:</a:t>
            </a:r>
          </a:p>
        </p:txBody>
      </p:sp>
      <p:sp>
        <p:nvSpPr>
          <p:cNvPr id="81" name="Google Shape;81;p16"/>
          <p:cNvSpPr txBox="1">
            <a:spLocks noGrp="1"/>
          </p:cNvSpPr>
          <p:nvPr>
            <p:ph idx="1"/>
          </p:nvPr>
        </p:nvSpPr>
        <p:spPr>
          <a:xfrm>
            <a:off x="836676" y="1858518"/>
            <a:ext cx="5992387" cy="2770632"/>
          </a:xfrm>
        </p:spPr>
        <p:txBody>
          <a:bodyPr/>
          <a:lstStyle/>
          <a:p>
            <a:pPr marL="0" lvl="0" indent="0">
              <a:buNone/>
            </a:pPr>
            <a:r>
              <a:rPr lang="en-US" b="1" dirty="0"/>
              <a:t>Adobe InDesign</a:t>
            </a:r>
          </a:p>
          <a:p>
            <a:pPr lvl="0"/>
            <a:r>
              <a:rPr lang="en-US" dirty="0"/>
              <a:t>Is a layout design and desktop publishing software. Produces high quality print materials. </a:t>
            </a:r>
          </a:p>
          <a:p>
            <a:pPr lvl="0"/>
            <a:r>
              <a:rPr lang="en-US" dirty="0"/>
              <a:t>Used to create flyers, posters, brochures, business cards, magazines, books, </a:t>
            </a:r>
            <a:r>
              <a:rPr lang="en-US" dirty="0" err="1"/>
              <a:t>ebooks</a:t>
            </a:r>
            <a:r>
              <a:rPr lang="en-US" dirty="0"/>
              <a:t>, newspapers, yearbooks, and more…</a:t>
            </a:r>
          </a:p>
          <a:p>
            <a:pPr lvl="0"/>
            <a:endParaRPr lang="en-US" dirty="0"/>
          </a:p>
        </p:txBody>
      </p:sp>
      <p:pic>
        <p:nvPicPr>
          <p:cNvPr id="82" name="Google Shape;82;p16"/>
          <p:cNvPicPr preferRelativeResize="0"/>
          <p:nvPr/>
        </p:nvPicPr>
        <p:blipFill>
          <a:blip r:embed="rId3">
            <a:alphaModFix/>
          </a:blip>
          <a:stretch>
            <a:fillRect/>
          </a:stretch>
        </p:blipFill>
        <p:spPr>
          <a:xfrm>
            <a:off x="6829063" y="2818450"/>
            <a:ext cx="1822249" cy="17759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p:txBody>
          <a:bodyPr/>
          <a:lstStyle/>
          <a:p>
            <a:pPr lvl="0"/>
            <a:r>
              <a:rPr lang="en-US"/>
              <a:t>Why InDesign?</a:t>
            </a:r>
          </a:p>
        </p:txBody>
      </p:sp>
      <p:sp>
        <p:nvSpPr>
          <p:cNvPr id="88" name="Google Shape;88;p17"/>
          <p:cNvSpPr txBox="1">
            <a:spLocks noGrp="1"/>
          </p:cNvSpPr>
          <p:nvPr>
            <p:ph idx="1"/>
          </p:nvPr>
        </p:nvSpPr>
        <p:spPr/>
        <p:txBody>
          <a:bodyPr/>
          <a:lstStyle/>
          <a:p>
            <a:pPr lvl="0"/>
            <a:r>
              <a:rPr lang="en-US"/>
              <a:t>Adobe InDesign is the most highly used software tool used in marketing, publishing, and design industries. And is considered the number 1 most desirable skill by employers.</a:t>
            </a:r>
          </a:p>
          <a:p>
            <a:pPr lvl="0"/>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4E0771AA-7D04-76D4-1686-72C2CA709244}"/>
              </a:ext>
            </a:extLst>
          </p:cNvPr>
          <p:cNvSpPr>
            <a:spLocks noGrp="1"/>
          </p:cNvSpPr>
          <p:nvPr>
            <p:ph idx="1"/>
          </p:nvPr>
        </p:nvSpPr>
        <p:spPr/>
        <p:txBody>
          <a:bodyPr/>
          <a:lstStyle/>
          <a:p>
            <a:endParaRPr lang="en-US"/>
          </a:p>
        </p:txBody>
      </p:sp>
      <p:pic>
        <p:nvPicPr>
          <p:cNvPr id="95" name="Google Shape;95;p18"/>
          <p:cNvPicPr preferRelativeResize="0"/>
          <p:nvPr/>
        </p:nvPicPr>
        <p:blipFill>
          <a:blip r:embed="rId3">
            <a:alphaModFix/>
          </a:blip>
          <a:stretch>
            <a:fillRect/>
          </a:stretch>
        </p:blipFill>
        <p:spPr>
          <a:xfrm>
            <a:off x="311699" y="1858518"/>
            <a:ext cx="8520602" cy="224276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1A1D6D4D-1FA7-9056-7B6A-786D80F20107}"/>
              </a:ext>
            </a:extLst>
          </p:cNvPr>
          <p:cNvSpPr>
            <a:spLocks noGrp="1"/>
          </p:cNvSpPr>
          <p:nvPr>
            <p:ph idx="1"/>
          </p:nvPr>
        </p:nvSpPr>
        <p:spPr/>
        <p:txBody>
          <a:bodyPr/>
          <a:lstStyle/>
          <a:p>
            <a:endParaRPr lang="en-US"/>
          </a:p>
        </p:txBody>
      </p:sp>
      <p:pic>
        <p:nvPicPr>
          <p:cNvPr id="102" name="Google Shape;102;p19"/>
          <p:cNvPicPr preferRelativeResize="0"/>
          <p:nvPr/>
        </p:nvPicPr>
        <p:blipFill>
          <a:blip r:embed="rId3">
            <a:alphaModFix/>
          </a:blip>
          <a:stretch>
            <a:fillRect/>
          </a:stretch>
        </p:blipFill>
        <p:spPr>
          <a:xfrm>
            <a:off x="311699" y="1769208"/>
            <a:ext cx="8520601" cy="264130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4977180F-073B-1D63-C4E8-60C71A8D4036}"/>
              </a:ext>
            </a:extLst>
          </p:cNvPr>
          <p:cNvSpPr>
            <a:spLocks noGrp="1"/>
          </p:cNvSpPr>
          <p:nvPr>
            <p:ph idx="1"/>
          </p:nvPr>
        </p:nvSpPr>
        <p:spPr/>
        <p:txBody>
          <a:bodyPr/>
          <a:lstStyle/>
          <a:p>
            <a:endParaRPr lang="en-US"/>
          </a:p>
        </p:txBody>
      </p:sp>
      <p:pic>
        <p:nvPicPr>
          <p:cNvPr id="109" name="Google Shape;109;p20"/>
          <p:cNvPicPr preferRelativeResize="0"/>
          <p:nvPr/>
        </p:nvPicPr>
        <p:blipFill>
          <a:blip r:embed="rId3">
            <a:alphaModFix/>
          </a:blip>
          <a:stretch>
            <a:fillRect/>
          </a:stretch>
        </p:blipFill>
        <p:spPr>
          <a:xfrm>
            <a:off x="311699" y="1858518"/>
            <a:ext cx="8520602" cy="251699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p:txBody>
          <a:bodyPr/>
          <a:lstStyle/>
          <a:p>
            <a:pPr lvl="0"/>
            <a:r>
              <a:rPr lang="en-US"/>
              <a:t>Blueprint and Standards</a:t>
            </a:r>
          </a:p>
        </p:txBody>
      </p:sp>
      <p:sp>
        <p:nvSpPr>
          <p:cNvPr id="4" name="Content Placeholder 3">
            <a:extLst>
              <a:ext uri="{FF2B5EF4-FFF2-40B4-BE49-F238E27FC236}">
                <a16:creationId xmlns:a16="http://schemas.microsoft.com/office/drawing/2014/main" id="{F2A2AF01-6D4D-B25D-2851-F65ED5DC6499}"/>
              </a:ext>
            </a:extLst>
          </p:cNvPr>
          <p:cNvSpPr>
            <a:spLocks noGrp="1"/>
          </p:cNvSpPr>
          <p:nvPr>
            <p:ph idx="1"/>
          </p:nvPr>
        </p:nvSpPr>
        <p:spPr/>
        <p:txBody>
          <a:bodyPr/>
          <a:lstStyle/>
          <a:p>
            <a:endParaRPr lang="en-US"/>
          </a:p>
        </p:txBody>
      </p:sp>
      <p:pic>
        <p:nvPicPr>
          <p:cNvPr id="116" name="Google Shape;116;p21"/>
          <p:cNvPicPr preferRelativeResize="0"/>
          <p:nvPr/>
        </p:nvPicPr>
        <p:blipFill>
          <a:blip r:embed="rId3">
            <a:alphaModFix/>
          </a:blip>
          <a:stretch>
            <a:fillRect/>
          </a:stretch>
        </p:blipFill>
        <p:spPr>
          <a:xfrm>
            <a:off x="311699" y="1858518"/>
            <a:ext cx="8520602" cy="2477814"/>
          </a:xfrm>
          <a:prstGeom prst="rect">
            <a:avLst/>
          </a:prstGeom>
          <a:noFill/>
          <a:ln>
            <a:noFill/>
          </a:ln>
        </p:spPr>
      </p:pic>
    </p:spTree>
  </p:cSld>
  <p:clrMapOvr>
    <a:masterClrMapping/>
  </p:clrMapOvr>
</p:sld>
</file>

<file path=ppt/theme/theme1.xml><?xml version="1.0" encoding="utf-8"?>
<a:theme xmlns:a="http://schemas.openxmlformats.org/drawingml/2006/main" name="Accent bo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 box" id="{7D962B33-6825-074A-906B-058A62C01EC6}" vid="{76138882-E944-F24F-9475-980144503D8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Accent box</Template>
  <TotalTime>37</TotalTime>
  <Words>1109</Words>
  <Application>Microsoft Macintosh PowerPoint</Application>
  <PresentationFormat>On-screen Show (16:9)</PresentationFormat>
  <Paragraphs>105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Avenir Next LT Pro</vt:lpstr>
      <vt:lpstr>Calibri</vt:lpstr>
      <vt:lpstr>Poppins Medium</vt:lpstr>
      <vt:lpstr>Raleway</vt:lpstr>
      <vt:lpstr>Accent box</vt:lpstr>
      <vt:lpstr>Intro to Adobe Visual Design 2 (II42) Curriculum</vt:lpstr>
      <vt:lpstr>Curriculum Team</vt:lpstr>
      <vt:lpstr>AVD 2 Focus</vt:lpstr>
      <vt:lpstr>Softwares:</vt:lpstr>
      <vt:lpstr>Why InDesign?</vt:lpstr>
      <vt:lpstr>Blueprint and Standards</vt:lpstr>
      <vt:lpstr>Blueprint and Standards</vt:lpstr>
      <vt:lpstr>Blueprint and Standards</vt:lpstr>
      <vt:lpstr>Blueprint and Standards</vt:lpstr>
      <vt:lpstr>Blueprint and Standards</vt:lpstr>
      <vt:lpstr>What is Provided in the Curriculum Guide?</vt:lpstr>
      <vt:lpstr>Proof of Learning</vt:lpstr>
      <vt:lpstr>Preparing for Certification</vt:lpstr>
      <vt:lpstr>Curriculum</vt:lpstr>
      <vt:lpstr>Disclaimer</vt:lpstr>
      <vt:lpstr>Canvas</vt:lpstr>
      <vt:lpstr>Resources</vt:lpstr>
      <vt:lpstr>Questions and Answers</vt:lpstr>
      <vt:lpstr>Other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Adobe Visual Design 2 (II42) Curriculum</dc:title>
  <cp:lastModifiedBy>Emily Scales _ Staff - WakefieldHS</cp:lastModifiedBy>
  <cp:revision>2</cp:revision>
  <dcterms:modified xsi:type="dcterms:W3CDTF">2022-06-28T15:42:58Z</dcterms:modified>
</cp:coreProperties>
</file>