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7882125"/>
  <p:notesSz cx="6858000" cy="9144000"/>
  <p:embeddedFontLs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swald-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0" Type="http://schemas.openxmlformats.org/officeDocument/2006/relationships/font" Target="fonts/Oswald-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8a6a26dd3_0_0: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8a6a26d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1113a7aed_0_34: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1113a7ae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1113a7aed_0_68: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1113a7ae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1113a7aed_0_50: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91113a7a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1113a7aed_0_79: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1113a7ae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1113a7aed_0_83: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1113a7ae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1113a7aed_0_254: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1113a7aed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1113a7aed_0_18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91113a7aed_0_182:notes"/>
          <p:cNvSpPr/>
          <p:nvPr>
            <p:ph idx="2" type="sldImg"/>
          </p:nvPr>
        </p:nvSpPr>
        <p:spPr>
          <a:xfrm>
            <a:off x="1064363" y="1143000"/>
            <a:ext cx="4729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1113a7aed_0_1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91113a7aed_0_187:notes"/>
          <p:cNvSpPr/>
          <p:nvPr>
            <p:ph idx="2" type="sldImg"/>
          </p:nvPr>
        </p:nvSpPr>
        <p:spPr>
          <a:xfrm>
            <a:off x="1064363" y="1143000"/>
            <a:ext cx="4729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8a6a26dd3_0_8: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b8a6a26d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eb34566b58_0_100: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eb34566b5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8a6a26dd3_0_23: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8a6a26dd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b34566b58_0_105: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b34566b5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8a6a26dd3_0_5: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8a6a26d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1471e743b_0_1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91471e743b_0_142:notes"/>
          <p:cNvSpPr/>
          <p:nvPr>
            <p:ph idx="2" type="sldImg"/>
          </p:nvPr>
        </p:nvSpPr>
        <p:spPr>
          <a:xfrm>
            <a:off x="1064363" y="1143000"/>
            <a:ext cx="4729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1471e743b_0_150: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1471e743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1471e743b_0_314:notes"/>
          <p:cNvSpPr/>
          <p:nvPr>
            <p:ph idx="2" type="sldImg"/>
          </p:nvPr>
        </p:nvSpPr>
        <p:spPr>
          <a:xfrm>
            <a:off x="801934"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1471e743b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1471e743b_0_364: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1471e743b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1471e743b_0_369: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1471e743b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1471e743b_0_0:notes"/>
          <p:cNvSpPr/>
          <p:nvPr>
            <p:ph idx="2" type="sldImg"/>
          </p:nvPr>
        </p:nvSpPr>
        <p:spPr>
          <a:xfrm>
            <a:off x="801925" y="685800"/>
            <a:ext cx="52548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1471e74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8692" y="744575"/>
            <a:ext cx="73449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268685" y="2834125"/>
            <a:ext cx="73449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8685" y="1106125"/>
            <a:ext cx="73449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268685" y="3152225"/>
            <a:ext cx="73449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14"/>
          <p:cNvSpPr txBox="1"/>
          <p:nvPr>
            <p:ph type="ctrTitle"/>
          </p:nvPr>
        </p:nvSpPr>
        <p:spPr>
          <a:xfrm>
            <a:off x="591159" y="2114550"/>
            <a:ext cx="1050900" cy="971700"/>
          </a:xfrm>
          <a:prstGeom prst="rect">
            <a:avLst/>
          </a:prstGeom>
          <a:noFill/>
          <a:ln>
            <a:noFill/>
          </a:ln>
        </p:spPr>
        <p:txBody>
          <a:bodyPr anchorCtr="0" anchor="ctr" bIns="37675" lIns="75400" spcFirstLastPara="1" rIns="75400" wrap="square" tIns="37675">
            <a:noAutofit/>
          </a:bodyPr>
          <a:lstStyle>
            <a:lvl1pPr lvl="0" marR="0" rtl="0" algn="ctr">
              <a:spcBef>
                <a:spcPts val="0"/>
              </a:spcBef>
              <a:spcAft>
                <a:spcPts val="0"/>
              </a:spcAft>
              <a:buSzPts val="1200"/>
              <a:buNone/>
              <a:defRPr b="0" i="0" sz="6200" u="none" cap="none" strike="noStrike">
                <a:solidFill>
                  <a:schemeClr val="lt1"/>
                </a:solidFill>
                <a:latin typeface="Verdana"/>
                <a:ea typeface="Verdana"/>
                <a:cs typeface="Verdana"/>
                <a:sym typeface="Verdana"/>
              </a:defRPr>
            </a:lvl1pPr>
            <a:lvl2pPr lvl="1"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2pPr>
            <a:lvl3pPr lvl="2"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3pPr>
            <a:lvl4pPr lvl="3"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4pPr>
            <a:lvl5pPr lvl="4"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5pPr>
            <a:lvl6pPr lvl="5"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6pPr>
            <a:lvl7pPr lvl="6"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7pPr>
            <a:lvl8pPr lvl="7"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8pPr>
            <a:lvl9pPr lvl="8" marR="0" rtl="0" algn="ctr">
              <a:spcBef>
                <a:spcPts val="0"/>
              </a:spcBef>
              <a:spcAft>
                <a:spcPts val="0"/>
              </a:spcAft>
              <a:buSzPts val="1200"/>
              <a:buNone/>
              <a:defRPr b="0" i="0" sz="3600" u="none" cap="none" strike="noStrike">
                <a:solidFill>
                  <a:schemeClr val="dk2"/>
                </a:solidFill>
                <a:latin typeface="Arial"/>
                <a:ea typeface="Arial"/>
                <a:cs typeface="Arial"/>
                <a:sym typeface="Arial"/>
              </a:defRPr>
            </a:lvl9pPr>
          </a:lstStyle>
          <a:p/>
        </p:txBody>
      </p:sp>
      <p:sp>
        <p:nvSpPr>
          <p:cNvPr id="53" name="Google Shape;53;p14"/>
          <p:cNvSpPr txBox="1"/>
          <p:nvPr>
            <p:ph idx="1" type="subTitle"/>
          </p:nvPr>
        </p:nvSpPr>
        <p:spPr>
          <a:xfrm>
            <a:off x="1904847" y="2171700"/>
            <a:ext cx="5386200" cy="2457600"/>
          </a:xfrm>
          <a:prstGeom prst="rect">
            <a:avLst/>
          </a:prstGeom>
          <a:noFill/>
          <a:ln>
            <a:noFill/>
          </a:ln>
        </p:spPr>
        <p:txBody>
          <a:bodyPr anchorCtr="0" anchor="t" bIns="37675" lIns="75400" spcFirstLastPara="1" rIns="75400" wrap="square" tIns="37675">
            <a:noAutofit/>
          </a:bodyPr>
          <a:lstStyle>
            <a:lvl1pPr lvl="0" marR="0" rtl="0" algn="l">
              <a:spcBef>
                <a:spcPts val="800"/>
              </a:spcBef>
              <a:spcAft>
                <a:spcPts val="0"/>
              </a:spcAft>
              <a:buClr>
                <a:schemeClr val="lt1"/>
              </a:buClr>
              <a:buSzPts val="4100"/>
              <a:buFont typeface="Verdana"/>
              <a:buNone/>
              <a:defRPr b="0" i="0" sz="4100" u="none" cap="none" strike="noStrike">
                <a:solidFill>
                  <a:schemeClr val="lt1"/>
                </a:solidFill>
                <a:latin typeface="Verdana"/>
                <a:ea typeface="Verdana"/>
                <a:cs typeface="Verdana"/>
                <a:sym typeface="Verdana"/>
              </a:defRPr>
            </a:lvl1pPr>
            <a:lvl2pPr lvl="1" marR="0" rtl="0" algn="l">
              <a:spcBef>
                <a:spcPts val="500"/>
              </a:spcBef>
              <a:spcAft>
                <a:spcPts val="0"/>
              </a:spcAft>
              <a:buClr>
                <a:schemeClr val="dk1"/>
              </a:buClr>
              <a:buSzPts val="2300"/>
              <a:buFont typeface="Arial"/>
              <a:buChar char="–"/>
              <a:defRPr b="0" i="0" sz="2300" u="none" cap="none" strike="noStrike">
                <a:solidFill>
                  <a:schemeClr val="dk1"/>
                </a:solidFill>
                <a:latin typeface="Arial"/>
                <a:ea typeface="Arial"/>
                <a:cs typeface="Arial"/>
                <a:sym typeface="Arial"/>
              </a:defRPr>
            </a:lvl2pPr>
            <a:lvl3pPr lvl="2"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6"/>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60" name="Google Shape;60;p16"/>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17"/>
          <p:cNvSpPr txBox="1"/>
          <p:nvPr>
            <p:ph type="title"/>
          </p:nvPr>
        </p:nvSpPr>
        <p:spPr>
          <a:xfrm rot="5400000">
            <a:off x="4327653" y="1517550"/>
            <a:ext cx="4629300" cy="1822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63" name="Google Shape;63;p17"/>
          <p:cNvSpPr txBox="1"/>
          <p:nvPr>
            <p:ph idx="1" type="body"/>
          </p:nvPr>
        </p:nvSpPr>
        <p:spPr>
          <a:xfrm rot="5400000">
            <a:off x="616443" y="-239550"/>
            <a:ext cx="4629300" cy="53370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8"/>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66" name="Google Shape;66;p18"/>
          <p:cNvSpPr txBox="1"/>
          <p:nvPr>
            <p:ph idx="1" type="body"/>
          </p:nvPr>
        </p:nvSpPr>
        <p:spPr>
          <a:xfrm rot="5400000">
            <a:off x="2079453" y="-730800"/>
            <a:ext cx="3657600" cy="72909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9"/>
          <p:cNvSpPr txBox="1"/>
          <p:nvPr>
            <p:ph type="title"/>
          </p:nvPr>
        </p:nvSpPr>
        <p:spPr>
          <a:xfrm>
            <a:off x="1544952" y="3600450"/>
            <a:ext cx="4729200" cy="425100"/>
          </a:xfrm>
          <a:prstGeom prst="rect">
            <a:avLst/>
          </a:prstGeom>
          <a:noFill/>
          <a:ln>
            <a:noFill/>
          </a:ln>
        </p:spPr>
        <p:txBody>
          <a:bodyPr anchorCtr="0" anchor="b" bIns="37675" lIns="75400" spcFirstLastPara="1" rIns="75400" wrap="square" tIns="37675">
            <a:noAutofit/>
          </a:bodyPr>
          <a:lstStyle>
            <a:lvl1pPr lvl="0" rtl="0" algn="l">
              <a:lnSpc>
                <a:spcPct val="175000"/>
              </a:lnSpc>
              <a:spcBef>
                <a:spcPts val="0"/>
              </a:spcBef>
              <a:spcAft>
                <a:spcPts val="0"/>
              </a:spcAft>
              <a:buSzPts val="1200"/>
              <a:buNone/>
              <a:defRPr b="1" sz="1600"/>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69" name="Google Shape;69;p19"/>
          <p:cNvSpPr/>
          <p:nvPr>
            <p:ph idx="2" type="pic"/>
          </p:nvPr>
        </p:nvSpPr>
        <p:spPr>
          <a:xfrm>
            <a:off x="1544952" y="459581"/>
            <a:ext cx="4729200" cy="3086100"/>
          </a:xfrm>
          <a:prstGeom prst="rect">
            <a:avLst/>
          </a:prstGeom>
          <a:noFill/>
          <a:ln>
            <a:noFill/>
          </a:ln>
        </p:spPr>
        <p:txBody>
          <a:bodyPr anchorCtr="0" anchor="t" bIns="37675" lIns="75400" spcFirstLastPara="1" rIns="75400" wrap="square" tIns="37675">
            <a:noAutofit/>
          </a:bodyPr>
          <a:lstStyle>
            <a:lvl1pPr lvl="0" marR="0" rtl="0" algn="l">
              <a:spcBef>
                <a:spcPts val="500"/>
              </a:spcBef>
              <a:spcAft>
                <a:spcPts val="0"/>
              </a:spcAft>
              <a:buClr>
                <a:schemeClr val="dk1"/>
              </a:buClr>
              <a:buSzPts val="2600"/>
              <a:buFont typeface="Verdana"/>
              <a:buNone/>
              <a:defRPr sz="2600">
                <a:solidFill>
                  <a:schemeClr val="dk1"/>
                </a:solidFill>
                <a:latin typeface="Verdana"/>
                <a:ea typeface="Verdana"/>
                <a:cs typeface="Verdana"/>
                <a:sym typeface="Verdana"/>
              </a:defRPr>
            </a:lvl1pPr>
            <a:lvl2pPr lvl="1" marR="0" rtl="0" algn="l">
              <a:spcBef>
                <a:spcPts val="500"/>
              </a:spcBef>
              <a:spcAft>
                <a:spcPts val="0"/>
              </a:spcAft>
              <a:buClr>
                <a:schemeClr val="dk1"/>
              </a:buClr>
              <a:buSzPts val="2300"/>
              <a:buFont typeface="Verdana"/>
              <a:buNone/>
              <a:defRPr b="0" i="0" sz="2300" u="none" cap="none" strike="noStrike">
                <a:solidFill>
                  <a:schemeClr val="dk1"/>
                </a:solidFill>
                <a:latin typeface="Verdana"/>
                <a:ea typeface="Verdana"/>
                <a:cs typeface="Verdana"/>
                <a:sym typeface="Verdana"/>
              </a:defRPr>
            </a:lvl2pPr>
            <a:lvl3pPr lvl="2" marR="0" rtl="0" algn="l">
              <a:spcBef>
                <a:spcPts val="400"/>
              </a:spcBef>
              <a:spcAft>
                <a:spcPts val="0"/>
              </a:spcAft>
              <a:buClr>
                <a:schemeClr val="dk1"/>
              </a:buClr>
              <a:buSzPts val="2000"/>
              <a:buFont typeface="Verdana"/>
              <a:buNone/>
              <a:defRPr b="0" i="0" sz="2000" u="none" cap="none" strike="noStrike">
                <a:solidFill>
                  <a:schemeClr val="dk1"/>
                </a:solidFill>
                <a:latin typeface="Verdana"/>
                <a:ea typeface="Verdana"/>
                <a:cs typeface="Verdana"/>
                <a:sym typeface="Verdana"/>
              </a:defRPr>
            </a:lvl3pPr>
            <a:lvl4pPr lvl="3"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70" name="Google Shape;70;p19"/>
          <p:cNvSpPr txBox="1"/>
          <p:nvPr>
            <p:ph idx="1" type="body"/>
          </p:nvPr>
        </p:nvSpPr>
        <p:spPr>
          <a:xfrm>
            <a:off x="1544952" y="4025503"/>
            <a:ext cx="4729200" cy="603600"/>
          </a:xfrm>
          <a:prstGeom prst="rect">
            <a:avLst/>
          </a:prstGeom>
          <a:noFill/>
          <a:ln>
            <a:noFill/>
          </a:ln>
        </p:spPr>
        <p:txBody>
          <a:bodyPr anchorCtr="0" anchor="t" bIns="37675" lIns="75400" spcFirstLastPara="1" rIns="75400" wrap="square" tIns="37675">
            <a:noAutofit/>
          </a:bodyPr>
          <a:lstStyle>
            <a:lvl1pPr indent="-228600" lvl="0" marL="457200" rtl="0" algn="l">
              <a:spcBef>
                <a:spcPts val="200"/>
              </a:spcBef>
              <a:spcAft>
                <a:spcPts val="0"/>
              </a:spcAft>
              <a:buClr>
                <a:schemeClr val="dk1"/>
              </a:buClr>
              <a:buSzPts val="1200"/>
              <a:buFont typeface="Verdana"/>
              <a:buNone/>
              <a:defRPr sz="1200"/>
            </a:lvl1pPr>
            <a:lvl2pPr indent="-228600" lvl="1" marL="914400" rtl="0" algn="l">
              <a:spcBef>
                <a:spcPts val="200"/>
              </a:spcBef>
              <a:spcAft>
                <a:spcPts val="0"/>
              </a:spcAft>
              <a:buClr>
                <a:schemeClr val="dk1"/>
              </a:buClr>
              <a:buSzPts val="1000"/>
              <a:buFont typeface="Verdana"/>
              <a:buNone/>
              <a:defRPr sz="1000"/>
            </a:lvl2pPr>
            <a:lvl3pPr indent="-228600" lvl="2" marL="1371600" rtl="0" algn="l">
              <a:spcBef>
                <a:spcPts val="200"/>
              </a:spcBef>
              <a:spcAft>
                <a:spcPts val="0"/>
              </a:spcAft>
              <a:buClr>
                <a:schemeClr val="dk1"/>
              </a:buClr>
              <a:buSzPts val="800"/>
              <a:buFont typeface="Verdana"/>
              <a:buNone/>
              <a:defRPr sz="800"/>
            </a:lvl3pPr>
            <a:lvl4pPr indent="-228600" lvl="3" marL="1828800" rtl="0" algn="l">
              <a:spcBef>
                <a:spcPts val="100"/>
              </a:spcBef>
              <a:spcAft>
                <a:spcPts val="0"/>
              </a:spcAft>
              <a:buClr>
                <a:schemeClr val="dk1"/>
              </a:buClr>
              <a:buSzPts val="700"/>
              <a:buFont typeface="Arial"/>
              <a:buNone/>
              <a:defRPr sz="700"/>
            </a:lvl4pPr>
            <a:lvl5pPr indent="-228600" lvl="4" marL="2286000" rtl="0" algn="l">
              <a:spcBef>
                <a:spcPts val="100"/>
              </a:spcBef>
              <a:spcAft>
                <a:spcPts val="0"/>
              </a:spcAft>
              <a:buClr>
                <a:schemeClr val="dk1"/>
              </a:buClr>
              <a:buSzPts val="700"/>
              <a:buFont typeface="Arial"/>
              <a:buNone/>
              <a:defRPr sz="700"/>
            </a:lvl5pPr>
            <a:lvl6pPr indent="-228600" lvl="5" marL="2743200" rtl="0" algn="l">
              <a:spcBef>
                <a:spcPts val="100"/>
              </a:spcBef>
              <a:spcAft>
                <a:spcPts val="0"/>
              </a:spcAft>
              <a:buClr>
                <a:schemeClr val="dk1"/>
              </a:buClr>
              <a:buSzPts val="700"/>
              <a:buFont typeface="Arial"/>
              <a:buNone/>
              <a:defRPr sz="700"/>
            </a:lvl6pPr>
            <a:lvl7pPr indent="-228600" lvl="6" marL="3200400" rtl="0" algn="l">
              <a:spcBef>
                <a:spcPts val="100"/>
              </a:spcBef>
              <a:spcAft>
                <a:spcPts val="0"/>
              </a:spcAft>
              <a:buClr>
                <a:schemeClr val="dk1"/>
              </a:buClr>
              <a:buSzPts val="700"/>
              <a:buFont typeface="Arial"/>
              <a:buNone/>
              <a:defRPr sz="700"/>
            </a:lvl7pPr>
            <a:lvl8pPr indent="-228600" lvl="7" marL="3657600" rtl="0" algn="l">
              <a:spcBef>
                <a:spcPts val="100"/>
              </a:spcBef>
              <a:spcAft>
                <a:spcPts val="0"/>
              </a:spcAft>
              <a:buClr>
                <a:schemeClr val="dk1"/>
              </a:buClr>
              <a:buSzPts val="700"/>
              <a:buFont typeface="Arial"/>
              <a:buNone/>
              <a:defRPr sz="700"/>
            </a:lvl8pPr>
            <a:lvl9pPr indent="-228600" lvl="8" marL="4114800" rtl="0" algn="l">
              <a:spcBef>
                <a:spcPts val="100"/>
              </a:spcBef>
              <a:spcAft>
                <a:spcPts val="0"/>
              </a:spcAft>
              <a:buClr>
                <a:schemeClr val="dk1"/>
              </a:buClr>
              <a:buSzPts val="700"/>
              <a:buFont typeface="Arial"/>
              <a:buNone/>
              <a:defRPr sz="700"/>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20"/>
          <p:cNvSpPr txBox="1"/>
          <p:nvPr>
            <p:ph type="title"/>
          </p:nvPr>
        </p:nvSpPr>
        <p:spPr>
          <a:xfrm>
            <a:off x="394106" y="204788"/>
            <a:ext cx="2593200" cy="871500"/>
          </a:xfrm>
          <a:prstGeom prst="rect">
            <a:avLst/>
          </a:prstGeom>
          <a:noFill/>
          <a:ln>
            <a:noFill/>
          </a:ln>
        </p:spPr>
        <p:txBody>
          <a:bodyPr anchorCtr="0" anchor="b" bIns="37675" lIns="75400" spcFirstLastPara="1" rIns="75400" wrap="square" tIns="37675">
            <a:noAutofit/>
          </a:bodyPr>
          <a:lstStyle>
            <a:lvl1pPr lvl="0" rtl="0" algn="l">
              <a:lnSpc>
                <a:spcPct val="175000"/>
              </a:lnSpc>
              <a:spcBef>
                <a:spcPts val="0"/>
              </a:spcBef>
              <a:spcAft>
                <a:spcPts val="0"/>
              </a:spcAft>
              <a:buSzPts val="1200"/>
              <a:buNone/>
              <a:defRPr b="1" sz="1600"/>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73" name="Google Shape;73;p20"/>
          <p:cNvSpPr txBox="1"/>
          <p:nvPr>
            <p:ph idx="1" type="body"/>
          </p:nvPr>
        </p:nvSpPr>
        <p:spPr>
          <a:xfrm>
            <a:off x="3081692" y="204788"/>
            <a:ext cx="4406400" cy="4389600"/>
          </a:xfrm>
          <a:prstGeom prst="rect">
            <a:avLst/>
          </a:prstGeom>
          <a:noFill/>
          <a:ln>
            <a:noFill/>
          </a:ln>
        </p:spPr>
        <p:txBody>
          <a:bodyPr anchorCtr="0" anchor="t" bIns="37675" lIns="75400" spcFirstLastPara="1" rIns="75400" wrap="square" tIns="37675">
            <a:noAutofit/>
          </a:bodyPr>
          <a:lstStyle>
            <a:lvl1pPr indent="-393700" lvl="0" marL="457200" rtl="0" algn="l">
              <a:spcBef>
                <a:spcPts val="500"/>
              </a:spcBef>
              <a:spcAft>
                <a:spcPts val="0"/>
              </a:spcAft>
              <a:buClr>
                <a:schemeClr val="dk1"/>
              </a:buClr>
              <a:buSzPts val="2600"/>
              <a:buFont typeface="Verdana"/>
              <a:buChar char="•"/>
              <a:defRPr sz="2600"/>
            </a:lvl1pPr>
            <a:lvl2pPr indent="-374650" lvl="1" marL="914400" rtl="0" algn="l">
              <a:spcBef>
                <a:spcPts val="500"/>
              </a:spcBef>
              <a:spcAft>
                <a:spcPts val="0"/>
              </a:spcAft>
              <a:buClr>
                <a:schemeClr val="dk1"/>
              </a:buClr>
              <a:buSzPts val="2300"/>
              <a:buFont typeface="Verdana"/>
              <a:buChar char="•"/>
              <a:defRPr sz="2300"/>
            </a:lvl2pPr>
            <a:lvl3pPr indent="-355600" lvl="2" marL="1371600" rtl="0" algn="l">
              <a:spcBef>
                <a:spcPts val="400"/>
              </a:spcBef>
              <a:spcAft>
                <a:spcPts val="0"/>
              </a:spcAft>
              <a:buClr>
                <a:schemeClr val="dk1"/>
              </a:buClr>
              <a:buSzPts val="2000"/>
              <a:buFont typeface="Verdana"/>
              <a:buChar char="•"/>
              <a:defRPr sz="2000"/>
            </a:lvl3pPr>
            <a:lvl4pPr indent="-330200" lvl="3" marL="1828800" rtl="0" algn="l">
              <a:spcBef>
                <a:spcPts val="300"/>
              </a:spcBef>
              <a:spcAft>
                <a:spcPts val="0"/>
              </a:spcAft>
              <a:buClr>
                <a:schemeClr val="dk1"/>
              </a:buClr>
              <a:buSzPts val="1600"/>
              <a:buFont typeface="Arial"/>
              <a:buChar char="•"/>
              <a:defRPr sz="1600"/>
            </a:lvl4pPr>
            <a:lvl5pPr indent="-330200" lvl="4" marL="2286000" rtl="0" algn="l">
              <a:spcBef>
                <a:spcPts val="300"/>
              </a:spcBef>
              <a:spcAft>
                <a:spcPts val="0"/>
              </a:spcAft>
              <a:buClr>
                <a:schemeClr val="dk1"/>
              </a:buClr>
              <a:buSzPts val="1600"/>
              <a:buFont typeface="Arial"/>
              <a:buChar char="•"/>
              <a:defRPr sz="1600"/>
            </a:lvl5pPr>
            <a:lvl6pPr indent="-330200" lvl="5" marL="2743200" rtl="0" algn="l">
              <a:spcBef>
                <a:spcPts val="300"/>
              </a:spcBef>
              <a:spcAft>
                <a:spcPts val="0"/>
              </a:spcAft>
              <a:buClr>
                <a:schemeClr val="dk1"/>
              </a:buClr>
              <a:buSzPts val="1600"/>
              <a:buFont typeface="Arial"/>
              <a:buChar char="•"/>
              <a:defRPr sz="1600"/>
            </a:lvl6pPr>
            <a:lvl7pPr indent="-330200" lvl="6" marL="3200400" rtl="0" algn="l">
              <a:spcBef>
                <a:spcPts val="300"/>
              </a:spcBef>
              <a:spcAft>
                <a:spcPts val="0"/>
              </a:spcAft>
              <a:buClr>
                <a:schemeClr val="dk1"/>
              </a:buClr>
              <a:buSzPts val="1600"/>
              <a:buFont typeface="Arial"/>
              <a:buChar char="•"/>
              <a:defRPr sz="1600"/>
            </a:lvl7pPr>
            <a:lvl8pPr indent="-330200" lvl="7" marL="3657600" rtl="0" algn="l">
              <a:spcBef>
                <a:spcPts val="300"/>
              </a:spcBef>
              <a:spcAft>
                <a:spcPts val="0"/>
              </a:spcAft>
              <a:buClr>
                <a:schemeClr val="dk1"/>
              </a:buClr>
              <a:buSzPts val="1600"/>
              <a:buFont typeface="Arial"/>
              <a:buChar char="•"/>
              <a:defRPr sz="1600"/>
            </a:lvl8pPr>
            <a:lvl9pPr indent="-330200" lvl="8" marL="4114800" rtl="0" algn="l">
              <a:spcBef>
                <a:spcPts val="300"/>
              </a:spcBef>
              <a:spcAft>
                <a:spcPts val="0"/>
              </a:spcAft>
              <a:buClr>
                <a:schemeClr val="dk1"/>
              </a:buClr>
              <a:buSzPts val="1600"/>
              <a:buFont typeface="Arial"/>
              <a:buChar char="•"/>
              <a:defRPr sz="1600"/>
            </a:lvl9pPr>
          </a:lstStyle>
          <a:p/>
        </p:txBody>
      </p:sp>
      <p:sp>
        <p:nvSpPr>
          <p:cNvPr id="74" name="Google Shape;74;p20"/>
          <p:cNvSpPr txBox="1"/>
          <p:nvPr>
            <p:ph idx="2" type="body"/>
          </p:nvPr>
        </p:nvSpPr>
        <p:spPr>
          <a:xfrm>
            <a:off x="394106" y="1076325"/>
            <a:ext cx="2593200" cy="3518400"/>
          </a:xfrm>
          <a:prstGeom prst="rect">
            <a:avLst/>
          </a:prstGeom>
          <a:noFill/>
          <a:ln>
            <a:noFill/>
          </a:ln>
        </p:spPr>
        <p:txBody>
          <a:bodyPr anchorCtr="0" anchor="t" bIns="37675" lIns="75400" spcFirstLastPara="1" rIns="75400" wrap="square" tIns="37675">
            <a:noAutofit/>
          </a:bodyPr>
          <a:lstStyle>
            <a:lvl1pPr indent="-228600" lvl="0" marL="457200" rtl="0" algn="l">
              <a:spcBef>
                <a:spcPts val="200"/>
              </a:spcBef>
              <a:spcAft>
                <a:spcPts val="0"/>
              </a:spcAft>
              <a:buClr>
                <a:schemeClr val="dk1"/>
              </a:buClr>
              <a:buSzPts val="1200"/>
              <a:buFont typeface="Verdana"/>
              <a:buNone/>
              <a:defRPr sz="1200"/>
            </a:lvl1pPr>
            <a:lvl2pPr indent="-228600" lvl="1" marL="914400" rtl="0" algn="l">
              <a:spcBef>
                <a:spcPts val="200"/>
              </a:spcBef>
              <a:spcAft>
                <a:spcPts val="0"/>
              </a:spcAft>
              <a:buClr>
                <a:schemeClr val="dk1"/>
              </a:buClr>
              <a:buSzPts val="1000"/>
              <a:buFont typeface="Verdana"/>
              <a:buNone/>
              <a:defRPr sz="1000"/>
            </a:lvl2pPr>
            <a:lvl3pPr indent="-228600" lvl="2" marL="1371600" rtl="0" algn="l">
              <a:spcBef>
                <a:spcPts val="200"/>
              </a:spcBef>
              <a:spcAft>
                <a:spcPts val="0"/>
              </a:spcAft>
              <a:buClr>
                <a:schemeClr val="dk1"/>
              </a:buClr>
              <a:buSzPts val="800"/>
              <a:buFont typeface="Verdana"/>
              <a:buNone/>
              <a:defRPr sz="800"/>
            </a:lvl3pPr>
            <a:lvl4pPr indent="-228600" lvl="3" marL="1828800" rtl="0" algn="l">
              <a:spcBef>
                <a:spcPts val="100"/>
              </a:spcBef>
              <a:spcAft>
                <a:spcPts val="0"/>
              </a:spcAft>
              <a:buClr>
                <a:schemeClr val="dk1"/>
              </a:buClr>
              <a:buSzPts val="700"/>
              <a:buFont typeface="Arial"/>
              <a:buNone/>
              <a:defRPr sz="700"/>
            </a:lvl4pPr>
            <a:lvl5pPr indent="-228600" lvl="4" marL="2286000" rtl="0" algn="l">
              <a:spcBef>
                <a:spcPts val="100"/>
              </a:spcBef>
              <a:spcAft>
                <a:spcPts val="0"/>
              </a:spcAft>
              <a:buClr>
                <a:schemeClr val="dk1"/>
              </a:buClr>
              <a:buSzPts val="700"/>
              <a:buFont typeface="Arial"/>
              <a:buNone/>
              <a:defRPr sz="700"/>
            </a:lvl5pPr>
            <a:lvl6pPr indent="-228600" lvl="5" marL="2743200" rtl="0" algn="l">
              <a:spcBef>
                <a:spcPts val="100"/>
              </a:spcBef>
              <a:spcAft>
                <a:spcPts val="0"/>
              </a:spcAft>
              <a:buClr>
                <a:schemeClr val="dk1"/>
              </a:buClr>
              <a:buSzPts val="700"/>
              <a:buFont typeface="Arial"/>
              <a:buNone/>
              <a:defRPr sz="700"/>
            </a:lvl6pPr>
            <a:lvl7pPr indent="-228600" lvl="6" marL="3200400" rtl="0" algn="l">
              <a:spcBef>
                <a:spcPts val="100"/>
              </a:spcBef>
              <a:spcAft>
                <a:spcPts val="0"/>
              </a:spcAft>
              <a:buClr>
                <a:schemeClr val="dk1"/>
              </a:buClr>
              <a:buSzPts val="700"/>
              <a:buFont typeface="Arial"/>
              <a:buNone/>
              <a:defRPr sz="700"/>
            </a:lvl7pPr>
            <a:lvl8pPr indent="-228600" lvl="7" marL="3657600" rtl="0" algn="l">
              <a:spcBef>
                <a:spcPts val="100"/>
              </a:spcBef>
              <a:spcAft>
                <a:spcPts val="0"/>
              </a:spcAft>
              <a:buClr>
                <a:schemeClr val="dk1"/>
              </a:buClr>
              <a:buSzPts val="700"/>
              <a:buFont typeface="Arial"/>
              <a:buNone/>
              <a:defRPr sz="700"/>
            </a:lvl8pPr>
            <a:lvl9pPr indent="-228600" lvl="8" marL="4114800" rtl="0" algn="l">
              <a:spcBef>
                <a:spcPts val="100"/>
              </a:spcBef>
              <a:spcAft>
                <a:spcPts val="0"/>
              </a:spcAft>
              <a:buClr>
                <a:schemeClr val="dk1"/>
              </a:buClr>
              <a:buSzPts val="700"/>
              <a:buFont typeface="Arial"/>
              <a:buNone/>
              <a:defRPr sz="700"/>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22"/>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8685" y="2150850"/>
            <a:ext cx="7344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23"/>
          <p:cNvSpPr txBox="1"/>
          <p:nvPr>
            <p:ph type="title"/>
          </p:nvPr>
        </p:nvSpPr>
        <p:spPr>
          <a:xfrm>
            <a:off x="394106" y="205978"/>
            <a:ext cx="7093800" cy="857400"/>
          </a:xfrm>
          <a:prstGeom prst="rect">
            <a:avLst/>
          </a:prstGeom>
          <a:noFill/>
          <a:ln>
            <a:noFill/>
          </a:ln>
        </p:spPr>
        <p:txBody>
          <a:bodyPr anchorCtr="0" anchor="ctr" bIns="37675" lIns="75400" spcFirstLastPara="1" rIns="75400" wrap="square" tIns="37675">
            <a:noAutofit/>
          </a:bodyPr>
          <a:lstStyle>
            <a:lvl1pPr lvl="0" rtl="0" algn="l">
              <a:lnSpc>
                <a:spcPct val="109375"/>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80" name="Google Shape;80;p23"/>
          <p:cNvSpPr txBox="1"/>
          <p:nvPr>
            <p:ph idx="1" type="body"/>
          </p:nvPr>
        </p:nvSpPr>
        <p:spPr>
          <a:xfrm>
            <a:off x="394106" y="1151335"/>
            <a:ext cx="3482700" cy="480000"/>
          </a:xfrm>
          <a:prstGeom prst="rect">
            <a:avLst/>
          </a:prstGeom>
          <a:noFill/>
          <a:ln>
            <a:noFill/>
          </a:ln>
        </p:spPr>
        <p:txBody>
          <a:bodyPr anchorCtr="0" anchor="b" bIns="37675" lIns="75400" spcFirstLastPara="1" rIns="75400" wrap="square" tIns="37675">
            <a:noAutofit/>
          </a:bodyPr>
          <a:lstStyle>
            <a:lvl1pPr indent="-228600" lvl="0" marL="457200" rtl="0" algn="l">
              <a:spcBef>
                <a:spcPts val="400"/>
              </a:spcBef>
              <a:spcAft>
                <a:spcPts val="0"/>
              </a:spcAft>
              <a:buClr>
                <a:schemeClr val="dk1"/>
              </a:buClr>
              <a:buSzPts val="2000"/>
              <a:buFont typeface="Verdana"/>
              <a:buNone/>
              <a:defRPr b="1" sz="2000"/>
            </a:lvl1pPr>
            <a:lvl2pPr indent="-228600" lvl="1" marL="914400" rtl="0" algn="l">
              <a:spcBef>
                <a:spcPts val="300"/>
              </a:spcBef>
              <a:spcAft>
                <a:spcPts val="0"/>
              </a:spcAft>
              <a:buClr>
                <a:schemeClr val="dk1"/>
              </a:buClr>
              <a:buSzPts val="1600"/>
              <a:buFont typeface="Verdana"/>
              <a:buNone/>
              <a:defRPr b="1" sz="1600"/>
            </a:lvl2pPr>
            <a:lvl3pPr indent="-228600" lvl="2" marL="1371600" rtl="0" algn="l">
              <a:spcBef>
                <a:spcPts val="300"/>
              </a:spcBef>
              <a:spcAft>
                <a:spcPts val="0"/>
              </a:spcAft>
              <a:buClr>
                <a:schemeClr val="dk1"/>
              </a:buClr>
              <a:buSzPts val="1500"/>
              <a:buFont typeface="Verdana"/>
              <a:buNone/>
              <a:defRPr b="1" sz="1500"/>
            </a:lvl3pPr>
            <a:lvl4pPr indent="-228600" lvl="3" marL="1828800" rtl="0" algn="l">
              <a:spcBef>
                <a:spcPts val="300"/>
              </a:spcBef>
              <a:spcAft>
                <a:spcPts val="0"/>
              </a:spcAft>
              <a:buClr>
                <a:schemeClr val="dk1"/>
              </a:buClr>
              <a:buSzPts val="1300"/>
              <a:buFont typeface="Arial"/>
              <a:buNone/>
              <a:defRPr b="1" sz="1300"/>
            </a:lvl4pPr>
            <a:lvl5pPr indent="-228600" lvl="4" marL="2286000" rtl="0" algn="l">
              <a:spcBef>
                <a:spcPts val="300"/>
              </a:spcBef>
              <a:spcAft>
                <a:spcPts val="0"/>
              </a:spcAft>
              <a:buClr>
                <a:schemeClr val="dk1"/>
              </a:buClr>
              <a:buSzPts val="1300"/>
              <a:buFont typeface="Arial"/>
              <a:buNone/>
              <a:defRPr b="1" sz="1300"/>
            </a:lvl5pPr>
            <a:lvl6pPr indent="-228600" lvl="5" marL="2743200" rtl="0" algn="l">
              <a:spcBef>
                <a:spcPts val="300"/>
              </a:spcBef>
              <a:spcAft>
                <a:spcPts val="0"/>
              </a:spcAft>
              <a:buClr>
                <a:schemeClr val="dk1"/>
              </a:buClr>
              <a:buSzPts val="1300"/>
              <a:buFont typeface="Arial"/>
              <a:buNone/>
              <a:defRPr b="1" sz="1300"/>
            </a:lvl6pPr>
            <a:lvl7pPr indent="-228600" lvl="6" marL="3200400" rtl="0" algn="l">
              <a:spcBef>
                <a:spcPts val="300"/>
              </a:spcBef>
              <a:spcAft>
                <a:spcPts val="0"/>
              </a:spcAft>
              <a:buClr>
                <a:schemeClr val="dk1"/>
              </a:buClr>
              <a:buSzPts val="1300"/>
              <a:buFont typeface="Arial"/>
              <a:buNone/>
              <a:defRPr b="1" sz="1300"/>
            </a:lvl7pPr>
            <a:lvl8pPr indent="-228600" lvl="7" marL="3657600" rtl="0" algn="l">
              <a:spcBef>
                <a:spcPts val="300"/>
              </a:spcBef>
              <a:spcAft>
                <a:spcPts val="0"/>
              </a:spcAft>
              <a:buClr>
                <a:schemeClr val="dk1"/>
              </a:buClr>
              <a:buSzPts val="1300"/>
              <a:buFont typeface="Arial"/>
              <a:buNone/>
              <a:defRPr b="1" sz="1300"/>
            </a:lvl8pPr>
            <a:lvl9pPr indent="-228600" lvl="8" marL="4114800" rtl="0" algn="l">
              <a:spcBef>
                <a:spcPts val="300"/>
              </a:spcBef>
              <a:spcAft>
                <a:spcPts val="0"/>
              </a:spcAft>
              <a:buClr>
                <a:schemeClr val="dk1"/>
              </a:buClr>
              <a:buSzPts val="1300"/>
              <a:buFont typeface="Arial"/>
              <a:buNone/>
              <a:defRPr b="1" sz="1300"/>
            </a:lvl9pPr>
          </a:lstStyle>
          <a:p/>
        </p:txBody>
      </p:sp>
      <p:sp>
        <p:nvSpPr>
          <p:cNvPr id="81" name="Google Shape;81;p23"/>
          <p:cNvSpPr txBox="1"/>
          <p:nvPr>
            <p:ph idx="2" type="body"/>
          </p:nvPr>
        </p:nvSpPr>
        <p:spPr>
          <a:xfrm>
            <a:off x="394106" y="1631156"/>
            <a:ext cx="3482700" cy="2963400"/>
          </a:xfrm>
          <a:prstGeom prst="rect">
            <a:avLst/>
          </a:prstGeom>
          <a:noFill/>
          <a:ln>
            <a:noFill/>
          </a:ln>
        </p:spPr>
        <p:txBody>
          <a:bodyPr anchorCtr="0" anchor="t" bIns="37675" lIns="75400" spcFirstLastPara="1" rIns="75400" wrap="square" tIns="37675">
            <a:noAutofit/>
          </a:bodyPr>
          <a:lstStyle>
            <a:lvl1pPr indent="-355600" lvl="0" marL="457200" rtl="0" algn="l">
              <a:spcBef>
                <a:spcPts val="400"/>
              </a:spcBef>
              <a:spcAft>
                <a:spcPts val="0"/>
              </a:spcAft>
              <a:buClr>
                <a:schemeClr val="dk1"/>
              </a:buClr>
              <a:buSzPts val="2000"/>
              <a:buFont typeface="Verdana"/>
              <a:buChar char="•"/>
              <a:defRPr sz="2000"/>
            </a:lvl1pPr>
            <a:lvl2pPr indent="-330200" lvl="1" marL="914400" rtl="0" algn="l">
              <a:spcBef>
                <a:spcPts val="300"/>
              </a:spcBef>
              <a:spcAft>
                <a:spcPts val="0"/>
              </a:spcAft>
              <a:buClr>
                <a:schemeClr val="dk1"/>
              </a:buClr>
              <a:buSzPts val="1600"/>
              <a:buFont typeface="Verdana"/>
              <a:buChar char="•"/>
              <a:defRPr sz="1600"/>
            </a:lvl2pPr>
            <a:lvl3pPr indent="-323850" lvl="2" marL="1371600" rtl="0" algn="l">
              <a:spcBef>
                <a:spcPts val="300"/>
              </a:spcBef>
              <a:spcAft>
                <a:spcPts val="0"/>
              </a:spcAft>
              <a:buClr>
                <a:schemeClr val="dk1"/>
              </a:buClr>
              <a:buSzPts val="1500"/>
              <a:buFont typeface="Verdana"/>
              <a:buChar char="•"/>
              <a:defRPr sz="1500"/>
            </a:lvl3pPr>
            <a:lvl4pPr indent="-311150" lvl="3" marL="1828800" rtl="0" algn="l">
              <a:spcBef>
                <a:spcPts val="300"/>
              </a:spcBef>
              <a:spcAft>
                <a:spcPts val="0"/>
              </a:spcAft>
              <a:buClr>
                <a:schemeClr val="dk1"/>
              </a:buClr>
              <a:buSzPts val="1300"/>
              <a:buFont typeface="Arial"/>
              <a:buChar char="•"/>
              <a:defRPr sz="1300"/>
            </a:lvl4pPr>
            <a:lvl5pPr indent="-311150" lvl="4" marL="2286000" rtl="0" algn="l">
              <a:spcBef>
                <a:spcPts val="300"/>
              </a:spcBef>
              <a:spcAft>
                <a:spcPts val="0"/>
              </a:spcAft>
              <a:buClr>
                <a:schemeClr val="dk1"/>
              </a:buClr>
              <a:buSzPts val="1300"/>
              <a:buFont typeface="Arial"/>
              <a:buChar char="•"/>
              <a:defRPr sz="1300"/>
            </a:lvl5pPr>
            <a:lvl6pPr indent="-311150" lvl="5" marL="2743200" rtl="0" algn="l">
              <a:spcBef>
                <a:spcPts val="300"/>
              </a:spcBef>
              <a:spcAft>
                <a:spcPts val="0"/>
              </a:spcAft>
              <a:buClr>
                <a:schemeClr val="dk1"/>
              </a:buClr>
              <a:buSzPts val="1300"/>
              <a:buFont typeface="Arial"/>
              <a:buChar char="•"/>
              <a:defRPr sz="1300"/>
            </a:lvl6pPr>
            <a:lvl7pPr indent="-311150" lvl="6" marL="3200400" rtl="0" algn="l">
              <a:spcBef>
                <a:spcPts val="300"/>
              </a:spcBef>
              <a:spcAft>
                <a:spcPts val="0"/>
              </a:spcAft>
              <a:buClr>
                <a:schemeClr val="dk1"/>
              </a:buClr>
              <a:buSzPts val="1300"/>
              <a:buFont typeface="Arial"/>
              <a:buChar char="•"/>
              <a:defRPr sz="1300"/>
            </a:lvl7pPr>
            <a:lvl8pPr indent="-311150" lvl="7" marL="3657600" rtl="0" algn="l">
              <a:spcBef>
                <a:spcPts val="300"/>
              </a:spcBef>
              <a:spcAft>
                <a:spcPts val="0"/>
              </a:spcAft>
              <a:buClr>
                <a:schemeClr val="dk1"/>
              </a:buClr>
              <a:buSzPts val="1300"/>
              <a:buFont typeface="Arial"/>
              <a:buChar char="•"/>
              <a:defRPr sz="1300"/>
            </a:lvl8pPr>
            <a:lvl9pPr indent="-311150" lvl="8" marL="4114800" rtl="0" algn="l">
              <a:spcBef>
                <a:spcPts val="300"/>
              </a:spcBef>
              <a:spcAft>
                <a:spcPts val="0"/>
              </a:spcAft>
              <a:buClr>
                <a:schemeClr val="dk1"/>
              </a:buClr>
              <a:buSzPts val="1300"/>
              <a:buFont typeface="Arial"/>
              <a:buChar char="•"/>
              <a:defRPr sz="1300"/>
            </a:lvl9pPr>
          </a:lstStyle>
          <a:p/>
        </p:txBody>
      </p:sp>
      <p:sp>
        <p:nvSpPr>
          <p:cNvPr id="82" name="Google Shape;82;p23"/>
          <p:cNvSpPr txBox="1"/>
          <p:nvPr>
            <p:ph idx="3" type="body"/>
          </p:nvPr>
        </p:nvSpPr>
        <p:spPr>
          <a:xfrm>
            <a:off x="4004010" y="1151335"/>
            <a:ext cx="3484200" cy="480000"/>
          </a:xfrm>
          <a:prstGeom prst="rect">
            <a:avLst/>
          </a:prstGeom>
          <a:noFill/>
          <a:ln>
            <a:noFill/>
          </a:ln>
        </p:spPr>
        <p:txBody>
          <a:bodyPr anchorCtr="0" anchor="b" bIns="37675" lIns="75400" spcFirstLastPara="1" rIns="75400" wrap="square" tIns="37675">
            <a:noAutofit/>
          </a:bodyPr>
          <a:lstStyle>
            <a:lvl1pPr indent="-228600" lvl="0" marL="457200" rtl="0" algn="l">
              <a:spcBef>
                <a:spcPts val="400"/>
              </a:spcBef>
              <a:spcAft>
                <a:spcPts val="0"/>
              </a:spcAft>
              <a:buClr>
                <a:schemeClr val="dk1"/>
              </a:buClr>
              <a:buSzPts val="2000"/>
              <a:buFont typeface="Verdana"/>
              <a:buNone/>
              <a:defRPr b="1" sz="2000"/>
            </a:lvl1pPr>
            <a:lvl2pPr indent="-228600" lvl="1" marL="914400" rtl="0" algn="l">
              <a:spcBef>
                <a:spcPts val="300"/>
              </a:spcBef>
              <a:spcAft>
                <a:spcPts val="0"/>
              </a:spcAft>
              <a:buClr>
                <a:schemeClr val="dk1"/>
              </a:buClr>
              <a:buSzPts val="1600"/>
              <a:buFont typeface="Verdana"/>
              <a:buNone/>
              <a:defRPr b="1" sz="1600"/>
            </a:lvl2pPr>
            <a:lvl3pPr indent="-228600" lvl="2" marL="1371600" rtl="0" algn="l">
              <a:spcBef>
                <a:spcPts val="300"/>
              </a:spcBef>
              <a:spcAft>
                <a:spcPts val="0"/>
              </a:spcAft>
              <a:buClr>
                <a:schemeClr val="dk1"/>
              </a:buClr>
              <a:buSzPts val="1500"/>
              <a:buFont typeface="Verdana"/>
              <a:buNone/>
              <a:defRPr b="1" sz="1500"/>
            </a:lvl3pPr>
            <a:lvl4pPr indent="-228600" lvl="3" marL="1828800" rtl="0" algn="l">
              <a:spcBef>
                <a:spcPts val="300"/>
              </a:spcBef>
              <a:spcAft>
                <a:spcPts val="0"/>
              </a:spcAft>
              <a:buClr>
                <a:schemeClr val="dk1"/>
              </a:buClr>
              <a:buSzPts val="1300"/>
              <a:buFont typeface="Arial"/>
              <a:buNone/>
              <a:defRPr b="1" sz="1300"/>
            </a:lvl4pPr>
            <a:lvl5pPr indent="-228600" lvl="4" marL="2286000" rtl="0" algn="l">
              <a:spcBef>
                <a:spcPts val="300"/>
              </a:spcBef>
              <a:spcAft>
                <a:spcPts val="0"/>
              </a:spcAft>
              <a:buClr>
                <a:schemeClr val="dk1"/>
              </a:buClr>
              <a:buSzPts val="1300"/>
              <a:buFont typeface="Arial"/>
              <a:buNone/>
              <a:defRPr b="1" sz="1300"/>
            </a:lvl5pPr>
            <a:lvl6pPr indent="-228600" lvl="5" marL="2743200" rtl="0" algn="l">
              <a:spcBef>
                <a:spcPts val="300"/>
              </a:spcBef>
              <a:spcAft>
                <a:spcPts val="0"/>
              </a:spcAft>
              <a:buClr>
                <a:schemeClr val="dk1"/>
              </a:buClr>
              <a:buSzPts val="1300"/>
              <a:buFont typeface="Arial"/>
              <a:buNone/>
              <a:defRPr b="1" sz="1300"/>
            </a:lvl6pPr>
            <a:lvl7pPr indent="-228600" lvl="6" marL="3200400" rtl="0" algn="l">
              <a:spcBef>
                <a:spcPts val="300"/>
              </a:spcBef>
              <a:spcAft>
                <a:spcPts val="0"/>
              </a:spcAft>
              <a:buClr>
                <a:schemeClr val="dk1"/>
              </a:buClr>
              <a:buSzPts val="1300"/>
              <a:buFont typeface="Arial"/>
              <a:buNone/>
              <a:defRPr b="1" sz="1300"/>
            </a:lvl7pPr>
            <a:lvl8pPr indent="-228600" lvl="7" marL="3657600" rtl="0" algn="l">
              <a:spcBef>
                <a:spcPts val="300"/>
              </a:spcBef>
              <a:spcAft>
                <a:spcPts val="0"/>
              </a:spcAft>
              <a:buClr>
                <a:schemeClr val="dk1"/>
              </a:buClr>
              <a:buSzPts val="1300"/>
              <a:buFont typeface="Arial"/>
              <a:buNone/>
              <a:defRPr b="1" sz="1300"/>
            </a:lvl8pPr>
            <a:lvl9pPr indent="-228600" lvl="8" marL="4114800" rtl="0" algn="l">
              <a:spcBef>
                <a:spcPts val="300"/>
              </a:spcBef>
              <a:spcAft>
                <a:spcPts val="0"/>
              </a:spcAft>
              <a:buClr>
                <a:schemeClr val="dk1"/>
              </a:buClr>
              <a:buSzPts val="1300"/>
              <a:buFont typeface="Arial"/>
              <a:buNone/>
              <a:defRPr b="1" sz="1300"/>
            </a:lvl9pPr>
          </a:lstStyle>
          <a:p/>
        </p:txBody>
      </p:sp>
      <p:sp>
        <p:nvSpPr>
          <p:cNvPr id="83" name="Google Shape;83;p23"/>
          <p:cNvSpPr txBox="1"/>
          <p:nvPr>
            <p:ph idx="4" type="body"/>
          </p:nvPr>
        </p:nvSpPr>
        <p:spPr>
          <a:xfrm>
            <a:off x="4004010" y="1631156"/>
            <a:ext cx="3484200" cy="2963400"/>
          </a:xfrm>
          <a:prstGeom prst="rect">
            <a:avLst/>
          </a:prstGeom>
          <a:noFill/>
          <a:ln>
            <a:noFill/>
          </a:ln>
        </p:spPr>
        <p:txBody>
          <a:bodyPr anchorCtr="0" anchor="t" bIns="37675" lIns="75400" spcFirstLastPara="1" rIns="75400" wrap="square" tIns="37675">
            <a:noAutofit/>
          </a:bodyPr>
          <a:lstStyle>
            <a:lvl1pPr indent="-355600" lvl="0" marL="457200" rtl="0" algn="l">
              <a:spcBef>
                <a:spcPts val="400"/>
              </a:spcBef>
              <a:spcAft>
                <a:spcPts val="0"/>
              </a:spcAft>
              <a:buClr>
                <a:schemeClr val="dk1"/>
              </a:buClr>
              <a:buSzPts val="2000"/>
              <a:buFont typeface="Verdana"/>
              <a:buChar char="•"/>
              <a:defRPr sz="2000"/>
            </a:lvl1pPr>
            <a:lvl2pPr indent="-330200" lvl="1" marL="914400" rtl="0" algn="l">
              <a:spcBef>
                <a:spcPts val="300"/>
              </a:spcBef>
              <a:spcAft>
                <a:spcPts val="0"/>
              </a:spcAft>
              <a:buClr>
                <a:schemeClr val="dk1"/>
              </a:buClr>
              <a:buSzPts val="1600"/>
              <a:buFont typeface="Verdana"/>
              <a:buChar char="•"/>
              <a:defRPr sz="1600"/>
            </a:lvl2pPr>
            <a:lvl3pPr indent="-323850" lvl="2" marL="1371600" rtl="0" algn="l">
              <a:spcBef>
                <a:spcPts val="300"/>
              </a:spcBef>
              <a:spcAft>
                <a:spcPts val="0"/>
              </a:spcAft>
              <a:buClr>
                <a:schemeClr val="dk1"/>
              </a:buClr>
              <a:buSzPts val="1500"/>
              <a:buFont typeface="Verdana"/>
              <a:buChar char="•"/>
              <a:defRPr sz="1500"/>
            </a:lvl3pPr>
            <a:lvl4pPr indent="-311150" lvl="3" marL="1828800" rtl="0" algn="l">
              <a:spcBef>
                <a:spcPts val="300"/>
              </a:spcBef>
              <a:spcAft>
                <a:spcPts val="0"/>
              </a:spcAft>
              <a:buClr>
                <a:schemeClr val="dk1"/>
              </a:buClr>
              <a:buSzPts val="1300"/>
              <a:buFont typeface="Arial"/>
              <a:buChar char="•"/>
              <a:defRPr sz="1300"/>
            </a:lvl4pPr>
            <a:lvl5pPr indent="-311150" lvl="4" marL="2286000" rtl="0" algn="l">
              <a:spcBef>
                <a:spcPts val="300"/>
              </a:spcBef>
              <a:spcAft>
                <a:spcPts val="0"/>
              </a:spcAft>
              <a:buClr>
                <a:schemeClr val="dk1"/>
              </a:buClr>
              <a:buSzPts val="1300"/>
              <a:buFont typeface="Arial"/>
              <a:buChar char="•"/>
              <a:defRPr sz="1300"/>
            </a:lvl5pPr>
            <a:lvl6pPr indent="-311150" lvl="5" marL="2743200" rtl="0" algn="l">
              <a:spcBef>
                <a:spcPts val="300"/>
              </a:spcBef>
              <a:spcAft>
                <a:spcPts val="0"/>
              </a:spcAft>
              <a:buClr>
                <a:schemeClr val="dk1"/>
              </a:buClr>
              <a:buSzPts val="1300"/>
              <a:buFont typeface="Arial"/>
              <a:buChar char="•"/>
              <a:defRPr sz="1300"/>
            </a:lvl6pPr>
            <a:lvl7pPr indent="-311150" lvl="6" marL="3200400" rtl="0" algn="l">
              <a:spcBef>
                <a:spcPts val="300"/>
              </a:spcBef>
              <a:spcAft>
                <a:spcPts val="0"/>
              </a:spcAft>
              <a:buClr>
                <a:schemeClr val="dk1"/>
              </a:buClr>
              <a:buSzPts val="1300"/>
              <a:buFont typeface="Arial"/>
              <a:buChar char="•"/>
              <a:defRPr sz="1300"/>
            </a:lvl7pPr>
            <a:lvl8pPr indent="-311150" lvl="7" marL="3657600" rtl="0" algn="l">
              <a:spcBef>
                <a:spcPts val="300"/>
              </a:spcBef>
              <a:spcAft>
                <a:spcPts val="0"/>
              </a:spcAft>
              <a:buClr>
                <a:schemeClr val="dk1"/>
              </a:buClr>
              <a:buSzPts val="1300"/>
              <a:buFont typeface="Arial"/>
              <a:buChar char="•"/>
              <a:defRPr sz="1300"/>
            </a:lvl8pPr>
            <a:lvl9pPr indent="-311150" lvl="8" marL="4114800" rtl="0" algn="l">
              <a:spcBef>
                <a:spcPts val="300"/>
              </a:spcBef>
              <a:spcAft>
                <a:spcPts val="0"/>
              </a:spcAft>
              <a:buClr>
                <a:schemeClr val="dk1"/>
              </a:buClr>
              <a:buSzPts val="1300"/>
              <a:buFont typeface="Arial"/>
              <a:buChar char="•"/>
              <a:defRPr sz="1300"/>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24"/>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86" name="Google Shape;86;p24"/>
          <p:cNvSpPr txBox="1"/>
          <p:nvPr>
            <p:ph idx="1" type="body"/>
          </p:nvPr>
        </p:nvSpPr>
        <p:spPr>
          <a:xfrm>
            <a:off x="262738" y="971550"/>
            <a:ext cx="3579900" cy="3771900"/>
          </a:xfrm>
          <a:prstGeom prst="rect">
            <a:avLst/>
          </a:prstGeom>
          <a:noFill/>
          <a:ln>
            <a:noFill/>
          </a:ln>
        </p:spPr>
        <p:txBody>
          <a:bodyPr anchorCtr="0" anchor="t" bIns="37675" lIns="75400" spcFirstLastPara="1" rIns="75400" wrap="square" tIns="37675">
            <a:noAutofit/>
          </a:bodyPr>
          <a:lstStyle>
            <a:lvl1pPr indent="-374650" lvl="0" marL="457200" rtl="0" algn="l">
              <a:spcBef>
                <a:spcPts val="500"/>
              </a:spcBef>
              <a:spcAft>
                <a:spcPts val="0"/>
              </a:spcAft>
              <a:buClr>
                <a:schemeClr val="dk1"/>
              </a:buClr>
              <a:buSzPts val="2300"/>
              <a:buFont typeface="Verdana"/>
              <a:buChar char="•"/>
              <a:defRPr sz="2300"/>
            </a:lvl1pPr>
            <a:lvl2pPr indent="-355600" lvl="1" marL="914400" rtl="0" algn="l">
              <a:spcBef>
                <a:spcPts val="400"/>
              </a:spcBef>
              <a:spcAft>
                <a:spcPts val="0"/>
              </a:spcAft>
              <a:buClr>
                <a:schemeClr val="dk1"/>
              </a:buClr>
              <a:buSzPts val="2000"/>
              <a:buFont typeface="Verdana"/>
              <a:buChar char="•"/>
              <a:defRPr sz="2000"/>
            </a:lvl2pPr>
            <a:lvl3pPr indent="-330200" lvl="2" marL="1371600" rtl="0" algn="l">
              <a:spcBef>
                <a:spcPts val="300"/>
              </a:spcBef>
              <a:spcAft>
                <a:spcPts val="0"/>
              </a:spcAft>
              <a:buClr>
                <a:schemeClr val="dk1"/>
              </a:buClr>
              <a:buSzPts val="1600"/>
              <a:buFont typeface="Verdana"/>
              <a:buChar char="•"/>
              <a:defRPr sz="1600"/>
            </a:lvl3pPr>
            <a:lvl4pPr indent="-323850" lvl="3" marL="1828800" rtl="0" algn="l">
              <a:spcBef>
                <a:spcPts val="300"/>
              </a:spcBef>
              <a:spcAft>
                <a:spcPts val="0"/>
              </a:spcAft>
              <a:buClr>
                <a:schemeClr val="dk1"/>
              </a:buClr>
              <a:buSzPts val="1500"/>
              <a:buFont typeface="Arial"/>
              <a:buChar char="•"/>
              <a:defRPr sz="1500"/>
            </a:lvl4pPr>
            <a:lvl5pPr indent="-323850" lvl="4" marL="2286000" rtl="0" algn="l">
              <a:spcBef>
                <a:spcPts val="300"/>
              </a:spcBef>
              <a:spcAft>
                <a:spcPts val="0"/>
              </a:spcAft>
              <a:buClr>
                <a:schemeClr val="dk1"/>
              </a:buClr>
              <a:buSzPts val="1500"/>
              <a:buFont typeface="Arial"/>
              <a:buChar char="•"/>
              <a:defRPr sz="1500"/>
            </a:lvl5pPr>
            <a:lvl6pPr indent="-323850" lvl="5" marL="2743200" rtl="0" algn="l">
              <a:spcBef>
                <a:spcPts val="300"/>
              </a:spcBef>
              <a:spcAft>
                <a:spcPts val="0"/>
              </a:spcAft>
              <a:buClr>
                <a:schemeClr val="dk1"/>
              </a:buClr>
              <a:buSzPts val="1500"/>
              <a:buFont typeface="Arial"/>
              <a:buChar char="•"/>
              <a:defRPr sz="1500"/>
            </a:lvl6pPr>
            <a:lvl7pPr indent="-323850" lvl="6" marL="3200400" rtl="0" algn="l">
              <a:spcBef>
                <a:spcPts val="300"/>
              </a:spcBef>
              <a:spcAft>
                <a:spcPts val="0"/>
              </a:spcAft>
              <a:buClr>
                <a:schemeClr val="dk1"/>
              </a:buClr>
              <a:buSzPts val="1500"/>
              <a:buFont typeface="Arial"/>
              <a:buChar char="•"/>
              <a:defRPr sz="1500"/>
            </a:lvl7pPr>
            <a:lvl8pPr indent="-323850" lvl="7" marL="3657600" rtl="0" algn="l">
              <a:spcBef>
                <a:spcPts val="300"/>
              </a:spcBef>
              <a:spcAft>
                <a:spcPts val="0"/>
              </a:spcAft>
              <a:buClr>
                <a:schemeClr val="dk1"/>
              </a:buClr>
              <a:buSzPts val="1500"/>
              <a:buFont typeface="Arial"/>
              <a:buChar char="•"/>
              <a:defRPr sz="1500"/>
            </a:lvl8pPr>
            <a:lvl9pPr indent="-323850" lvl="8" marL="4114800" rtl="0" algn="l">
              <a:spcBef>
                <a:spcPts val="300"/>
              </a:spcBef>
              <a:spcAft>
                <a:spcPts val="0"/>
              </a:spcAft>
              <a:buClr>
                <a:schemeClr val="dk1"/>
              </a:buClr>
              <a:buSzPts val="1500"/>
              <a:buFont typeface="Arial"/>
              <a:buChar char="•"/>
              <a:defRPr sz="1500"/>
            </a:lvl9pPr>
          </a:lstStyle>
          <a:p/>
        </p:txBody>
      </p:sp>
      <p:sp>
        <p:nvSpPr>
          <p:cNvPr id="87" name="Google Shape;87;p24"/>
          <p:cNvSpPr txBox="1"/>
          <p:nvPr>
            <p:ph idx="2" type="body"/>
          </p:nvPr>
        </p:nvSpPr>
        <p:spPr>
          <a:xfrm>
            <a:off x="3973905" y="971550"/>
            <a:ext cx="3579900" cy="3771900"/>
          </a:xfrm>
          <a:prstGeom prst="rect">
            <a:avLst/>
          </a:prstGeom>
          <a:noFill/>
          <a:ln>
            <a:noFill/>
          </a:ln>
        </p:spPr>
        <p:txBody>
          <a:bodyPr anchorCtr="0" anchor="t" bIns="37675" lIns="75400" spcFirstLastPara="1" rIns="75400" wrap="square" tIns="37675">
            <a:noAutofit/>
          </a:bodyPr>
          <a:lstStyle>
            <a:lvl1pPr indent="-374650" lvl="0" marL="457200" rtl="0" algn="l">
              <a:spcBef>
                <a:spcPts val="500"/>
              </a:spcBef>
              <a:spcAft>
                <a:spcPts val="0"/>
              </a:spcAft>
              <a:buClr>
                <a:schemeClr val="dk1"/>
              </a:buClr>
              <a:buSzPts val="2300"/>
              <a:buFont typeface="Verdana"/>
              <a:buChar char="•"/>
              <a:defRPr sz="2300"/>
            </a:lvl1pPr>
            <a:lvl2pPr indent="-355600" lvl="1" marL="914400" rtl="0" algn="l">
              <a:spcBef>
                <a:spcPts val="400"/>
              </a:spcBef>
              <a:spcAft>
                <a:spcPts val="0"/>
              </a:spcAft>
              <a:buClr>
                <a:schemeClr val="dk1"/>
              </a:buClr>
              <a:buSzPts val="2000"/>
              <a:buFont typeface="Verdana"/>
              <a:buChar char="•"/>
              <a:defRPr sz="2000"/>
            </a:lvl2pPr>
            <a:lvl3pPr indent="-330200" lvl="2" marL="1371600" rtl="0" algn="l">
              <a:spcBef>
                <a:spcPts val="300"/>
              </a:spcBef>
              <a:spcAft>
                <a:spcPts val="0"/>
              </a:spcAft>
              <a:buClr>
                <a:schemeClr val="dk1"/>
              </a:buClr>
              <a:buSzPts val="1600"/>
              <a:buFont typeface="Verdana"/>
              <a:buChar char="•"/>
              <a:defRPr sz="1600"/>
            </a:lvl3pPr>
            <a:lvl4pPr indent="-323850" lvl="3" marL="1828800" rtl="0" algn="l">
              <a:spcBef>
                <a:spcPts val="300"/>
              </a:spcBef>
              <a:spcAft>
                <a:spcPts val="0"/>
              </a:spcAft>
              <a:buClr>
                <a:schemeClr val="dk1"/>
              </a:buClr>
              <a:buSzPts val="1500"/>
              <a:buFont typeface="Arial"/>
              <a:buChar char="•"/>
              <a:defRPr sz="1500"/>
            </a:lvl4pPr>
            <a:lvl5pPr indent="-323850" lvl="4" marL="2286000" rtl="0" algn="l">
              <a:spcBef>
                <a:spcPts val="300"/>
              </a:spcBef>
              <a:spcAft>
                <a:spcPts val="0"/>
              </a:spcAft>
              <a:buClr>
                <a:schemeClr val="dk1"/>
              </a:buClr>
              <a:buSzPts val="1500"/>
              <a:buFont typeface="Arial"/>
              <a:buChar char="•"/>
              <a:defRPr sz="1500"/>
            </a:lvl5pPr>
            <a:lvl6pPr indent="-323850" lvl="5" marL="2743200" rtl="0" algn="l">
              <a:spcBef>
                <a:spcPts val="300"/>
              </a:spcBef>
              <a:spcAft>
                <a:spcPts val="0"/>
              </a:spcAft>
              <a:buClr>
                <a:schemeClr val="dk1"/>
              </a:buClr>
              <a:buSzPts val="1500"/>
              <a:buFont typeface="Arial"/>
              <a:buChar char="•"/>
              <a:defRPr sz="1500"/>
            </a:lvl6pPr>
            <a:lvl7pPr indent="-323850" lvl="6" marL="3200400" rtl="0" algn="l">
              <a:spcBef>
                <a:spcPts val="300"/>
              </a:spcBef>
              <a:spcAft>
                <a:spcPts val="0"/>
              </a:spcAft>
              <a:buClr>
                <a:schemeClr val="dk1"/>
              </a:buClr>
              <a:buSzPts val="1500"/>
              <a:buFont typeface="Arial"/>
              <a:buChar char="•"/>
              <a:defRPr sz="1500"/>
            </a:lvl7pPr>
            <a:lvl8pPr indent="-323850" lvl="7" marL="3657600" rtl="0" algn="l">
              <a:spcBef>
                <a:spcPts val="300"/>
              </a:spcBef>
              <a:spcAft>
                <a:spcPts val="0"/>
              </a:spcAft>
              <a:buClr>
                <a:schemeClr val="dk1"/>
              </a:buClr>
              <a:buSzPts val="1500"/>
              <a:buFont typeface="Arial"/>
              <a:buChar char="•"/>
              <a:defRPr sz="1500"/>
            </a:lvl8pPr>
            <a:lvl9pPr indent="-323850" lvl="8" marL="4114800" rtl="0" algn="l">
              <a:spcBef>
                <a:spcPts val="300"/>
              </a:spcBef>
              <a:spcAft>
                <a:spcPts val="0"/>
              </a:spcAft>
              <a:buClr>
                <a:schemeClr val="dk1"/>
              </a:buClr>
              <a:buSzPts val="1500"/>
              <a:buFont typeface="Arial"/>
              <a:buChar char="•"/>
              <a:defRPr sz="1500"/>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25"/>
          <p:cNvSpPr txBox="1"/>
          <p:nvPr>
            <p:ph type="title"/>
          </p:nvPr>
        </p:nvSpPr>
        <p:spPr>
          <a:xfrm>
            <a:off x="622634" y="3305175"/>
            <a:ext cx="6699900" cy="1021500"/>
          </a:xfrm>
          <a:prstGeom prst="rect">
            <a:avLst/>
          </a:prstGeom>
          <a:noFill/>
          <a:ln>
            <a:noFill/>
          </a:ln>
        </p:spPr>
        <p:txBody>
          <a:bodyPr anchorCtr="0" anchor="t" bIns="37675" lIns="75400" spcFirstLastPara="1" rIns="75400" wrap="square" tIns="37675">
            <a:noAutofit/>
          </a:bodyPr>
          <a:lstStyle>
            <a:lvl1pPr lvl="0" rtl="0" algn="l">
              <a:lnSpc>
                <a:spcPct val="87500"/>
              </a:lnSpc>
              <a:spcBef>
                <a:spcPts val="0"/>
              </a:spcBef>
              <a:spcAft>
                <a:spcPts val="0"/>
              </a:spcAft>
              <a:buSzPts val="1200"/>
              <a:buNone/>
              <a:defRPr b="1" sz="3300" cap="none"/>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90" name="Google Shape;90;p25"/>
          <p:cNvSpPr txBox="1"/>
          <p:nvPr>
            <p:ph idx="1" type="body"/>
          </p:nvPr>
        </p:nvSpPr>
        <p:spPr>
          <a:xfrm>
            <a:off x="622634" y="2180035"/>
            <a:ext cx="6699900" cy="1125300"/>
          </a:xfrm>
          <a:prstGeom prst="rect">
            <a:avLst/>
          </a:prstGeom>
          <a:noFill/>
          <a:ln>
            <a:noFill/>
          </a:ln>
        </p:spPr>
        <p:txBody>
          <a:bodyPr anchorCtr="0" anchor="b" bIns="37675" lIns="75400" spcFirstLastPara="1" rIns="75400" wrap="square" tIns="37675">
            <a:noAutofit/>
          </a:bodyPr>
          <a:lstStyle>
            <a:lvl1pPr indent="-228600" lvl="0" marL="457200" rtl="0" algn="l">
              <a:spcBef>
                <a:spcPts val="300"/>
              </a:spcBef>
              <a:spcAft>
                <a:spcPts val="0"/>
              </a:spcAft>
              <a:buClr>
                <a:schemeClr val="dk1"/>
              </a:buClr>
              <a:buSzPts val="1600"/>
              <a:buFont typeface="Verdana"/>
              <a:buNone/>
              <a:defRPr sz="1600"/>
            </a:lvl1pPr>
            <a:lvl2pPr indent="-228600" lvl="1" marL="914400" rtl="0" algn="l">
              <a:spcBef>
                <a:spcPts val="300"/>
              </a:spcBef>
              <a:spcAft>
                <a:spcPts val="0"/>
              </a:spcAft>
              <a:buClr>
                <a:schemeClr val="dk1"/>
              </a:buClr>
              <a:buSzPts val="1500"/>
              <a:buFont typeface="Verdana"/>
              <a:buNone/>
              <a:defRPr sz="1500"/>
            </a:lvl2pPr>
            <a:lvl3pPr indent="-228600" lvl="2" marL="1371600" rtl="0" algn="l">
              <a:spcBef>
                <a:spcPts val="300"/>
              </a:spcBef>
              <a:spcAft>
                <a:spcPts val="0"/>
              </a:spcAft>
              <a:buClr>
                <a:schemeClr val="dk1"/>
              </a:buClr>
              <a:buSzPts val="1300"/>
              <a:buFont typeface="Verdana"/>
              <a:buNone/>
              <a:defRPr sz="1300"/>
            </a:lvl3pPr>
            <a:lvl4pPr indent="-228600" lvl="3" marL="1828800" rtl="0" algn="l">
              <a:spcBef>
                <a:spcPts val="200"/>
              </a:spcBef>
              <a:spcAft>
                <a:spcPts val="0"/>
              </a:spcAft>
              <a:buClr>
                <a:schemeClr val="dk1"/>
              </a:buClr>
              <a:buSzPts val="1200"/>
              <a:buFont typeface="Arial"/>
              <a:buNone/>
              <a:defRPr sz="1200"/>
            </a:lvl4pPr>
            <a:lvl5pPr indent="-228600" lvl="4" marL="2286000" rtl="0" algn="l">
              <a:spcBef>
                <a:spcPts val="200"/>
              </a:spcBef>
              <a:spcAft>
                <a:spcPts val="0"/>
              </a:spcAft>
              <a:buClr>
                <a:schemeClr val="dk1"/>
              </a:buClr>
              <a:buSzPts val="1200"/>
              <a:buFont typeface="Arial"/>
              <a:buNone/>
              <a:defRPr sz="1200"/>
            </a:lvl5pPr>
            <a:lvl6pPr indent="-228600" lvl="5" marL="2743200" rtl="0" algn="l">
              <a:spcBef>
                <a:spcPts val="200"/>
              </a:spcBef>
              <a:spcAft>
                <a:spcPts val="0"/>
              </a:spcAft>
              <a:buClr>
                <a:schemeClr val="dk1"/>
              </a:buClr>
              <a:buSzPts val="1200"/>
              <a:buFont typeface="Arial"/>
              <a:buNone/>
              <a:defRPr sz="1200"/>
            </a:lvl6pPr>
            <a:lvl7pPr indent="-228600" lvl="6" marL="3200400" rtl="0" algn="l">
              <a:spcBef>
                <a:spcPts val="200"/>
              </a:spcBef>
              <a:spcAft>
                <a:spcPts val="0"/>
              </a:spcAft>
              <a:buClr>
                <a:schemeClr val="dk1"/>
              </a:buClr>
              <a:buSzPts val="1200"/>
              <a:buFont typeface="Arial"/>
              <a:buNone/>
              <a:defRPr sz="1200"/>
            </a:lvl7pPr>
            <a:lvl8pPr indent="-228600" lvl="7" marL="3657600" rtl="0" algn="l">
              <a:spcBef>
                <a:spcPts val="200"/>
              </a:spcBef>
              <a:spcAft>
                <a:spcPts val="0"/>
              </a:spcAft>
              <a:buClr>
                <a:schemeClr val="dk1"/>
              </a:buClr>
              <a:buSzPts val="1200"/>
              <a:buFont typeface="Arial"/>
              <a:buNone/>
              <a:defRPr sz="1200"/>
            </a:lvl8pPr>
            <a:lvl9pPr indent="-228600" lvl="8" marL="4114800" rtl="0" algn="l">
              <a:spcBef>
                <a:spcPts val="200"/>
              </a:spcBef>
              <a:spcAft>
                <a:spcPts val="0"/>
              </a:spcAft>
              <a:buClr>
                <a:schemeClr val="dk1"/>
              </a:buClr>
              <a:buSzPts val="1200"/>
              <a:buFont typeface="Arial"/>
              <a:buNone/>
              <a:defRPr sz="1200"/>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26"/>
          <p:cNvSpPr txBox="1"/>
          <p:nvPr>
            <p:ph type="ctrTitle"/>
          </p:nvPr>
        </p:nvSpPr>
        <p:spPr>
          <a:xfrm>
            <a:off x="591159" y="1597819"/>
            <a:ext cx="6699900" cy="11025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93" name="Google Shape;93;p26"/>
          <p:cNvSpPr txBox="1"/>
          <p:nvPr>
            <p:ph idx="1" type="subTitle"/>
          </p:nvPr>
        </p:nvSpPr>
        <p:spPr>
          <a:xfrm>
            <a:off x="1182319" y="2914650"/>
            <a:ext cx="5517600" cy="1314600"/>
          </a:xfrm>
          <a:prstGeom prst="rect">
            <a:avLst/>
          </a:prstGeom>
          <a:noFill/>
          <a:ln>
            <a:noFill/>
          </a:ln>
        </p:spPr>
        <p:txBody>
          <a:bodyPr anchorCtr="0" anchor="t" bIns="37675" lIns="75400" spcFirstLastPara="1" rIns="75400" wrap="square" tIns="37675">
            <a:noAutofit/>
          </a:bodyPr>
          <a:lstStyle>
            <a:lvl1pPr lvl="0" rtl="0" algn="ctr">
              <a:spcBef>
                <a:spcPts val="500"/>
              </a:spcBef>
              <a:spcAft>
                <a:spcPts val="0"/>
              </a:spcAft>
              <a:buClr>
                <a:schemeClr val="dk1"/>
              </a:buClr>
              <a:buSzPts val="2300"/>
              <a:buFont typeface="Verdana"/>
              <a:buNone/>
              <a:defRPr/>
            </a:lvl1pPr>
            <a:lvl2pPr lvl="1" rtl="0" algn="ctr">
              <a:spcBef>
                <a:spcPts val="400"/>
              </a:spcBef>
              <a:spcAft>
                <a:spcPts val="0"/>
              </a:spcAft>
              <a:buClr>
                <a:schemeClr val="dk1"/>
              </a:buClr>
              <a:buSzPts val="2000"/>
              <a:buFont typeface="Verdana"/>
              <a:buNone/>
              <a:defRPr/>
            </a:lvl2pPr>
            <a:lvl3pPr lvl="2" rtl="0" algn="ctr">
              <a:spcBef>
                <a:spcPts val="400"/>
              </a:spcBef>
              <a:spcAft>
                <a:spcPts val="0"/>
              </a:spcAft>
              <a:buClr>
                <a:schemeClr val="dk1"/>
              </a:buClr>
              <a:buSzPts val="1800"/>
              <a:buFont typeface="Verdana"/>
              <a:buNone/>
              <a:defRPr/>
            </a:lvl3pPr>
            <a:lvl4pPr lvl="3" rtl="0" algn="ctr">
              <a:spcBef>
                <a:spcPts val="300"/>
              </a:spcBef>
              <a:spcAft>
                <a:spcPts val="0"/>
              </a:spcAft>
              <a:buClr>
                <a:schemeClr val="dk1"/>
              </a:buClr>
              <a:buSzPts val="1600"/>
              <a:buFont typeface="Arial"/>
              <a:buNone/>
              <a:defRPr/>
            </a:lvl4pPr>
            <a:lvl5pPr lvl="4" rtl="0" algn="ctr">
              <a:spcBef>
                <a:spcPts val="300"/>
              </a:spcBef>
              <a:spcAft>
                <a:spcPts val="0"/>
              </a:spcAft>
              <a:buClr>
                <a:schemeClr val="dk1"/>
              </a:buClr>
              <a:buSzPts val="1600"/>
              <a:buFont typeface="Arial"/>
              <a:buNone/>
              <a:defRPr/>
            </a:lvl5pPr>
            <a:lvl6pPr lvl="5" rtl="0" algn="ctr">
              <a:spcBef>
                <a:spcPts val="300"/>
              </a:spcBef>
              <a:spcAft>
                <a:spcPts val="0"/>
              </a:spcAft>
              <a:buClr>
                <a:schemeClr val="dk1"/>
              </a:buClr>
              <a:buSzPts val="1600"/>
              <a:buFont typeface="Arial"/>
              <a:buNone/>
              <a:defRPr/>
            </a:lvl6pPr>
            <a:lvl7pPr lvl="6" rtl="0" algn="ctr">
              <a:spcBef>
                <a:spcPts val="300"/>
              </a:spcBef>
              <a:spcAft>
                <a:spcPts val="0"/>
              </a:spcAft>
              <a:buClr>
                <a:schemeClr val="dk1"/>
              </a:buClr>
              <a:buSzPts val="1600"/>
              <a:buFont typeface="Arial"/>
              <a:buNone/>
              <a:defRPr/>
            </a:lvl7pPr>
            <a:lvl8pPr lvl="7" rtl="0" algn="ctr">
              <a:spcBef>
                <a:spcPts val="300"/>
              </a:spcBef>
              <a:spcAft>
                <a:spcPts val="0"/>
              </a:spcAft>
              <a:buClr>
                <a:schemeClr val="dk1"/>
              </a:buClr>
              <a:buSzPts val="1600"/>
              <a:buFont typeface="Arial"/>
              <a:buNone/>
              <a:defRPr/>
            </a:lvl8pPr>
            <a:lvl9pPr lvl="8" rtl="0" algn="ctr">
              <a:spcBef>
                <a:spcPts val="300"/>
              </a:spcBef>
              <a:spcAft>
                <a:spcPts val="0"/>
              </a:spcAft>
              <a:buClr>
                <a:schemeClr val="dk1"/>
              </a:buClr>
              <a:buSzPts val="1600"/>
              <a:buFont typeface="Arial"/>
              <a:buNone/>
              <a:defRPr/>
            </a:lvl9pPr>
          </a:lstStyle>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28"/>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99" name="Google Shape;99;p28"/>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29"/>
          <p:cNvSpPr txBox="1"/>
          <p:nvPr>
            <p:ph type="title"/>
          </p:nvPr>
        </p:nvSpPr>
        <p:spPr>
          <a:xfrm rot="5400000">
            <a:off x="4327653" y="1517550"/>
            <a:ext cx="4629300" cy="1822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02" name="Google Shape;102;p29"/>
          <p:cNvSpPr txBox="1"/>
          <p:nvPr>
            <p:ph idx="1" type="body"/>
          </p:nvPr>
        </p:nvSpPr>
        <p:spPr>
          <a:xfrm rot="5400000">
            <a:off x="616443" y="-239550"/>
            <a:ext cx="4629300" cy="53370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3" name="Shape 103"/>
        <p:cNvGrpSpPr/>
        <p:nvPr/>
      </p:nvGrpSpPr>
      <p:grpSpPr>
        <a:xfrm>
          <a:off x="0" y="0"/>
          <a:ext cx="0" cy="0"/>
          <a:chOff x="0" y="0"/>
          <a:chExt cx="0" cy="0"/>
        </a:xfrm>
      </p:grpSpPr>
      <p:sp>
        <p:nvSpPr>
          <p:cNvPr id="104" name="Google Shape;104;p30"/>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05" name="Google Shape;105;p30"/>
          <p:cNvSpPr txBox="1"/>
          <p:nvPr>
            <p:ph idx="1" type="body"/>
          </p:nvPr>
        </p:nvSpPr>
        <p:spPr>
          <a:xfrm rot="5400000">
            <a:off x="2079453" y="-730800"/>
            <a:ext cx="3657600" cy="7290900"/>
          </a:xfrm>
          <a:prstGeom prst="rect">
            <a:avLst/>
          </a:prstGeom>
          <a:noFill/>
          <a:ln>
            <a:noFill/>
          </a:ln>
        </p:spPr>
        <p:txBody>
          <a:bodyPr anchorCtr="0" anchor="t" bIns="37675" lIns="75400" spcFirstLastPara="1" rIns="75400" wrap="square" tIns="37675">
            <a:noAutofit/>
          </a:bodyPr>
          <a:lstStyle>
            <a:lvl1pPr indent="-323850" lvl="0" marL="457200" rtl="0" algn="l">
              <a:spcBef>
                <a:spcPts val="300"/>
              </a:spcBef>
              <a:spcAft>
                <a:spcPts val="0"/>
              </a:spcAft>
              <a:buClr>
                <a:schemeClr val="dk1"/>
              </a:buClr>
              <a:buSzPts val="1500"/>
              <a:buChar char="•"/>
              <a:defRPr/>
            </a:lvl1pPr>
            <a:lvl2pPr indent="-323850" lvl="1" marL="914400" rtl="0" algn="l">
              <a:spcBef>
                <a:spcPts val="300"/>
              </a:spcBef>
              <a:spcAft>
                <a:spcPts val="0"/>
              </a:spcAft>
              <a:buClr>
                <a:schemeClr val="dk1"/>
              </a:buClr>
              <a:buSzPts val="1500"/>
              <a:buChar char="•"/>
              <a:defRPr/>
            </a:lvl2pPr>
            <a:lvl3pPr indent="-323850" lvl="2" marL="1371600" rtl="0" algn="l">
              <a:spcBef>
                <a:spcPts val="300"/>
              </a:spcBef>
              <a:spcAft>
                <a:spcPts val="0"/>
              </a:spcAft>
              <a:buClr>
                <a:schemeClr val="dk1"/>
              </a:buClr>
              <a:buSzPts val="1500"/>
              <a:buChar char="•"/>
              <a:defRPr/>
            </a:lvl3pPr>
            <a:lvl4pPr indent="-323850" lvl="3" marL="1828800" rtl="0" algn="l">
              <a:spcBef>
                <a:spcPts val="300"/>
              </a:spcBef>
              <a:spcAft>
                <a:spcPts val="0"/>
              </a:spcAft>
              <a:buClr>
                <a:schemeClr val="dk1"/>
              </a:buClr>
              <a:buSzPts val="1500"/>
              <a:buChar char="•"/>
              <a:defRPr/>
            </a:lvl4pPr>
            <a:lvl5pPr indent="-323850" lvl="4" marL="2286000" rtl="0" algn="l">
              <a:spcBef>
                <a:spcPts val="300"/>
              </a:spcBef>
              <a:spcAft>
                <a:spcPts val="0"/>
              </a:spcAft>
              <a:buClr>
                <a:schemeClr val="dk1"/>
              </a:buClr>
              <a:buSzPts val="1500"/>
              <a:buChar char="•"/>
              <a:defRPr/>
            </a:lvl5pPr>
            <a:lvl6pPr indent="-323850" lvl="5" marL="2743200" rtl="0" algn="l">
              <a:spcBef>
                <a:spcPts val="300"/>
              </a:spcBef>
              <a:spcAft>
                <a:spcPts val="0"/>
              </a:spcAft>
              <a:buClr>
                <a:schemeClr val="dk1"/>
              </a:buClr>
              <a:buSzPts val="1500"/>
              <a:buChar char="•"/>
              <a:defRPr/>
            </a:lvl6pPr>
            <a:lvl7pPr indent="-323850" lvl="6" marL="3200400" rtl="0" algn="l">
              <a:spcBef>
                <a:spcPts val="300"/>
              </a:spcBef>
              <a:spcAft>
                <a:spcPts val="0"/>
              </a:spcAft>
              <a:buClr>
                <a:schemeClr val="dk1"/>
              </a:buClr>
              <a:buSzPts val="1500"/>
              <a:buChar char="•"/>
              <a:defRPr/>
            </a:lvl7pPr>
            <a:lvl8pPr indent="-323850" lvl="7" marL="3657600" rtl="0" algn="l">
              <a:spcBef>
                <a:spcPts val="300"/>
              </a:spcBef>
              <a:spcAft>
                <a:spcPts val="0"/>
              </a:spcAft>
              <a:buClr>
                <a:schemeClr val="dk1"/>
              </a:buClr>
              <a:buSzPts val="1500"/>
              <a:buChar char="•"/>
              <a:defRPr/>
            </a:lvl8pPr>
            <a:lvl9pPr indent="-323850" lvl="8" marL="4114800" rtl="0" algn="l">
              <a:spcBef>
                <a:spcPts val="300"/>
              </a:spcBef>
              <a:spcAft>
                <a:spcPts val="0"/>
              </a:spcAft>
              <a:buClr>
                <a:schemeClr val="dk1"/>
              </a:buClr>
              <a:buSzPts val="1500"/>
              <a:buChar char="•"/>
              <a:defRPr/>
            </a:lvl9pPr>
          </a:lstStyle>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31"/>
          <p:cNvSpPr txBox="1"/>
          <p:nvPr>
            <p:ph type="title"/>
          </p:nvPr>
        </p:nvSpPr>
        <p:spPr>
          <a:xfrm>
            <a:off x="1544952" y="3600450"/>
            <a:ext cx="4729200" cy="425100"/>
          </a:xfrm>
          <a:prstGeom prst="rect">
            <a:avLst/>
          </a:prstGeom>
          <a:noFill/>
          <a:ln>
            <a:noFill/>
          </a:ln>
        </p:spPr>
        <p:txBody>
          <a:bodyPr anchorCtr="0" anchor="b" bIns="37675" lIns="75400" spcFirstLastPara="1" rIns="75400" wrap="square" tIns="37675">
            <a:noAutofit/>
          </a:bodyPr>
          <a:lstStyle>
            <a:lvl1pPr lvl="0" rtl="0" algn="l">
              <a:lnSpc>
                <a:spcPct val="175000"/>
              </a:lnSpc>
              <a:spcBef>
                <a:spcPts val="0"/>
              </a:spcBef>
              <a:spcAft>
                <a:spcPts val="0"/>
              </a:spcAft>
              <a:buSzPts val="1200"/>
              <a:buNone/>
              <a:defRPr b="1" sz="1600"/>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08" name="Google Shape;108;p31"/>
          <p:cNvSpPr/>
          <p:nvPr>
            <p:ph idx="2" type="pic"/>
          </p:nvPr>
        </p:nvSpPr>
        <p:spPr>
          <a:xfrm>
            <a:off x="1544952" y="459581"/>
            <a:ext cx="4729200" cy="3086100"/>
          </a:xfrm>
          <a:prstGeom prst="rect">
            <a:avLst/>
          </a:prstGeom>
          <a:noFill/>
          <a:ln>
            <a:noFill/>
          </a:ln>
        </p:spPr>
        <p:txBody>
          <a:bodyPr anchorCtr="0" anchor="t" bIns="37675" lIns="75400" spcFirstLastPara="1" rIns="75400" wrap="square" tIns="37675">
            <a:noAutofit/>
          </a:bodyPr>
          <a:lstStyle>
            <a:lvl1pPr lvl="0" marR="0" rtl="0" algn="l">
              <a:spcBef>
                <a:spcPts val="500"/>
              </a:spcBef>
              <a:spcAft>
                <a:spcPts val="0"/>
              </a:spcAft>
              <a:buClr>
                <a:schemeClr val="dk1"/>
              </a:buClr>
              <a:buSzPts val="2600"/>
              <a:buFont typeface="Verdana"/>
              <a:buNone/>
              <a:defRPr sz="2600">
                <a:solidFill>
                  <a:schemeClr val="dk1"/>
                </a:solidFill>
                <a:latin typeface="Verdana"/>
                <a:ea typeface="Verdana"/>
                <a:cs typeface="Verdana"/>
                <a:sym typeface="Verdana"/>
              </a:defRPr>
            </a:lvl1pPr>
            <a:lvl2pPr lvl="1" marR="0" rtl="0" algn="l">
              <a:spcBef>
                <a:spcPts val="500"/>
              </a:spcBef>
              <a:spcAft>
                <a:spcPts val="0"/>
              </a:spcAft>
              <a:buClr>
                <a:schemeClr val="dk1"/>
              </a:buClr>
              <a:buSzPts val="2300"/>
              <a:buFont typeface="Verdana"/>
              <a:buNone/>
              <a:defRPr b="0" i="0" sz="2300" u="none" cap="none" strike="noStrike">
                <a:solidFill>
                  <a:schemeClr val="dk1"/>
                </a:solidFill>
                <a:latin typeface="Verdana"/>
                <a:ea typeface="Verdana"/>
                <a:cs typeface="Verdana"/>
                <a:sym typeface="Verdana"/>
              </a:defRPr>
            </a:lvl2pPr>
            <a:lvl3pPr lvl="2" marR="0" rtl="0" algn="l">
              <a:spcBef>
                <a:spcPts val="400"/>
              </a:spcBef>
              <a:spcAft>
                <a:spcPts val="0"/>
              </a:spcAft>
              <a:buClr>
                <a:schemeClr val="dk1"/>
              </a:buClr>
              <a:buSzPts val="2000"/>
              <a:buFont typeface="Verdana"/>
              <a:buNone/>
              <a:defRPr b="0" i="0" sz="2000" u="none" cap="none" strike="noStrike">
                <a:solidFill>
                  <a:schemeClr val="dk1"/>
                </a:solidFill>
                <a:latin typeface="Verdana"/>
                <a:ea typeface="Verdana"/>
                <a:cs typeface="Verdana"/>
                <a:sym typeface="Verdana"/>
              </a:defRPr>
            </a:lvl3pPr>
            <a:lvl4pPr lvl="3"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9" name="Google Shape;109;p31"/>
          <p:cNvSpPr txBox="1"/>
          <p:nvPr>
            <p:ph idx="1" type="body"/>
          </p:nvPr>
        </p:nvSpPr>
        <p:spPr>
          <a:xfrm>
            <a:off x="1544952" y="4025503"/>
            <a:ext cx="4729200" cy="603600"/>
          </a:xfrm>
          <a:prstGeom prst="rect">
            <a:avLst/>
          </a:prstGeom>
          <a:noFill/>
          <a:ln>
            <a:noFill/>
          </a:ln>
        </p:spPr>
        <p:txBody>
          <a:bodyPr anchorCtr="0" anchor="t" bIns="37675" lIns="75400" spcFirstLastPara="1" rIns="75400" wrap="square" tIns="37675">
            <a:noAutofit/>
          </a:bodyPr>
          <a:lstStyle>
            <a:lvl1pPr indent="-228600" lvl="0" marL="457200" rtl="0" algn="l">
              <a:spcBef>
                <a:spcPts val="200"/>
              </a:spcBef>
              <a:spcAft>
                <a:spcPts val="0"/>
              </a:spcAft>
              <a:buClr>
                <a:schemeClr val="dk1"/>
              </a:buClr>
              <a:buSzPts val="1200"/>
              <a:buFont typeface="Verdana"/>
              <a:buNone/>
              <a:defRPr sz="1200"/>
            </a:lvl1pPr>
            <a:lvl2pPr indent="-228600" lvl="1" marL="914400" rtl="0" algn="l">
              <a:spcBef>
                <a:spcPts val="200"/>
              </a:spcBef>
              <a:spcAft>
                <a:spcPts val="0"/>
              </a:spcAft>
              <a:buClr>
                <a:schemeClr val="dk1"/>
              </a:buClr>
              <a:buSzPts val="1000"/>
              <a:buFont typeface="Verdana"/>
              <a:buNone/>
              <a:defRPr sz="1000"/>
            </a:lvl2pPr>
            <a:lvl3pPr indent="-228600" lvl="2" marL="1371600" rtl="0" algn="l">
              <a:spcBef>
                <a:spcPts val="200"/>
              </a:spcBef>
              <a:spcAft>
                <a:spcPts val="0"/>
              </a:spcAft>
              <a:buClr>
                <a:schemeClr val="dk1"/>
              </a:buClr>
              <a:buSzPts val="800"/>
              <a:buFont typeface="Verdana"/>
              <a:buNone/>
              <a:defRPr sz="800"/>
            </a:lvl3pPr>
            <a:lvl4pPr indent="-228600" lvl="3" marL="1828800" rtl="0" algn="l">
              <a:spcBef>
                <a:spcPts val="100"/>
              </a:spcBef>
              <a:spcAft>
                <a:spcPts val="0"/>
              </a:spcAft>
              <a:buClr>
                <a:schemeClr val="dk1"/>
              </a:buClr>
              <a:buSzPts val="700"/>
              <a:buFont typeface="Arial"/>
              <a:buNone/>
              <a:defRPr sz="700"/>
            </a:lvl4pPr>
            <a:lvl5pPr indent="-228600" lvl="4" marL="2286000" rtl="0" algn="l">
              <a:spcBef>
                <a:spcPts val="100"/>
              </a:spcBef>
              <a:spcAft>
                <a:spcPts val="0"/>
              </a:spcAft>
              <a:buClr>
                <a:schemeClr val="dk1"/>
              </a:buClr>
              <a:buSzPts val="700"/>
              <a:buFont typeface="Arial"/>
              <a:buNone/>
              <a:defRPr sz="700"/>
            </a:lvl5pPr>
            <a:lvl6pPr indent="-228600" lvl="5" marL="2743200" rtl="0" algn="l">
              <a:spcBef>
                <a:spcPts val="100"/>
              </a:spcBef>
              <a:spcAft>
                <a:spcPts val="0"/>
              </a:spcAft>
              <a:buClr>
                <a:schemeClr val="dk1"/>
              </a:buClr>
              <a:buSzPts val="700"/>
              <a:buFont typeface="Arial"/>
              <a:buNone/>
              <a:defRPr sz="700"/>
            </a:lvl6pPr>
            <a:lvl7pPr indent="-228600" lvl="6" marL="3200400" rtl="0" algn="l">
              <a:spcBef>
                <a:spcPts val="100"/>
              </a:spcBef>
              <a:spcAft>
                <a:spcPts val="0"/>
              </a:spcAft>
              <a:buClr>
                <a:schemeClr val="dk1"/>
              </a:buClr>
              <a:buSzPts val="700"/>
              <a:buFont typeface="Arial"/>
              <a:buNone/>
              <a:defRPr sz="700"/>
            </a:lvl7pPr>
            <a:lvl8pPr indent="-228600" lvl="7" marL="3657600" rtl="0" algn="l">
              <a:spcBef>
                <a:spcPts val="100"/>
              </a:spcBef>
              <a:spcAft>
                <a:spcPts val="0"/>
              </a:spcAft>
              <a:buClr>
                <a:schemeClr val="dk1"/>
              </a:buClr>
              <a:buSzPts val="700"/>
              <a:buFont typeface="Arial"/>
              <a:buNone/>
              <a:defRPr sz="700"/>
            </a:lvl8pPr>
            <a:lvl9pPr indent="-228600" lvl="8" marL="4114800" rtl="0" algn="l">
              <a:spcBef>
                <a:spcPts val="100"/>
              </a:spcBef>
              <a:spcAft>
                <a:spcPts val="0"/>
              </a:spcAft>
              <a:buClr>
                <a:schemeClr val="dk1"/>
              </a:buClr>
              <a:buSzPts val="700"/>
              <a:buFont typeface="Arial"/>
              <a:buNone/>
              <a:defRPr sz="700"/>
            </a:lvl9pPr>
          </a:lstStyle>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 name="Shape 110"/>
        <p:cNvGrpSpPr/>
        <p:nvPr/>
      </p:nvGrpSpPr>
      <p:grpSpPr>
        <a:xfrm>
          <a:off x="0" y="0"/>
          <a:ext cx="0" cy="0"/>
          <a:chOff x="0" y="0"/>
          <a:chExt cx="0" cy="0"/>
        </a:xfrm>
      </p:grpSpPr>
      <p:sp>
        <p:nvSpPr>
          <p:cNvPr id="111" name="Google Shape;111;p32"/>
          <p:cNvSpPr txBox="1"/>
          <p:nvPr>
            <p:ph type="title"/>
          </p:nvPr>
        </p:nvSpPr>
        <p:spPr>
          <a:xfrm>
            <a:off x="394106" y="204788"/>
            <a:ext cx="2593200" cy="871500"/>
          </a:xfrm>
          <a:prstGeom prst="rect">
            <a:avLst/>
          </a:prstGeom>
          <a:noFill/>
          <a:ln>
            <a:noFill/>
          </a:ln>
        </p:spPr>
        <p:txBody>
          <a:bodyPr anchorCtr="0" anchor="b" bIns="37675" lIns="75400" spcFirstLastPara="1" rIns="75400" wrap="square" tIns="37675">
            <a:noAutofit/>
          </a:bodyPr>
          <a:lstStyle>
            <a:lvl1pPr lvl="0" rtl="0" algn="l">
              <a:lnSpc>
                <a:spcPct val="175000"/>
              </a:lnSpc>
              <a:spcBef>
                <a:spcPts val="0"/>
              </a:spcBef>
              <a:spcAft>
                <a:spcPts val="0"/>
              </a:spcAft>
              <a:buSzPts val="1200"/>
              <a:buNone/>
              <a:defRPr b="1" sz="1600"/>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12" name="Google Shape;112;p32"/>
          <p:cNvSpPr txBox="1"/>
          <p:nvPr>
            <p:ph idx="1" type="body"/>
          </p:nvPr>
        </p:nvSpPr>
        <p:spPr>
          <a:xfrm>
            <a:off x="3081692" y="204788"/>
            <a:ext cx="4406400" cy="4389600"/>
          </a:xfrm>
          <a:prstGeom prst="rect">
            <a:avLst/>
          </a:prstGeom>
          <a:noFill/>
          <a:ln>
            <a:noFill/>
          </a:ln>
        </p:spPr>
        <p:txBody>
          <a:bodyPr anchorCtr="0" anchor="t" bIns="37675" lIns="75400" spcFirstLastPara="1" rIns="75400" wrap="square" tIns="37675">
            <a:noAutofit/>
          </a:bodyPr>
          <a:lstStyle>
            <a:lvl1pPr indent="-393700" lvl="0" marL="457200" rtl="0" algn="l">
              <a:spcBef>
                <a:spcPts val="500"/>
              </a:spcBef>
              <a:spcAft>
                <a:spcPts val="0"/>
              </a:spcAft>
              <a:buClr>
                <a:schemeClr val="dk1"/>
              </a:buClr>
              <a:buSzPts val="2600"/>
              <a:buFont typeface="Verdana"/>
              <a:buChar char="•"/>
              <a:defRPr sz="2600"/>
            </a:lvl1pPr>
            <a:lvl2pPr indent="-374650" lvl="1" marL="914400" rtl="0" algn="l">
              <a:spcBef>
                <a:spcPts val="500"/>
              </a:spcBef>
              <a:spcAft>
                <a:spcPts val="0"/>
              </a:spcAft>
              <a:buClr>
                <a:schemeClr val="dk1"/>
              </a:buClr>
              <a:buSzPts val="2300"/>
              <a:buFont typeface="Verdana"/>
              <a:buChar char="•"/>
              <a:defRPr sz="2300"/>
            </a:lvl2pPr>
            <a:lvl3pPr indent="-355600" lvl="2" marL="1371600" rtl="0" algn="l">
              <a:spcBef>
                <a:spcPts val="400"/>
              </a:spcBef>
              <a:spcAft>
                <a:spcPts val="0"/>
              </a:spcAft>
              <a:buClr>
                <a:schemeClr val="dk1"/>
              </a:buClr>
              <a:buSzPts val="2000"/>
              <a:buFont typeface="Verdana"/>
              <a:buChar char="•"/>
              <a:defRPr sz="2000"/>
            </a:lvl3pPr>
            <a:lvl4pPr indent="-330200" lvl="3" marL="1828800" rtl="0" algn="l">
              <a:spcBef>
                <a:spcPts val="300"/>
              </a:spcBef>
              <a:spcAft>
                <a:spcPts val="0"/>
              </a:spcAft>
              <a:buClr>
                <a:schemeClr val="dk1"/>
              </a:buClr>
              <a:buSzPts val="1600"/>
              <a:buFont typeface="Arial"/>
              <a:buChar char="•"/>
              <a:defRPr sz="1600"/>
            </a:lvl4pPr>
            <a:lvl5pPr indent="-330200" lvl="4" marL="2286000" rtl="0" algn="l">
              <a:spcBef>
                <a:spcPts val="300"/>
              </a:spcBef>
              <a:spcAft>
                <a:spcPts val="0"/>
              </a:spcAft>
              <a:buClr>
                <a:schemeClr val="dk1"/>
              </a:buClr>
              <a:buSzPts val="1600"/>
              <a:buFont typeface="Arial"/>
              <a:buChar char="•"/>
              <a:defRPr sz="1600"/>
            </a:lvl5pPr>
            <a:lvl6pPr indent="-330200" lvl="5" marL="2743200" rtl="0" algn="l">
              <a:spcBef>
                <a:spcPts val="300"/>
              </a:spcBef>
              <a:spcAft>
                <a:spcPts val="0"/>
              </a:spcAft>
              <a:buClr>
                <a:schemeClr val="dk1"/>
              </a:buClr>
              <a:buSzPts val="1600"/>
              <a:buFont typeface="Arial"/>
              <a:buChar char="•"/>
              <a:defRPr sz="1600"/>
            </a:lvl6pPr>
            <a:lvl7pPr indent="-330200" lvl="6" marL="3200400" rtl="0" algn="l">
              <a:spcBef>
                <a:spcPts val="300"/>
              </a:spcBef>
              <a:spcAft>
                <a:spcPts val="0"/>
              </a:spcAft>
              <a:buClr>
                <a:schemeClr val="dk1"/>
              </a:buClr>
              <a:buSzPts val="1600"/>
              <a:buFont typeface="Arial"/>
              <a:buChar char="•"/>
              <a:defRPr sz="1600"/>
            </a:lvl7pPr>
            <a:lvl8pPr indent="-330200" lvl="7" marL="3657600" rtl="0" algn="l">
              <a:spcBef>
                <a:spcPts val="300"/>
              </a:spcBef>
              <a:spcAft>
                <a:spcPts val="0"/>
              </a:spcAft>
              <a:buClr>
                <a:schemeClr val="dk1"/>
              </a:buClr>
              <a:buSzPts val="1600"/>
              <a:buFont typeface="Arial"/>
              <a:buChar char="•"/>
              <a:defRPr sz="1600"/>
            </a:lvl8pPr>
            <a:lvl9pPr indent="-330200" lvl="8" marL="4114800" rtl="0" algn="l">
              <a:spcBef>
                <a:spcPts val="300"/>
              </a:spcBef>
              <a:spcAft>
                <a:spcPts val="0"/>
              </a:spcAft>
              <a:buClr>
                <a:schemeClr val="dk1"/>
              </a:buClr>
              <a:buSzPts val="1600"/>
              <a:buFont typeface="Arial"/>
              <a:buChar char="•"/>
              <a:defRPr sz="1600"/>
            </a:lvl9pPr>
          </a:lstStyle>
          <a:p/>
        </p:txBody>
      </p:sp>
      <p:sp>
        <p:nvSpPr>
          <p:cNvPr id="113" name="Google Shape;113;p32"/>
          <p:cNvSpPr txBox="1"/>
          <p:nvPr>
            <p:ph idx="2" type="body"/>
          </p:nvPr>
        </p:nvSpPr>
        <p:spPr>
          <a:xfrm>
            <a:off x="394106" y="1076325"/>
            <a:ext cx="2593200" cy="3518400"/>
          </a:xfrm>
          <a:prstGeom prst="rect">
            <a:avLst/>
          </a:prstGeom>
          <a:noFill/>
          <a:ln>
            <a:noFill/>
          </a:ln>
        </p:spPr>
        <p:txBody>
          <a:bodyPr anchorCtr="0" anchor="t" bIns="37675" lIns="75400" spcFirstLastPara="1" rIns="75400" wrap="square" tIns="37675">
            <a:noAutofit/>
          </a:bodyPr>
          <a:lstStyle>
            <a:lvl1pPr indent="-228600" lvl="0" marL="457200" rtl="0" algn="l">
              <a:spcBef>
                <a:spcPts val="200"/>
              </a:spcBef>
              <a:spcAft>
                <a:spcPts val="0"/>
              </a:spcAft>
              <a:buClr>
                <a:schemeClr val="dk1"/>
              </a:buClr>
              <a:buSzPts val="1200"/>
              <a:buFont typeface="Verdana"/>
              <a:buNone/>
              <a:defRPr sz="1200"/>
            </a:lvl1pPr>
            <a:lvl2pPr indent="-228600" lvl="1" marL="914400" rtl="0" algn="l">
              <a:spcBef>
                <a:spcPts val="200"/>
              </a:spcBef>
              <a:spcAft>
                <a:spcPts val="0"/>
              </a:spcAft>
              <a:buClr>
                <a:schemeClr val="dk1"/>
              </a:buClr>
              <a:buSzPts val="1000"/>
              <a:buFont typeface="Verdana"/>
              <a:buNone/>
              <a:defRPr sz="1000"/>
            </a:lvl2pPr>
            <a:lvl3pPr indent="-228600" lvl="2" marL="1371600" rtl="0" algn="l">
              <a:spcBef>
                <a:spcPts val="200"/>
              </a:spcBef>
              <a:spcAft>
                <a:spcPts val="0"/>
              </a:spcAft>
              <a:buClr>
                <a:schemeClr val="dk1"/>
              </a:buClr>
              <a:buSzPts val="800"/>
              <a:buFont typeface="Verdana"/>
              <a:buNone/>
              <a:defRPr sz="800"/>
            </a:lvl3pPr>
            <a:lvl4pPr indent="-228600" lvl="3" marL="1828800" rtl="0" algn="l">
              <a:spcBef>
                <a:spcPts val="100"/>
              </a:spcBef>
              <a:spcAft>
                <a:spcPts val="0"/>
              </a:spcAft>
              <a:buClr>
                <a:schemeClr val="dk1"/>
              </a:buClr>
              <a:buSzPts val="700"/>
              <a:buFont typeface="Arial"/>
              <a:buNone/>
              <a:defRPr sz="700"/>
            </a:lvl4pPr>
            <a:lvl5pPr indent="-228600" lvl="4" marL="2286000" rtl="0" algn="l">
              <a:spcBef>
                <a:spcPts val="100"/>
              </a:spcBef>
              <a:spcAft>
                <a:spcPts val="0"/>
              </a:spcAft>
              <a:buClr>
                <a:schemeClr val="dk1"/>
              </a:buClr>
              <a:buSzPts val="700"/>
              <a:buFont typeface="Arial"/>
              <a:buNone/>
              <a:defRPr sz="700"/>
            </a:lvl5pPr>
            <a:lvl6pPr indent="-228600" lvl="5" marL="2743200" rtl="0" algn="l">
              <a:spcBef>
                <a:spcPts val="100"/>
              </a:spcBef>
              <a:spcAft>
                <a:spcPts val="0"/>
              </a:spcAft>
              <a:buClr>
                <a:schemeClr val="dk1"/>
              </a:buClr>
              <a:buSzPts val="700"/>
              <a:buFont typeface="Arial"/>
              <a:buNone/>
              <a:defRPr sz="700"/>
            </a:lvl6pPr>
            <a:lvl7pPr indent="-228600" lvl="6" marL="3200400" rtl="0" algn="l">
              <a:spcBef>
                <a:spcPts val="100"/>
              </a:spcBef>
              <a:spcAft>
                <a:spcPts val="0"/>
              </a:spcAft>
              <a:buClr>
                <a:schemeClr val="dk1"/>
              </a:buClr>
              <a:buSzPts val="700"/>
              <a:buFont typeface="Arial"/>
              <a:buNone/>
              <a:defRPr sz="700"/>
            </a:lvl7pPr>
            <a:lvl8pPr indent="-228600" lvl="7" marL="3657600" rtl="0" algn="l">
              <a:spcBef>
                <a:spcPts val="100"/>
              </a:spcBef>
              <a:spcAft>
                <a:spcPts val="0"/>
              </a:spcAft>
              <a:buClr>
                <a:schemeClr val="dk1"/>
              </a:buClr>
              <a:buSzPts val="700"/>
              <a:buFont typeface="Arial"/>
              <a:buNone/>
              <a:defRPr sz="700"/>
            </a:lvl8pPr>
            <a:lvl9pPr indent="-228600" lvl="8" marL="4114800" rtl="0" algn="l">
              <a:spcBef>
                <a:spcPts val="100"/>
              </a:spcBef>
              <a:spcAft>
                <a:spcPts val="0"/>
              </a:spcAft>
              <a:buClr>
                <a:schemeClr val="dk1"/>
              </a:buClr>
              <a:buSzPts val="700"/>
              <a:buFont typeface="Arial"/>
              <a:buNone/>
              <a:defRPr sz="700"/>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8685" y="445025"/>
            <a:ext cx="7344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268685" y="1152475"/>
            <a:ext cx="73449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4"/>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35"/>
          <p:cNvSpPr txBox="1"/>
          <p:nvPr>
            <p:ph type="title"/>
          </p:nvPr>
        </p:nvSpPr>
        <p:spPr>
          <a:xfrm>
            <a:off x="394106" y="205978"/>
            <a:ext cx="7093800" cy="857400"/>
          </a:xfrm>
          <a:prstGeom prst="rect">
            <a:avLst/>
          </a:prstGeom>
          <a:noFill/>
          <a:ln>
            <a:noFill/>
          </a:ln>
        </p:spPr>
        <p:txBody>
          <a:bodyPr anchorCtr="0" anchor="ctr" bIns="37675" lIns="75400" spcFirstLastPara="1" rIns="75400" wrap="square" tIns="37675">
            <a:noAutofit/>
          </a:bodyPr>
          <a:lstStyle>
            <a:lvl1pPr lvl="0" rtl="0" algn="l">
              <a:lnSpc>
                <a:spcPct val="109375"/>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19" name="Google Shape;119;p35"/>
          <p:cNvSpPr txBox="1"/>
          <p:nvPr>
            <p:ph idx="1" type="body"/>
          </p:nvPr>
        </p:nvSpPr>
        <p:spPr>
          <a:xfrm>
            <a:off x="394106" y="1151335"/>
            <a:ext cx="3482700" cy="480000"/>
          </a:xfrm>
          <a:prstGeom prst="rect">
            <a:avLst/>
          </a:prstGeom>
          <a:noFill/>
          <a:ln>
            <a:noFill/>
          </a:ln>
        </p:spPr>
        <p:txBody>
          <a:bodyPr anchorCtr="0" anchor="b" bIns="37675" lIns="75400" spcFirstLastPara="1" rIns="75400" wrap="square" tIns="37675">
            <a:noAutofit/>
          </a:bodyPr>
          <a:lstStyle>
            <a:lvl1pPr indent="-228600" lvl="0" marL="457200" rtl="0" algn="l">
              <a:spcBef>
                <a:spcPts val="400"/>
              </a:spcBef>
              <a:spcAft>
                <a:spcPts val="0"/>
              </a:spcAft>
              <a:buClr>
                <a:schemeClr val="dk1"/>
              </a:buClr>
              <a:buSzPts val="2000"/>
              <a:buFont typeface="Verdana"/>
              <a:buNone/>
              <a:defRPr b="1" sz="2000"/>
            </a:lvl1pPr>
            <a:lvl2pPr indent="-228600" lvl="1" marL="914400" rtl="0" algn="l">
              <a:spcBef>
                <a:spcPts val="300"/>
              </a:spcBef>
              <a:spcAft>
                <a:spcPts val="0"/>
              </a:spcAft>
              <a:buClr>
                <a:schemeClr val="dk1"/>
              </a:buClr>
              <a:buSzPts val="1600"/>
              <a:buFont typeface="Verdana"/>
              <a:buNone/>
              <a:defRPr b="1" sz="1600"/>
            </a:lvl2pPr>
            <a:lvl3pPr indent="-228600" lvl="2" marL="1371600" rtl="0" algn="l">
              <a:spcBef>
                <a:spcPts val="300"/>
              </a:spcBef>
              <a:spcAft>
                <a:spcPts val="0"/>
              </a:spcAft>
              <a:buClr>
                <a:schemeClr val="dk1"/>
              </a:buClr>
              <a:buSzPts val="1500"/>
              <a:buFont typeface="Verdana"/>
              <a:buNone/>
              <a:defRPr b="1" sz="1500"/>
            </a:lvl3pPr>
            <a:lvl4pPr indent="-228600" lvl="3" marL="1828800" rtl="0" algn="l">
              <a:spcBef>
                <a:spcPts val="300"/>
              </a:spcBef>
              <a:spcAft>
                <a:spcPts val="0"/>
              </a:spcAft>
              <a:buClr>
                <a:schemeClr val="dk1"/>
              </a:buClr>
              <a:buSzPts val="1300"/>
              <a:buFont typeface="Arial"/>
              <a:buNone/>
              <a:defRPr b="1" sz="1300"/>
            </a:lvl4pPr>
            <a:lvl5pPr indent="-228600" lvl="4" marL="2286000" rtl="0" algn="l">
              <a:spcBef>
                <a:spcPts val="300"/>
              </a:spcBef>
              <a:spcAft>
                <a:spcPts val="0"/>
              </a:spcAft>
              <a:buClr>
                <a:schemeClr val="dk1"/>
              </a:buClr>
              <a:buSzPts val="1300"/>
              <a:buFont typeface="Arial"/>
              <a:buNone/>
              <a:defRPr b="1" sz="1300"/>
            </a:lvl5pPr>
            <a:lvl6pPr indent="-228600" lvl="5" marL="2743200" rtl="0" algn="l">
              <a:spcBef>
                <a:spcPts val="300"/>
              </a:spcBef>
              <a:spcAft>
                <a:spcPts val="0"/>
              </a:spcAft>
              <a:buClr>
                <a:schemeClr val="dk1"/>
              </a:buClr>
              <a:buSzPts val="1300"/>
              <a:buFont typeface="Arial"/>
              <a:buNone/>
              <a:defRPr b="1" sz="1300"/>
            </a:lvl6pPr>
            <a:lvl7pPr indent="-228600" lvl="6" marL="3200400" rtl="0" algn="l">
              <a:spcBef>
                <a:spcPts val="300"/>
              </a:spcBef>
              <a:spcAft>
                <a:spcPts val="0"/>
              </a:spcAft>
              <a:buClr>
                <a:schemeClr val="dk1"/>
              </a:buClr>
              <a:buSzPts val="1300"/>
              <a:buFont typeface="Arial"/>
              <a:buNone/>
              <a:defRPr b="1" sz="1300"/>
            </a:lvl7pPr>
            <a:lvl8pPr indent="-228600" lvl="7" marL="3657600" rtl="0" algn="l">
              <a:spcBef>
                <a:spcPts val="300"/>
              </a:spcBef>
              <a:spcAft>
                <a:spcPts val="0"/>
              </a:spcAft>
              <a:buClr>
                <a:schemeClr val="dk1"/>
              </a:buClr>
              <a:buSzPts val="1300"/>
              <a:buFont typeface="Arial"/>
              <a:buNone/>
              <a:defRPr b="1" sz="1300"/>
            </a:lvl8pPr>
            <a:lvl9pPr indent="-228600" lvl="8" marL="4114800" rtl="0" algn="l">
              <a:spcBef>
                <a:spcPts val="300"/>
              </a:spcBef>
              <a:spcAft>
                <a:spcPts val="0"/>
              </a:spcAft>
              <a:buClr>
                <a:schemeClr val="dk1"/>
              </a:buClr>
              <a:buSzPts val="1300"/>
              <a:buFont typeface="Arial"/>
              <a:buNone/>
              <a:defRPr b="1" sz="1300"/>
            </a:lvl9pPr>
          </a:lstStyle>
          <a:p/>
        </p:txBody>
      </p:sp>
      <p:sp>
        <p:nvSpPr>
          <p:cNvPr id="120" name="Google Shape;120;p35"/>
          <p:cNvSpPr txBox="1"/>
          <p:nvPr>
            <p:ph idx="2" type="body"/>
          </p:nvPr>
        </p:nvSpPr>
        <p:spPr>
          <a:xfrm>
            <a:off x="394106" y="1631156"/>
            <a:ext cx="3482700" cy="2963400"/>
          </a:xfrm>
          <a:prstGeom prst="rect">
            <a:avLst/>
          </a:prstGeom>
          <a:noFill/>
          <a:ln>
            <a:noFill/>
          </a:ln>
        </p:spPr>
        <p:txBody>
          <a:bodyPr anchorCtr="0" anchor="t" bIns="37675" lIns="75400" spcFirstLastPara="1" rIns="75400" wrap="square" tIns="37675">
            <a:noAutofit/>
          </a:bodyPr>
          <a:lstStyle>
            <a:lvl1pPr indent="-355600" lvl="0" marL="457200" rtl="0" algn="l">
              <a:spcBef>
                <a:spcPts val="400"/>
              </a:spcBef>
              <a:spcAft>
                <a:spcPts val="0"/>
              </a:spcAft>
              <a:buClr>
                <a:schemeClr val="dk1"/>
              </a:buClr>
              <a:buSzPts val="2000"/>
              <a:buFont typeface="Verdana"/>
              <a:buChar char="•"/>
              <a:defRPr sz="2000"/>
            </a:lvl1pPr>
            <a:lvl2pPr indent="-330200" lvl="1" marL="914400" rtl="0" algn="l">
              <a:spcBef>
                <a:spcPts val="300"/>
              </a:spcBef>
              <a:spcAft>
                <a:spcPts val="0"/>
              </a:spcAft>
              <a:buClr>
                <a:schemeClr val="dk1"/>
              </a:buClr>
              <a:buSzPts val="1600"/>
              <a:buFont typeface="Verdana"/>
              <a:buChar char="•"/>
              <a:defRPr sz="1600"/>
            </a:lvl2pPr>
            <a:lvl3pPr indent="-323850" lvl="2" marL="1371600" rtl="0" algn="l">
              <a:spcBef>
                <a:spcPts val="300"/>
              </a:spcBef>
              <a:spcAft>
                <a:spcPts val="0"/>
              </a:spcAft>
              <a:buClr>
                <a:schemeClr val="dk1"/>
              </a:buClr>
              <a:buSzPts val="1500"/>
              <a:buFont typeface="Verdana"/>
              <a:buChar char="•"/>
              <a:defRPr sz="1500"/>
            </a:lvl3pPr>
            <a:lvl4pPr indent="-311150" lvl="3" marL="1828800" rtl="0" algn="l">
              <a:spcBef>
                <a:spcPts val="300"/>
              </a:spcBef>
              <a:spcAft>
                <a:spcPts val="0"/>
              </a:spcAft>
              <a:buClr>
                <a:schemeClr val="dk1"/>
              </a:buClr>
              <a:buSzPts val="1300"/>
              <a:buFont typeface="Arial"/>
              <a:buChar char="•"/>
              <a:defRPr sz="1300"/>
            </a:lvl4pPr>
            <a:lvl5pPr indent="-311150" lvl="4" marL="2286000" rtl="0" algn="l">
              <a:spcBef>
                <a:spcPts val="300"/>
              </a:spcBef>
              <a:spcAft>
                <a:spcPts val="0"/>
              </a:spcAft>
              <a:buClr>
                <a:schemeClr val="dk1"/>
              </a:buClr>
              <a:buSzPts val="1300"/>
              <a:buFont typeface="Arial"/>
              <a:buChar char="•"/>
              <a:defRPr sz="1300"/>
            </a:lvl5pPr>
            <a:lvl6pPr indent="-311150" lvl="5" marL="2743200" rtl="0" algn="l">
              <a:spcBef>
                <a:spcPts val="300"/>
              </a:spcBef>
              <a:spcAft>
                <a:spcPts val="0"/>
              </a:spcAft>
              <a:buClr>
                <a:schemeClr val="dk1"/>
              </a:buClr>
              <a:buSzPts val="1300"/>
              <a:buFont typeface="Arial"/>
              <a:buChar char="•"/>
              <a:defRPr sz="1300"/>
            </a:lvl6pPr>
            <a:lvl7pPr indent="-311150" lvl="6" marL="3200400" rtl="0" algn="l">
              <a:spcBef>
                <a:spcPts val="300"/>
              </a:spcBef>
              <a:spcAft>
                <a:spcPts val="0"/>
              </a:spcAft>
              <a:buClr>
                <a:schemeClr val="dk1"/>
              </a:buClr>
              <a:buSzPts val="1300"/>
              <a:buFont typeface="Arial"/>
              <a:buChar char="•"/>
              <a:defRPr sz="1300"/>
            </a:lvl7pPr>
            <a:lvl8pPr indent="-311150" lvl="7" marL="3657600" rtl="0" algn="l">
              <a:spcBef>
                <a:spcPts val="300"/>
              </a:spcBef>
              <a:spcAft>
                <a:spcPts val="0"/>
              </a:spcAft>
              <a:buClr>
                <a:schemeClr val="dk1"/>
              </a:buClr>
              <a:buSzPts val="1300"/>
              <a:buFont typeface="Arial"/>
              <a:buChar char="•"/>
              <a:defRPr sz="1300"/>
            </a:lvl8pPr>
            <a:lvl9pPr indent="-311150" lvl="8" marL="4114800" rtl="0" algn="l">
              <a:spcBef>
                <a:spcPts val="300"/>
              </a:spcBef>
              <a:spcAft>
                <a:spcPts val="0"/>
              </a:spcAft>
              <a:buClr>
                <a:schemeClr val="dk1"/>
              </a:buClr>
              <a:buSzPts val="1300"/>
              <a:buFont typeface="Arial"/>
              <a:buChar char="•"/>
              <a:defRPr sz="1300"/>
            </a:lvl9pPr>
          </a:lstStyle>
          <a:p/>
        </p:txBody>
      </p:sp>
      <p:sp>
        <p:nvSpPr>
          <p:cNvPr id="121" name="Google Shape;121;p35"/>
          <p:cNvSpPr txBox="1"/>
          <p:nvPr>
            <p:ph idx="3" type="body"/>
          </p:nvPr>
        </p:nvSpPr>
        <p:spPr>
          <a:xfrm>
            <a:off x="4004010" y="1151335"/>
            <a:ext cx="3484200" cy="480000"/>
          </a:xfrm>
          <a:prstGeom prst="rect">
            <a:avLst/>
          </a:prstGeom>
          <a:noFill/>
          <a:ln>
            <a:noFill/>
          </a:ln>
        </p:spPr>
        <p:txBody>
          <a:bodyPr anchorCtr="0" anchor="b" bIns="37675" lIns="75400" spcFirstLastPara="1" rIns="75400" wrap="square" tIns="37675">
            <a:noAutofit/>
          </a:bodyPr>
          <a:lstStyle>
            <a:lvl1pPr indent="-228600" lvl="0" marL="457200" rtl="0" algn="l">
              <a:spcBef>
                <a:spcPts val="400"/>
              </a:spcBef>
              <a:spcAft>
                <a:spcPts val="0"/>
              </a:spcAft>
              <a:buClr>
                <a:schemeClr val="dk1"/>
              </a:buClr>
              <a:buSzPts val="2000"/>
              <a:buFont typeface="Verdana"/>
              <a:buNone/>
              <a:defRPr b="1" sz="2000"/>
            </a:lvl1pPr>
            <a:lvl2pPr indent="-228600" lvl="1" marL="914400" rtl="0" algn="l">
              <a:spcBef>
                <a:spcPts val="300"/>
              </a:spcBef>
              <a:spcAft>
                <a:spcPts val="0"/>
              </a:spcAft>
              <a:buClr>
                <a:schemeClr val="dk1"/>
              </a:buClr>
              <a:buSzPts val="1600"/>
              <a:buFont typeface="Verdana"/>
              <a:buNone/>
              <a:defRPr b="1" sz="1600"/>
            </a:lvl2pPr>
            <a:lvl3pPr indent="-228600" lvl="2" marL="1371600" rtl="0" algn="l">
              <a:spcBef>
                <a:spcPts val="300"/>
              </a:spcBef>
              <a:spcAft>
                <a:spcPts val="0"/>
              </a:spcAft>
              <a:buClr>
                <a:schemeClr val="dk1"/>
              </a:buClr>
              <a:buSzPts val="1500"/>
              <a:buFont typeface="Verdana"/>
              <a:buNone/>
              <a:defRPr b="1" sz="1500"/>
            </a:lvl3pPr>
            <a:lvl4pPr indent="-228600" lvl="3" marL="1828800" rtl="0" algn="l">
              <a:spcBef>
                <a:spcPts val="300"/>
              </a:spcBef>
              <a:spcAft>
                <a:spcPts val="0"/>
              </a:spcAft>
              <a:buClr>
                <a:schemeClr val="dk1"/>
              </a:buClr>
              <a:buSzPts val="1300"/>
              <a:buFont typeface="Arial"/>
              <a:buNone/>
              <a:defRPr b="1" sz="1300"/>
            </a:lvl4pPr>
            <a:lvl5pPr indent="-228600" lvl="4" marL="2286000" rtl="0" algn="l">
              <a:spcBef>
                <a:spcPts val="300"/>
              </a:spcBef>
              <a:spcAft>
                <a:spcPts val="0"/>
              </a:spcAft>
              <a:buClr>
                <a:schemeClr val="dk1"/>
              </a:buClr>
              <a:buSzPts val="1300"/>
              <a:buFont typeface="Arial"/>
              <a:buNone/>
              <a:defRPr b="1" sz="1300"/>
            </a:lvl5pPr>
            <a:lvl6pPr indent="-228600" lvl="5" marL="2743200" rtl="0" algn="l">
              <a:spcBef>
                <a:spcPts val="300"/>
              </a:spcBef>
              <a:spcAft>
                <a:spcPts val="0"/>
              </a:spcAft>
              <a:buClr>
                <a:schemeClr val="dk1"/>
              </a:buClr>
              <a:buSzPts val="1300"/>
              <a:buFont typeface="Arial"/>
              <a:buNone/>
              <a:defRPr b="1" sz="1300"/>
            </a:lvl6pPr>
            <a:lvl7pPr indent="-228600" lvl="6" marL="3200400" rtl="0" algn="l">
              <a:spcBef>
                <a:spcPts val="300"/>
              </a:spcBef>
              <a:spcAft>
                <a:spcPts val="0"/>
              </a:spcAft>
              <a:buClr>
                <a:schemeClr val="dk1"/>
              </a:buClr>
              <a:buSzPts val="1300"/>
              <a:buFont typeface="Arial"/>
              <a:buNone/>
              <a:defRPr b="1" sz="1300"/>
            </a:lvl7pPr>
            <a:lvl8pPr indent="-228600" lvl="7" marL="3657600" rtl="0" algn="l">
              <a:spcBef>
                <a:spcPts val="300"/>
              </a:spcBef>
              <a:spcAft>
                <a:spcPts val="0"/>
              </a:spcAft>
              <a:buClr>
                <a:schemeClr val="dk1"/>
              </a:buClr>
              <a:buSzPts val="1300"/>
              <a:buFont typeface="Arial"/>
              <a:buNone/>
              <a:defRPr b="1" sz="1300"/>
            </a:lvl8pPr>
            <a:lvl9pPr indent="-228600" lvl="8" marL="4114800" rtl="0" algn="l">
              <a:spcBef>
                <a:spcPts val="300"/>
              </a:spcBef>
              <a:spcAft>
                <a:spcPts val="0"/>
              </a:spcAft>
              <a:buClr>
                <a:schemeClr val="dk1"/>
              </a:buClr>
              <a:buSzPts val="1300"/>
              <a:buFont typeface="Arial"/>
              <a:buNone/>
              <a:defRPr b="1" sz="1300"/>
            </a:lvl9pPr>
          </a:lstStyle>
          <a:p/>
        </p:txBody>
      </p:sp>
      <p:sp>
        <p:nvSpPr>
          <p:cNvPr id="122" name="Google Shape;122;p35"/>
          <p:cNvSpPr txBox="1"/>
          <p:nvPr>
            <p:ph idx="4" type="body"/>
          </p:nvPr>
        </p:nvSpPr>
        <p:spPr>
          <a:xfrm>
            <a:off x="4004010" y="1631156"/>
            <a:ext cx="3484200" cy="2963400"/>
          </a:xfrm>
          <a:prstGeom prst="rect">
            <a:avLst/>
          </a:prstGeom>
          <a:noFill/>
          <a:ln>
            <a:noFill/>
          </a:ln>
        </p:spPr>
        <p:txBody>
          <a:bodyPr anchorCtr="0" anchor="t" bIns="37675" lIns="75400" spcFirstLastPara="1" rIns="75400" wrap="square" tIns="37675">
            <a:noAutofit/>
          </a:bodyPr>
          <a:lstStyle>
            <a:lvl1pPr indent="-355600" lvl="0" marL="457200" rtl="0" algn="l">
              <a:spcBef>
                <a:spcPts val="400"/>
              </a:spcBef>
              <a:spcAft>
                <a:spcPts val="0"/>
              </a:spcAft>
              <a:buClr>
                <a:schemeClr val="dk1"/>
              </a:buClr>
              <a:buSzPts val="2000"/>
              <a:buFont typeface="Verdana"/>
              <a:buChar char="•"/>
              <a:defRPr sz="2000"/>
            </a:lvl1pPr>
            <a:lvl2pPr indent="-330200" lvl="1" marL="914400" rtl="0" algn="l">
              <a:spcBef>
                <a:spcPts val="300"/>
              </a:spcBef>
              <a:spcAft>
                <a:spcPts val="0"/>
              </a:spcAft>
              <a:buClr>
                <a:schemeClr val="dk1"/>
              </a:buClr>
              <a:buSzPts val="1600"/>
              <a:buFont typeface="Verdana"/>
              <a:buChar char="•"/>
              <a:defRPr sz="1600"/>
            </a:lvl2pPr>
            <a:lvl3pPr indent="-323850" lvl="2" marL="1371600" rtl="0" algn="l">
              <a:spcBef>
                <a:spcPts val="300"/>
              </a:spcBef>
              <a:spcAft>
                <a:spcPts val="0"/>
              </a:spcAft>
              <a:buClr>
                <a:schemeClr val="dk1"/>
              </a:buClr>
              <a:buSzPts val="1500"/>
              <a:buFont typeface="Verdana"/>
              <a:buChar char="•"/>
              <a:defRPr sz="1500"/>
            </a:lvl3pPr>
            <a:lvl4pPr indent="-311150" lvl="3" marL="1828800" rtl="0" algn="l">
              <a:spcBef>
                <a:spcPts val="300"/>
              </a:spcBef>
              <a:spcAft>
                <a:spcPts val="0"/>
              </a:spcAft>
              <a:buClr>
                <a:schemeClr val="dk1"/>
              </a:buClr>
              <a:buSzPts val="1300"/>
              <a:buFont typeface="Arial"/>
              <a:buChar char="•"/>
              <a:defRPr sz="1300"/>
            </a:lvl4pPr>
            <a:lvl5pPr indent="-311150" lvl="4" marL="2286000" rtl="0" algn="l">
              <a:spcBef>
                <a:spcPts val="300"/>
              </a:spcBef>
              <a:spcAft>
                <a:spcPts val="0"/>
              </a:spcAft>
              <a:buClr>
                <a:schemeClr val="dk1"/>
              </a:buClr>
              <a:buSzPts val="1300"/>
              <a:buFont typeface="Arial"/>
              <a:buChar char="•"/>
              <a:defRPr sz="1300"/>
            </a:lvl5pPr>
            <a:lvl6pPr indent="-311150" lvl="5" marL="2743200" rtl="0" algn="l">
              <a:spcBef>
                <a:spcPts val="300"/>
              </a:spcBef>
              <a:spcAft>
                <a:spcPts val="0"/>
              </a:spcAft>
              <a:buClr>
                <a:schemeClr val="dk1"/>
              </a:buClr>
              <a:buSzPts val="1300"/>
              <a:buFont typeface="Arial"/>
              <a:buChar char="•"/>
              <a:defRPr sz="1300"/>
            </a:lvl6pPr>
            <a:lvl7pPr indent="-311150" lvl="6" marL="3200400" rtl="0" algn="l">
              <a:spcBef>
                <a:spcPts val="300"/>
              </a:spcBef>
              <a:spcAft>
                <a:spcPts val="0"/>
              </a:spcAft>
              <a:buClr>
                <a:schemeClr val="dk1"/>
              </a:buClr>
              <a:buSzPts val="1300"/>
              <a:buFont typeface="Arial"/>
              <a:buChar char="•"/>
              <a:defRPr sz="1300"/>
            </a:lvl7pPr>
            <a:lvl8pPr indent="-311150" lvl="7" marL="3657600" rtl="0" algn="l">
              <a:spcBef>
                <a:spcPts val="300"/>
              </a:spcBef>
              <a:spcAft>
                <a:spcPts val="0"/>
              </a:spcAft>
              <a:buClr>
                <a:schemeClr val="dk1"/>
              </a:buClr>
              <a:buSzPts val="1300"/>
              <a:buFont typeface="Arial"/>
              <a:buChar char="•"/>
              <a:defRPr sz="1300"/>
            </a:lvl8pPr>
            <a:lvl9pPr indent="-311150" lvl="8" marL="4114800" rtl="0" algn="l">
              <a:spcBef>
                <a:spcPts val="300"/>
              </a:spcBef>
              <a:spcAft>
                <a:spcPts val="0"/>
              </a:spcAft>
              <a:buClr>
                <a:schemeClr val="dk1"/>
              </a:buClr>
              <a:buSzPts val="1300"/>
              <a:buFont typeface="Arial"/>
              <a:buChar char="•"/>
              <a:defRPr sz="1300"/>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36"/>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25" name="Google Shape;125;p36"/>
          <p:cNvSpPr txBox="1"/>
          <p:nvPr>
            <p:ph idx="1" type="body"/>
          </p:nvPr>
        </p:nvSpPr>
        <p:spPr>
          <a:xfrm>
            <a:off x="262738" y="971550"/>
            <a:ext cx="3579900" cy="3771900"/>
          </a:xfrm>
          <a:prstGeom prst="rect">
            <a:avLst/>
          </a:prstGeom>
          <a:noFill/>
          <a:ln>
            <a:noFill/>
          </a:ln>
        </p:spPr>
        <p:txBody>
          <a:bodyPr anchorCtr="0" anchor="t" bIns="37675" lIns="75400" spcFirstLastPara="1" rIns="75400" wrap="square" tIns="37675">
            <a:noAutofit/>
          </a:bodyPr>
          <a:lstStyle>
            <a:lvl1pPr indent="-374650" lvl="0" marL="457200" rtl="0" algn="l">
              <a:spcBef>
                <a:spcPts val="500"/>
              </a:spcBef>
              <a:spcAft>
                <a:spcPts val="0"/>
              </a:spcAft>
              <a:buClr>
                <a:schemeClr val="dk1"/>
              </a:buClr>
              <a:buSzPts val="2300"/>
              <a:buFont typeface="Verdana"/>
              <a:buChar char="•"/>
              <a:defRPr sz="2300"/>
            </a:lvl1pPr>
            <a:lvl2pPr indent="-355600" lvl="1" marL="914400" rtl="0" algn="l">
              <a:spcBef>
                <a:spcPts val="400"/>
              </a:spcBef>
              <a:spcAft>
                <a:spcPts val="0"/>
              </a:spcAft>
              <a:buClr>
                <a:schemeClr val="dk1"/>
              </a:buClr>
              <a:buSzPts val="2000"/>
              <a:buFont typeface="Verdana"/>
              <a:buChar char="•"/>
              <a:defRPr sz="2000"/>
            </a:lvl2pPr>
            <a:lvl3pPr indent="-330200" lvl="2" marL="1371600" rtl="0" algn="l">
              <a:spcBef>
                <a:spcPts val="300"/>
              </a:spcBef>
              <a:spcAft>
                <a:spcPts val="0"/>
              </a:spcAft>
              <a:buClr>
                <a:schemeClr val="dk1"/>
              </a:buClr>
              <a:buSzPts val="1600"/>
              <a:buFont typeface="Verdana"/>
              <a:buChar char="•"/>
              <a:defRPr sz="1600"/>
            </a:lvl3pPr>
            <a:lvl4pPr indent="-323850" lvl="3" marL="1828800" rtl="0" algn="l">
              <a:spcBef>
                <a:spcPts val="300"/>
              </a:spcBef>
              <a:spcAft>
                <a:spcPts val="0"/>
              </a:spcAft>
              <a:buClr>
                <a:schemeClr val="dk1"/>
              </a:buClr>
              <a:buSzPts val="1500"/>
              <a:buFont typeface="Arial"/>
              <a:buChar char="•"/>
              <a:defRPr sz="1500"/>
            </a:lvl4pPr>
            <a:lvl5pPr indent="-323850" lvl="4" marL="2286000" rtl="0" algn="l">
              <a:spcBef>
                <a:spcPts val="300"/>
              </a:spcBef>
              <a:spcAft>
                <a:spcPts val="0"/>
              </a:spcAft>
              <a:buClr>
                <a:schemeClr val="dk1"/>
              </a:buClr>
              <a:buSzPts val="1500"/>
              <a:buFont typeface="Arial"/>
              <a:buChar char="•"/>
              <a:defRPr sz="1500"/>
            </a:lvl5pPr>
            <a:lvl6pPr indent="-323850" lvl="5" marL="2743200" rtl="0" algn="l">
              <a:spcBef>
                <a:spcPts val="300"/>
              </a:spcBef>
              <a:spcAft>
                <a:spcPts val="0"/>
              </a:spcAft>
              <a:buClr>
                <a:schemeClr val="dk1"/>
              </a:buClr>
              <a:buSzPts val="1500"/>
              <a:buFont typeface="Arial"/>
              <a:buChar char="•"/>
              <a:defRPr sz="1500"/>
            </a:lvl6pPr>
            <a:lvl7pPr indent="-323850" lvl="6" marL="3200400" rtl="0" algn="l">
              <a:spcBef>
                <a:spcPts val="300"/>
              </a:spcBef>
              <a:spcAft>
                <a:spcPts val="0"/>
              </a:spcAft>
              <a:buClr>
                <a:schemeClr val="dk1"/>
              </a:buClr>
              <a:buSzPts val="1500"/>
              <a:buFont typeface="Arial"/>
              <a:buChar char="•"/>
              <a:defRPr sz="1500"/>
            </a:lvl7pPr>
            <a:lvl8pPr indent="-323850" lvl="7" marL="3657600" rtl="0" algn="l">
              <a:spcBef>
                <a:spcPts val="300"/>
              </a:spcBef>
              <a:spcAft>
                <a:spcPts val="0"/>
              </a:spcAft>
              <a:buClr>
                <a:schemeClr val="dk1"/>
              </a:buClr>
              <a:buSzPts val="1500"/>
              <a:buFont typeface="Arial"/>
              <a:buChar char="•"/>
              <a:defRPr sz="1500"/>
            </a:lvl8pPr>
            <a:lvl9pPr indent="-323850" lvl="8" marL="4114800" rtl="0" algn="l">
              <a:spcBef>
                <a:spcPts val="300"/>
              </a:spcBef>
              <a:spcAft>
                <a:spcPts val="0"/>
              </a:spcAft>
              <a:buClr>
                <a:schemeClr val="dk1"/>
              </a:buClr>
              <a:buSzPts val="1500"/>
              <a:buFont typeface="Arial"/>
              <a:buChar char="•"/>
              <a:defRPr sz="1500"/>
            </a:lvl9pPr>
          </a:lstStyle>
          <a:p/>
        </p:txBody>
      </p:sp>
      <p:sp>
        <p:nvSpPr>
          <p:cNvPr id="126" name="Google Shape;126;p36"/>
          <p:cNvSpPr txBox="1"/>
          <p:nvPr>
            <p:ph idx="2" type="body"/>
          </p:nvPr>
        </p:nvSpPr>
        <p:spPr>
          <a:xfrm>
            <a:off x="3973905" y="971550"/>
            <a:ext cx="3579900" cy="3771900"/>
          </a:xfrm>
          <a:prstGeom prst="rect">
            <a:avLst/>
          </a:prstGeom>
          <a:noFill/>
          <a:ln>
            <a:noFill/>
          </a:ln>
        </p:spPr>
        <p:txBody>
          <a:bodyPr anchorCtr="0" anchor="t" bIns="37675" lIns="75400" spcFirstLastPara="1" rIns="75400" wrap="square" tIns="37675">
            <a:noAutofit/>
          </a:bodyPr>
          <a:lstStyle>
            <a:lvl1pPr indent="-374650" lvl="0" marL="457200" rtl="0" algn="l">
              <a:spcBef>
                <a:spcPts val="500"/>
              </a:spcBef>
              <a:spcAft>
                <a:spcPts val="0"/>
              </a:spcAft>
              <a:buClr>
                <a:schemeClr val="dk1"/>
              </a:buClr>
              <a:buSzPts val="2300"/>
              <a:buFont typeface="Verdana"/>
              <a:buChar char="•"/>
              <a:defRPr sz="2300"/>
            </a:lvl1pPr>
            <a:lvl2pPr indent="-355600" lvl="1" marL="914400" rtl="0" algn="l">
              <a:spcBef>
                <a:spcPts val="400"/>
              </a:spcBef>
              <a:spcAft>
                <a:spcPts val="0"/>
              </a:spcAft>
              <a:buClr>
                <a:schemeClr val="dk1"/>
              </a:buClr>
              <a:buSzPts val="2000"/>
              <a:buFont typeface="Verdana"/>
              <a:buChar char="•"/>
              <a:defRPr sz="2000"/>
            </a:lvl2pPr>
            <a:lvl3pPr indent="-330200" lvl="2" marL="1371600" rtl="0" algn="l">
              <a:spcBef>
                <a:spcPts val="300"/>
              </a:spcBef>
              <a:spcAft>
                <a:spcPts val="0"/>
              </a:spcAft>
              <a:buClr>
                <a:schemeClr val="dk1"/>
              </a:buClr>
              <a:buSzPts val="1600"/>
              <a:buFont typeface="Verdana"/>
              <a:buChar char="•"/>
              <a:defRPr sz="1600"/>
            </a:lvl3pPr>
            <a:lvl4pPr indent="-323850" lvl="3" marL="1828800" rtl="0" algn="l">
              <a:spcBef>
                <a:spcPts val="300"/>
              </a:spcBef>
              <a:spcAft>
                <a:spcPts val="0"/>
              </a:spcAft>
              <a:buClr>
                <a:schemeClr val="dk1"/>
              </a:buClr>
              <a:buSzPts val="1500"/>
              <a:buFont typeface="Arial"/>
              <a:buChar char="•"/>
              <a:defRPr sz="1500"/>
            </a:lvl4pPr>
            <a:lvl5pPr indent="-323850" lvl="4" marL="2286000" rtl="0" algn="l">
              <a:spcBef>
                <a:spcPts val="300"/>
              </a:spcBef>
              <a:spcAft>
                <a:spcPts val="0"/>
              </a:spcAft>
              <a:buClr>
                <a:schemeClr val="dk1"/>
              </a:buClr>
              <a:buSzPts val="1500"/>
              <a:buFont typeface="Arial"/>
              <a:buChar char="•"/>
              <a:defRPr sz="1500"/>
            </a:lvl5pPr>
            <a:lvl6pPr indent="-323850" lvl="5" marL="2743200" rtl="0" algn="l">
              <a:spcBef>
                <a:spcPts val="300"/>
              </a:spcBef>
              <a:spcAft>
                <a:spcPts val="0"/>
              </a:spcAft>
              <a:buClr>
                <a:schemeClr val="dk1"/>
              </a:buClr>
              <a:buSzPts val="1500"/>
              <a:buFont typeface="Arial"/>
              <a:buChar char="•"/>
              <a:defRPr sz="1500"/>
            </a:lvl6pPr>
            <a:lvl7pPr indent="-323850" lvl="6" marL="3200400" rtl="0" algn="l">
              <a:spcBef>
                <a:spcPts val="300"/>
              </a:spcBef>
              <a:spcAft>
                <a:spcPts val="0"/>
              </a:spcAft>
              <a:buClr>
                <a:schemeClr val="dk1"/>
              </a:buClr>
              <a:buSzPts val="1500"/>
              <a:buFont typeface="Arial"/>
              <a:buChar char="•"/>
              <a:defRPr sz="1500"/>
            </a:lvl7pPr>
            <a:lvl8pPr indent="-323850" lvl="7" marL="3657600" rtl="0" algn="l">
              <a:spcBef>
                <a:spcPts val="300"/>
              </a:spcBef>
              <a:spcAft>
                <a:spcPts val="0"/>
              </a:spcAft>
              <a:buClr>
                <a:schemeClr val="dk1"/>
              </a:buClr>
              <a:buSzPts val="1500"/>
              <a:buFont typeface="Arial"/>
              <a:buChar char="•"/>
              <a:defRPr sz="1500"/>
            </a:lvl8pPr>
            <a:lvl9pPr indent="-323850" lvl="8" marL="4114800" rtl="0" algn="l">
              <a:spcBef>
                <a:spcPts val="300"/>
              </a:spcBef>
              <a:spcAft>
                <a:spcPts val="0"/>
              </a:spcAft>
              <a:buClr>
                <a:schemeClr val="dk1"/>
              </a:buClr>
              <a:buSzPts val="1500"/>
              <a:buFont typeface="Arial"/>
              <a:buChar char="•"/>
              <a:defRPr sz="1500"/>
            </a:lvl9pPr>
          </a:lstStyle>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p37"/>
          <p:cNvSpPr txBox="1"/>
          <p:nvPr>
            <p:ph type="title"/>
          </p:nvPr>
        </p:nvSpPr>
        <p:spPr>
          <a:xfrm>
            <a:off x="622634" y="3305175"/>
            <a:ext cx="6699900" cy="1021500"/>
          </a:xfrm>
          <a:prstGeom prst="rect">
            <a:avLst/>
          </a:prstGeom>
          <a:noFill/>
          <a:ln>
            <a:noFill/>
          </a:ln>
        </p:spPr>
        <p:txBody>
          <a:bodyPr anchorCtr="0" anchor="t" bIns="37675" lIns="75400" spcFirstLastPara="1" rIns="75400" wrap="square" tIns="37675">
            <a:noAutofit/>
          </a:bodyPr>
          <a:lstStyle>
            <a:lvl1pPr lvl="0" rtl="0" algn="l">
              <a:lnSpc>
                <a:spcPct val="87500"/>
              </a:lnSpc>
              <a:spcBef>
                <a:spcPts val="0"/>
              </a:spcBef>
              <a:spcAft>
                <a:spcPts val="0"/>
              </a:spcAft>
              <a:buSzPts val="1200"/>
              <a:buNone/>
              <a:defRPr b="1" sz="3300" cap="none"/>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29" name="Google Shape;129;p37"/>
          <p:cNvSpPr txBox="1"/>
          <p:nvPr>
            <p:ph idx="1" type="body"/>
          </p:nvPr>
        </p:nvSpPr>
        <p:spPr>
          <a:xfrm>
            <a:off x="622634" y="2180035"/>
            <a:ext cx="6699900" cy="1125300"/>
          </a:xfrm>
          <a:prstGeom prst="rect">
            <a:avLst/>
          </a:prstGeom>
          <a:noFill/>
          <a:ln>
            <a:noFill/>
          </a:ln>
        </p:spPr>
        <p:txBody>
          <a:bodyPr anchorCtr="0" anchor="b" bIns="37675" lIns="75400" spcFirstLastPara="1" rIns="75400" wrap="square" tIns="37675">
            <a:noAutofit/>
          </a:bodyPr>
          <a:lstStyle>
            <a:lvl1pPr indent="-228600" lvl="0" marL="457200" rtl="0" algn="l">
              <a:spcBef>
                <a:spcPts val="300"/>
              </a:spcBef>
              <a:spcAft>
                <a:spcPts val="0"/>
              </a:spcAft>
              <a:buClr>
                <a:schemeClr val="dk1"/>
              </a:buClr>
              <a:buSzPts val="1600"/>
              <a:buFont typeface="Verdana"/>
              <a:buNone/>
              <a:defRPr sz="1600"/>
            </a:lvl1pPr>
            <a:lvl2pPr indent="-228600" lvl="1" marL="914400" rtl="0" algn="l">
              <a:spcBef>
                <a:spcPts val="300"/>
              </a:spcBef>
              <a:spcAft>
                <a:spcPts val="0"/>
              </a:spcAft>
              <a:buClr>
                <a:schemeClr val="dk1"/>
              </a:buClr>
              <a:buSzPts val="1500"/>
              <a:buFont typeface="Verdana"/>
              <a:buNone/>
              <a:defRPr sz="1500"/>
            </a:lvl2pPr>
            <a:lvl3pPr indent="-228600" lvl="2" marL="1371600" rtl="0" algn="l">
              <a:spcBef>
                <a:spcPts val="300"/>
              </a:spcBef>
              <a:spcAft>
                <a:spcPts val="0"/>
              </a:spcAft>
              <a:buClr>
                <a:schemeClr val="dk1"/>
              </a:buClr>
              <a:buSzPts val="1300"/>
              <a:buFont typeface="Verdana"/>
              <a:buNone/>
              <a:defRPr sz="1300"/>
            </a:lvl3pPr>
            <a:lvl4pPr indent="-228600" lvl="3" marL="1828800" rtl="0" algn="l">
              <a:spcBef>
                <a:spcPts val="200"/>
              </a:spcBef>
              <a:spcAft>
                <a:spcPts val="0"/>
              </a:spcAft>
              <a:buClr>
                <a:schemeClr val="dk1"/>
              </a:buClr>
              <a:buSzPts val="1200"/>
              <a:buFont typeface="Arial"/>
              <a:buNone/>
              <a:defRPr sz="1200"/>
            </a:lvl4pPr>
            <a:lvl5pPr indent="-228600" lvl="4" marL="2286000" rtl="0" algn="l">
              <a:spcBef>
                <a:spcPts val="200"/>
              </a:spcBef>
              <a:spcAft>
                <a:spcPts val="0"/>
              </a:spcAft>
              <a:buClr>
                <a:schemeClr val="dk1"/>
              </a:buClr>
              <a:buSzPts val="1200"/>
              <a:buFont typeface="Arial"/>
              <a:buNone/>
              <a:defRPr sz="1200"/>
            </a:lvl5pPr>
            <a:lvl6pPr indent="-228600" lvl="5" marL="2743200" rtl="0" algn="l">
              <a:spcBef>
                <a:spcPts val="200"/>
              </a:spcBef>
              <a:spcAft>
                <a:spcPts val="0"/>
              </a:spcAft>
              <a:buClr>
                <a:schemeClr val="dk1"/>
              </a:buClr>
              <a:buSzPts val="1200"/>
              <a:buFont typeface="Arial"/>
              <a:buNone/>
              <a:defRPr sz="1200"/>
            </a:lvl6pPr>
            <a:lvl7pPr indent="-228600" lvl="6" marL="3200400" rtl="0" algn="l">
              <a:spcBef>
                <a:spcPts val="200"/>
              </a:spcBef>
              <a:spcAft>
                <a:spcPts val="0"/>
              </a:spcAft>
              <a:buClr>
                <a:schemeClr val="dk1"/>
              </a:buClr>
              <a:buSzPts val="1200"/>
              <a:buFont typeface="Arial"/>
              <a:buNone/>
              <a:defRPr sz="1200"/>
            </a:lvl7pPr>
            <a:lvl8pPr indent="-228600" lvl="7" marL="3657600" rtl="0" algn="l">
              <a:spcBef>
                <a:spcPts val="200"/>
              </a:spcBef>
              <a:spcAft>
                <a:spcPts val="0"/>
              </a:spcAft>
              <a:buClr>
                <a:schemeClr val="dk1"/>
              </a:buClr>
              <a:buSzPts val="1200"/>
              <a:buFont typeface="Arial"/>
              <a:buNone/>
              <a:defRPr sz="1200"/>
            </a:lvl8pPr>
            <a:lvl9pPr indent="-228600" lvl="8" marL="4114800" rtl="0" algn="l">
              <a:spcBef>
                <a:spcPts val="200"/>
              </a:spcBef>
              <a:spcAft>
                <a:spcPts val="0"/>
              </a:spcAft>
              <a:buClr>
                <a:schemeClr val="dk1"/>
              </a:buClr>
              <a:buSzPts val="1200"/>
              <a:buFont typeface="Arial"/>
              <a:buNone/>
              <a:defRPr sz="1200"/>
            </a:lvl9pPr>
          </a:lstStyle>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38"/>
          <p:cNvSpPr txBox="1"/>
          <p:nvPr>
            <p:ph type="ctrTitle"/>
          </p:nvPr>
        </p:nvSpPr>
        <p:spPr>
          <a:xfrm>
            <a:off x="591159" y="1597819"/>
            <a:ext cx="6699900" cy="1102500"/>
          </a:xfrm>
          <a:prstGeom prst="rect">
            <a:avLst/>
          </a:prstGeom>
          <a:noFill/>
          <a:ln>
            <a:noFill/>
          </a:ln>
        </p:spPr>
        <p:txBody>
          <a:bodyPr anchorCtr="0" anchor="ctr" bIns="37675" lIns="75400" spcFirstLastPara="1" rIns="75400" wrap="square" tIns="37675">
            <a:noAutofit/>
          </a:bodyPr>
          <a:lstStyle>
            <a:lvl1pPr lvl="0" rtl="0" algn="l">
              <a:lnSpc>
                <a:spcPct val="194444"/>
              </a:lnSpc>
              <a:spcBef>
                <a:spcPts val="0"/>
              </a:spcBef>
              <a:spcAft>
                <a:spcPts val="0"/>
              </a:spcAft>
              <a:buSzPts val="1200"/>
              <a:buNone/>
              <a:defRPr/>
            </a:lvl1pPr>
            <a:lvl2pPr lvl="1" rtl="0" algn="l">
              <a:lnSpc>
                <a:spcPct val="194444"/>
              </a:lnSpc>
              <a:spcBef>
                <a:spcPts val="0"/>
              </a:spcBef>
              <a:spcAft>
                <a:spcPts val="0"/>
              </a:spcAft>
              <a:buSzPts val="1200"/>
              <a:buNone/>
              <a:defRPr/>
            </a:lvl2pPr>
            <a:lvl3pPr lvl="2" rtl="0" algn="l">
              <a:lnSpc>
                <a:spcPct val="194444"/>
              </a:lnSpc>
              <a:spcBef>
                <a:spcPts val="0"/>
              </a:spcBef>
              <a:spcAft>
                <a:spcPts val="0"/>
              </a:spcAft>
              <a:buSzPts val="1200"/>
              <a:buNone/>
              <a:defRPr/>
            </a:lvl3pPr>
            <a:lvl4pPr lvl="3" rtl="0" algn="l">
              <a:lnSpc>
                <a:spcPct val="194444"/>
              </a:lnSpc>
              <a:spcBef>
                <a:spcPts val="0"/>
              </a:spcBef>
              <a:spcAft>
                <a:spcPts val="0"/>
              </a:spcAft>
              <a:buSzPts val="1200"/>
              <a:buNone/>
              <a:defRPr/>
            </a:lvl4pPr>
            <a:lvl5pPr lvl="4" rtl="0" algn="l">
              <a:lnSpc>
                <a:spcPct val="194444"/>
              </a:lnSpc>
              <a:spcBef>
                <a:spcPts val="0"/>
              </a:spcBef>
              <a:spcAft>
                <a:spcPts val="0"/>
              </a:spcAft>
              <a:buSzPts val="1200"/>
              <a:buNone/>
              <a:defRPr/>
            </a:lvl5pPr>
            <a:lvl6pPr lvl="5" rtl="0" algn="ctr">
              <a:lnSpc>
                <a:spcPct val="194444"/>
              </a:lnSpc>
              <a:spcBef>
                <a:spcPts val="0"/>
              </a:spcBef>
              <a:spcAft>
                <a:spcPts val="0"/>
              </a:spcAft>
              <a:buSzPts val="1200"/>
              <a:buNone/>
              <a:defRPr/>
            </a:lvl6pPr>
            <a:lvl7pPr lvl="6" rtl="0" algn="ctr">
              <a:lnSpc>
                <a:spcPct val="194444"/>
              </a:lnSpc>
              <a:spcBef>
                <a:spcPts val="0"/>
              </a:spcBef>
              <a:spcAft>
                <a:spcPts val="0"/>
              </a:spcAft>
              <a:buSzPts val="1200"/>
              <a:buNone/>
              <a:defRPr/>
            </a:lvl7pPr>
            <a:lvl8pPr lvl="7" rtl="0" algn="ctr">
              <a:lnSpc>
                <a:spcPct val="194444"/>
              </a:lnSpc>
              <a:spcBef>
                <a:spcPts val="0"/>
              </a:spcBef>
              <a:spcAft>
                <a:spcPts val="0"/>
              </a:spcAft>
              <a:buSzPts val="1200"/>
              <a:buNone/>
              <a:defRPr/>
            </a:lvl8pPr>
            <a:lvl9pPr lvl="8" rtl="0" algn="ctr">
              <a:lnSpc>
                <a:spcPct val="194444"/>
              </a:lnSpc>
              <a:spcBef>
                <a:spcPts val="0"/>
              </a:spcBef>
              <a:spcAft>
                <a:spcPts val="0"/>
              </a:spcAft>
              <a:buSzPts val="1200"/>
              <a:buNone/>
              <a:defRPr/>
            </a:lvl9pPr>
          </a:lstStyle>
          <a:p/>
        </p:txBody>
      </p:sp>
      <p:sp>
        <p:nvSpPr>
          <p:cNvPr id="132" name="Google Shape;132;p38"/>
          <p:cNvSpPr txBox="1"/>
          <p:nvPr>
            <p:ph idx="1" type="subTitle"/>
          </p:nvPr>
        </p:nvSpPr>
        <p:spPr>
          <a:xfrm>
            <a:off x="1182319" y="2914650"/>
            <a:ext cx="5517600" cy="1314600"/>
          </a:xfrm>
          <a:prstGeom prst="rect">
            <a:avLst/>
          </a:prstGeom>
          <a:noFill/>
          <a:ln>
            <a:noFill/>
          </a:ln>
        </p:spPr>
        <p:txBody>
          <a:bodyPr anchorCtr="0" anchor="t" bIns="37675" lIns="75400" spcFirstLastPara="1" rIns="75400" wrap="square" tIns="37675">
            <a:noAutofit/>
          </a:bodyPr>
          <a:lstStyle>
            <a:lvl1pPr lvl="0" rtl="0" algn="ctr">
              <a:spcBef>
                <a:spcPts val="500"/>
              </a:spcBef>
              <a:spcAft>
                <a:spcPts val="0"/>
              </a:spcAft>
              <a:buClr>
                <a:schemeClr val="dk1"/>
              </a:buClr>
              <a:buSzPts val="2300"/>
              <a:buFont typeface="Verdana"/>
              <a:buNone/>
              <a:defRPr/>
            </a:lvl1pPr>
            <a:lvl2pPr lvl="1" rtl="0" algn="ctr">
              <a:spcBef>
                <a:spcPts val="400"/>
              </a:spcBef>
              <a:spcAft>
                <a:spcPts val="0"/>
              </a:spcAft>
              <a:buClr>
                <a:schemeClr val="dk1"/>
              </a:buClr>
              <a:buSzPts val="2000"/>
              <a:buFont typeface="Verdana"/>
              <a:buNone/>
              <a:defRPr/>
            </a:lvl2pPr>
            <a:lvl3pPr lvl="2" rtl="0" algn="ctr">
              <a:spcBef>
                <a:spcPts val="400"/>
              </a:spcBef>
              <a:spcAft>
                <a:spcPts val="0"/>
              </a:spcAft>
              <a:buClr>
                <a:schemeClr val="dk1"/>
              </a:buClr>
              <a:buSzPts val="1800"/>
              <a:buFont typeface="Verdana"/>
              <a:buNone/>
              <a:defRPr/>
            </a:lvl3pPr>
            <a:lvl4pPr lvl="3" rtl="0" algn="ctr">
              <a:spcBef>
                <a:spcPts val="300"/>
              </a:spcBef>
              <a:spcAft>
                <a:spcPts val="0"/>
              </a:spcAft>
              <a:buClr>
                <a:schemeClr val="dk1"/>
              </a:buClr>
              <a:buSzPts val="1600"/>
              <a:buFont typeface="Arial"/>
              <a:buNone/>
              <a:defRPr/>
            </a:lvl4pPr>
            <a:lvl5pPr lvl="4" rtl="0" algn="ctr">
              <a:spcBef>
                <a:spcPts val="300"/>
              </a:spcBef>
              <a:spcAft>
                <a:spcPts val="0"/>
              </a:spcAft>
              <a:buClr>
                <a:schemeClr val="dk1"/>
              </a:buClr>
              <a:buSzPts val="1600"/>
              <a:buFont typeface="Arial"/>
              <a:buNone/>
              <a:defRPr/>
            </a:lvl5pPr>
            <a:lvl6pPr lvl="5" rtl="0" algn="ctr">
              <a:spcBef>
                <a:spcPts val="300"/>
              </a:spcBef>
              <a:spcAft>
                <a:spcPts val="0"/>
              </a:spcAft>
              <a:buClr>
                <a:schemeClr val="dk1"/>
              </a:buClr>
              <a:buSzPts val="1600"/>
              <a:buFont typeface="Arial"/>
              <a:buNone/>
              <a:defRPr/>
            </a:lvl6pPr>
            <a:lvl7pPr lvl="6" rtl="0" algn="ctr">
              <a:spcBef>
                <a:spcPts val="300"/>
              </a:spcBef>
              <a:spcAft>
                <a:spcPts val="0"/>
              </a:spcAft>
              <a:buClr>
                <a:schemeClr val="dk1"/>
              </a:buClr>
              <a:buSzPts val="1600"/>
              <a:buFont typeface="Arial"/>
              <a:buNone/>
              <a:defRPr/>
            </a:lvl7pPr>
            <a:lvl8pPr lvl="7" rtl="0" algn="ctr">
              <a:spcBef>
                <a:spcPts val="300"/>
              </a:spcBef>
              <a:spcAft>
                <a:spcPts val="0"/>
              </a:spcAft>
              <a:buClr>
                <a:schemeClr val="dk1"/>
              </a:buClr>
              <a:buSzPts val="1600"/>
              <a:buFont typeface="Arial"/>
              <a:buNone/>
              <a:defRPr/>
            </a:lvl8pPr>
            <a:lvl9pPr lvl="8" rtl="0" algn="ctr">
              <a:spcBef>
                <a:spcPts val="300"/>
              </a:spcBef>
              <a:spcAft>
                <a:spcPts val="0"/>
              </a:spcAft>
              <a:buClr>
                <a:schemeClr val="dk1"/>
              </a:buClr>
              <a:buSzPts val="1600"/>
              <a:buFont typeface="Arial"/>
              <a:buNone/>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8685" y="445025"/>
            <a:ext cx="7344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268685" y="1152475"/>
            <a:ext cx="3447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165527" y="1152475"/>
            <a:ext cx="3447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8685" y="445025"/>
            <a:ext cx="7344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8685" y="555600"/>
            <a:ext cx="2420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268685" y="1389600"/>
            <a:ext cx="24204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22595" y="450150"/>
            <a:ext cx="5489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941063" y="-125"/>
            <a:ext cx="3941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8861" y="1233175"/>
            <a:ext cx="34869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28861" y="2803075"/>
            <a:ext cx="34869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257847" y="724075"/>
            <a:ext cx="33075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8685" y="4230575"/>
            <a:ext cx="51711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303256" y="4663217"/>
            <a:ext cx="4731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image" Target="../media/image10.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5.xml"/><Relationship Id="rId12" Type="http://schemas.openxmlformats.org/officeDocument/2006/relationships/slideLayout" Target="../slideLayouts/slideLayout34.xml"/><Relationship Id="rId1" Type="http://schemas.openxmlformats.org/officeDocument/2006/relationships/image" Target="../media/image11.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8685" y="445025"/>
            <a:ext cx="7344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8685" y="1152475"/>
            <a:ext cx="73449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303256" y="4663217"/>
            <a:ext cx="4731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1pPr>
            <a:lvl2pPr lvl="1"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2pPr>
            <a:lvl3pPr lvl="2"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3pPr>
            <a:lvl4pPr lvl="3"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4pPr>
            <a:lvl5pPr lvl="4"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5pPr>
            <a:lvl6pPr lvl="5"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6pPr>
            <a:lvl7pPr lvl="6"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7pPr>
            <a:lvl8pPr lvl="7"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8pPr>
            <a:lvl9pPr lvl="8"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9pPr>
          </a:lstStyle>
          <a:p/>
        </p:txBody>
      </p:sp>
      <p:sp>
        <p:nvSpPr>
          <p:cNvPr id="56" name="Google Shape;56;p15"/>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lvl1pPr indent="-374650" lvl="0" marL="457200" marR="0" rtl="0" algn="l">
              <a:spcBef>
                <a:spcPts val="500"/>
              </a:spcBef>
              <a:spcAft>
                <a:spcPts val="0"/>
              </a:spcAft>
              <a:buClr>
                <a:schemeClr val="dk1"/>
              </a:buClr>
              <a:buSzPts val="2300"/>
              <a:buFont typeface="Verdana"/>
              <a:buChar char="•"/>
              <a:defRPr b="0" i="0" sz="23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40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7" name="Google Shape;57;p15"/>
          <p:cNvSpPr txBox="1"/>
          <p:nvPr/>
        </p:nvSpPr>
        <p:spPr>
          <a:xfrm>
            <a:off x="3744009" y="4960144"/>
            <a:ext cx="4138200" cy="183300"/>
          </a:xfrm>
          <a:prstGeom prst="rect">
            <a:avLst/>
          </a:prstGeom>
          <a:noFill/>
          <a:ln>
            <a:noFill/>
          </a:ln>
        </p:spPr>
        <p:txBody>
          <a:bodyPr anchorCtr="0" anchor="t" bIns="37675" lIns="75400" spcFirstLastPara="1" rIns="75400" wrap="square" tIns="37675">
            <a:noAutofit/>
          </a:bodyPr>
          <a:lstStyle/>
          <a:p>
            <a:pPr indent="0" lvl="0" marL="0" marR="0" rtl="0" algn="l">
              <a:lnSpc>
                <a:spcPct val="100000"/>
              </a:lnSpc>
              <a:spcBef>
                <a:spcPts val="0"/>
              </a:spcBef>
              <a:spcAft>
                <a:spcPts val="0"/>
              </a:spcAft>
              <a:buClr>
                <a:srgbClr val="11D924"/>
              </a:buClr>
              <a:buSzPts val="700"/>
              <a:buFont typeface="Arial"/>
              <a:buNone/>
            </a:pPr>
            <a:r>
              <a:rPr b="0" i="0" lang="en" sz="700" u="none" cap="none" strike="noStrike">
                <a:solidFill>
                  <a:srgbClr val="11D924"/>
                </a:solidFill>
                <a:latin typeface="Arial"/>
                <a:ea typeface="Arial"/>
                <a:cs typeface="Arial"/>
                <a:sym typeface="Arial"/>
              </a:rPr>
              <a:t>© Goodheart-Willcox Co., Inc.     Permission granted to reproduce for educational use only.</a:t>
            </a:r>
            <a:endParaRPr sz="1200"/>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 name="Shape 94"/>
        <p:cNvGrpSpPr/>
        <p:nvPr/>
      </p:nvGrpSpPr>
      <p:grpSpPr>
        <a:xfrm>
          <a:off x="0" y="0"/>
          <a:ext cx="0" cy="0"/>
          <a:chOff x="0" y="0"/>
          <a:chExt cx="0" cy="0"/>
        </a:xfrm>
      </p:grpSpPr>
      <p:sp>
        <p:nvSpPr>
          <p:cNvPr id="95" name="Google Shape;95;p27"/>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lvl1pPr lvl="0"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1pPr>
            <a:lvl2pPr lvl="1"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2pPr>
            <a:lvl3pPr lvl="2"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3pPr>
            <a:lvl4pPr lvl="3"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4pPr>
            <a:lvl5pPr lvl="4" marR="0" rtl="0" algn="l">
              <a:lnSpc>
                <a:spcPct val="109375"/>
              </a:lnSpc>
              <a:spcBef>
                <a:spcPts val="0"/>
              </a:spcBef>
              <a:spcAft>
                <a:spcPts val="0"/>
              </a:spcAft>
              <a:buSzPts val="1200"/>
              <a:buNone/>
              <a:defRPr b="0" i="0" sz="2600" u="none" cap="none" strike="noStrike">
                <a:solidFill>
                  <a:schemeClr val="lt1"/>
                </a:solidFill>
                <a:latin typeface="Verdana"/>
                <a:ea typeface="Verdana"/>
                <a:cs typeface="Verdana"/>
                <a:sym typeface="Verdana"/>
              </a:defRPr>
            </a:lvl5pPr>
            <a:lvl6pPr lvl="5"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6pPr>
            <a:lvl7pPr lvl="6"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7pPr>
            <a:lvl8pPr lvl="7"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8pPr>
            <a:lvl9pPr lvl="8" marR="0" rtl="0" algn="ctr">
              <a:lnSpc>
                <a:spcPct val="97222"/>
              </a:lnSpc>
              <a:spcBef>
                <a:spcPts val="0"/>
              </a:spcBef>
              <a:spcAft>
                <a:spcPts val="0"/>
              </a:spcAft>
              <a:buSzPts val="1200"/>
              <a:buNone/>
              <a:defRPr b="1" i="0" sz="3000" u="none" cap="none" strike="noStrike">
                <a:solidFill>
                  <a:srgbClr val="6600CC"/>
                </a:solidFill>
                <a:latin typeface="Arial"/>
                <a:ea typeface="Arial"/>
                <a:cs typeface="Arial"/>
                <a:sym typeface="Arial"/>
              </a:defRPr>
            </a:lvl9pPr>
          </a:lstStyle>
          <a:p/>
        </p:txBody>
      </p:sp>
      <p:sp>
        <p:nvSpPr>
          <p:cNvPr id="96" name="Google Shape;96;p27"/>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lvl1pPr indent="-374650" lvl="0" marL="457200" marR="0" rtl="0" algn="l">
              <a:spcBef>
                <a:spcPts val="500"/>
              </a:spcBef>
              <a:spcAft>
                <a:spcPts val="0"/>
              </a:spcAft>
              <a:buClr>
                <a:schemeClr val="dk1"/>
              </a:buClr>
              <a:buSzPts val="2300"/>
              <a:buFont typeface="Verdana"/>
              <a:buChar char="•"/>
              <a:defRPr b="0" i="0" sz="2300" u="none" cap="none" strike="noStrike">
                <a:solidFill>
                  <a:schemeClr val="dk1"/>
                </a:solidFill>
                <a:latin typeface="Verdana"/>
                <a:ea typeface="Verdana"/>
                <a:cs typeface="Verdana"/>
                <a:sym typeface="Verdana"/>
              </a:defRPr>
            </a:lvl1pPr>
            <a:lvl2pPr indent="-355600" lvl="1" marL="914400" marR="0" rtl="0" algn="l">
              <a:spcBef>
                <a:spcPts val="400"/>
              </a:spcBef>
              <a:spcAft>
                <a:spcPts val="0"/>
              </a:spcAft>
              <a:buClr>
                <a:schemeClr val="dk1"/>
              </a:buClr>
              <a:buSzPts val="2000"/>
              <a:buFont typeface="Verdana"/>
              <a:buChar char="•"/>
              <a:defRPr b="0" i="0" sz="2000" u="none" cap="none" strike="noStrike">
                <a:solidFill>
                  <a:schemeClr val="dk1"/>
                </a:solidFill>
                <a:latin typeface="Verdana"/>
                <a:ea typeface="Verdana"/>
                <a:cs typeface="Verdana"/>
                <a:sym typeface="Verdana"/>
              </a:defRPr>
            </a:lvl2pPr>
            <a:lvl3pPr indent="-342900" lvl="2" marL="1371600" marR="0" rtl="0" algn="l">
              <a:spcBef>
                <a:spcPts val="400"/>
              </a:spcBef>
              <a:spcAft>
                <a:spcPts val="0"/>
              </a:spcAft>
              <a:buClr>
                <a:schemeClr val="dk1"/>
              </a:buClr>
              <a:buSzPts val="1800"/>
              <a:buFont typeface="Verdana"/>
              <a:buChar char="•"/>
              <a:defRPr b="0" i="0" sz="1800" u="none" cap="none" strike="noStrike">
                <a:solidFill>
                  <a:schemeClr val="dk1"/>
                </a:solidFill>
                <a:latin typeface="Verdana"/>
                <a:ea typeface="Verdana"/>
                <a:cs typeface="Verdana"/>
                <a:sym typeface="Verdana"/>
              </a:defRPr>
            </a:lvl3pPr>
            <a:lvl4pPr indent="-330200" lvl="3" marL="1828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www.youtube.com/watch?v=xqiPZBZgW9c"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lide88.xml" TargetMode="External"/><Relationship Id="rId4" Type="http://schemas.openxmlformats.org/officeDocument/2006/relationships/hyperlink" Target="http://slide72.xml" TargetMode="External"/><Relationship Id="rId5" Type="http://schemas.openxmlformats.org/officeDocument/2006/relationships/hyperlink" Target="http://slide89.xml" TargetMode="External"/><Relationship Id="rId6" Type="http://schemas.openxmlformats.org/officeDocument/2006/relationships/hyperlink" Target="http://slide71.x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www.youtube.com/watch?v=UO3N_PRIgX0"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ww.youtube.com/watch?v=w41SUOzS09A"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6.jpg"/><Relationship Id="rId9" Type="http://schemas.openxmlformats.org/officeDocument/2006/relationships/image" Target="../media/image1.jpg"/><Relationship Id="rId5" Type="http://schemas.openxmlformats.org/officeDocument/2006/relationships/image" Target="../media/image12.jpg"/><Relationship Id="rId6" Type="http://schemas.openxmlformats.org/officeDocument/2006/relationships/image" Target="../media/image8.jpg"/><Relationship Id="rId7" Type="http://schemas.openxmlformats.org/officeDocument/2006/relationships/image" Target="../media/image7.png"/><Relationship Id="rId8"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A journey through cinema history is reimagined for the vertical screen in Damien Chazelle’s “The Stunt Double,” a short film Shot on iPhone 11 Pro. &#10;&#10;Watch as classic genres are flipped on their side, from action movies to silent films, spy flicks to westerns, reframing and modernizing the movie magic we know and love.&#10;&#10;Original Score by Grammy Award® winner Lorne Balfe. Listen here http://apple.co/LorneBalfeYT. Or on iTunes http://apple.co/LorneBalfeiTunes.&#10;&#10;Learn more at https://apple.co/3fxRhjo" id="137" name="Google Shape;137;p39" title="Shot on iPhone by Damien Chazelle – Vertical Cinema">
            <a:hlinkClick r:id="rId3"/>
          </p:cNvPr>
          <p:cNvPicPr preferRelativeResize="0"/>
          <p:nvPr/>
        </p:nvPicPr>
        <p:blipFill>
          <a:blip r:embed="rId4">
            <a:alphaModFix/>
          </a:blip>
          <a:stretch>
            <a:fillRect/>
          </a:stretch>
        </p:blipFill>
        <p:spPr>
          <a:xfrm>
            <a:off x="0" y="0"/>
            <a:ext cx="788212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8"/>
          <p:cNvSpPr txBox="1"/>
          <p:nvPr>
            <p:ph idx="1" type="body"/>
          </p:nvPr>
        </p:nvSpPr>
        <p:spPr>
          <a:xfrm>
            <a:off x="262738" y="1085850"/>
            <a:ext cx="7290900" cy="3657600"/>
          </a:xfrm>
          <a:prstGeom prst="rect">
            <a:avLst/>
          </a:prstGeom>
        </p:spPr>
        <p:txBody>
          <a:bodyPr anchorCtr="0" anchor="t" bIns="37675" lIns="75400" spcFirstLastPara="1" rIns="75400" wrap="square" tIns="37675">
            <a:noAutofit/>
          </a:bodyPr>
          <a:lstStyle/>
          <a:p>
            <a:pPr indent="0" lvl="0" marL="0" rtl="0" algn="l">
              <a:spcBef>
                <a:spcPts val="0"/>
              </a:spcBef>
              <a:spcAft>
                <a:spcPts val="0"/>
              </a:spcAft>
              <a:buNone/>
            </a:pPr>
            <a:r>
              <a:rPr lang="en"/>
              <a:t>Let’s take a look at how many people are needed to film 1 day on the small tv show Pontoon Payday.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Reminder: This show was just a host on a boat that would drive up to find contestants.</a:t>
            </a:r>
            <a:endParaRPr/>
          </a:p>
          <a:p>
            <a:pPr indent="0" lvl="0" marL="0" rtl="0" algn="l">
              <a:spcBef>
                <a:spcPts val="3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49"/>
          <p:cNvPicPr preferRelativeResize="0"/>
          <p:nvPr/>
        </p:nvPicPr>
        <p:blipFill>
          <a:blip r:embed="rId3">
            <a:alphaModFix/>
          </a:blip>
          <a:stretch>
            <a:fillRect/>
          </a:stretch>
        </p:blipFill>
        <p:spPr>
          <a:xfrm>
            <a:off x="0" y="0"/>
            <a:ext cx="5288649" cy="4562875"/>
          </a:xfrm>
          <a:prstGeom prst="rect">
            <a:avLst/>
          </a:prstGeom>
          <a:noFill/>
          <a:ln>
            <a:noFill/>
          </a:ln>
        </p:spPr>
      </p:pic>
      <p:sp>
        <p:nvSpPr>
          <p:cNvPr id="210" name="Google Shape;210;p49"/>
          <p:cNvSpPr/>
          <p:nvPr/>
        </p:nvSpPr>
        <p:spPr>
          <a:xfrm>
            <a:off x="1870391" y="171869"/>
            <a:ext cx="443100" cy="432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9"/>
          <p:cNvSpPr/>
          <p:nvPr/>
        </p:nvSpPr>
        <p:spPr>
          <a:xfrm>
            <a:off x="4431562" y="171869"/>
            <a:ext cx="391200" cy="327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49"/>
          <p:cNvPicPr preferRelativeResize="0"/>
          <p:nvPr/>
        </p:nvPicPr>
        <p:blipFill rotWithShape="1">
          <a:blip r:embed="rId4">
            <a:alphaModFix/>
          </a:blip>
          <a:srcRect b="0" l="0" r="50687" t="0"/>
          <a:stretch/>
        </p:blipFill>
        <p:spPr>
          <a:xfrm>
            <a:off x="4758175" y="2359775"/>
            <a:ext cx="3218625" cy="2783725"/>
          </a:xfrm>
          <a:prstGeom prst="rect">
            <a:avLst/>
          </a:prstGeom>
          <a:noFill/>
          <a:ln>
            <a:noFill/>
          </a:ln>
        </p:spPr>
      </p:pic>
      <p:sp>
        <p:nvSpPr>
          <p:cNvPr id="213" name="Google Shape;213;p49"/>
          <p:cNvSpPr/>
          <p:nvPr/>
        </p:nvSpPr>
        <p:spPr>
          <a:xfrm>
            <a:off x="7039335" y="2575834"/>
            <a:ext cx="569400" cy="237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9"/>
          <p:cNvSpPr/>
          <p:nvPr/>
        </p:nvSpPr>
        <p:spPr>
          <a:xfrm>
            <a:off x="6550839" y="4179379"/>
            <a:ext cx="811500" cy="1374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0"/>
          <p:cNvSpPr txBox="1"/>
          <p:nvPr>
            <p:ph idx="4294967295" type="body"/>
          </p:nvPr>
        </p:nvSpPr>
        <p:spPr>
          <a:xfrm>
            <a:off x="262738" y="1085850"/>
            <a:ext cx="7290900" cy="3657600"/>
          </a:xfrm>
          <a:prstGeom prst="rect">
            <a:avLst/>
          </a:prstGeom>
        </p:spPr>
        <p:txBody>
          <a:bodyPr anchorCtr="0" anchor="t" bIns="37675" lIns="75400" spcFirstLastPara="1" rIns="75400" wrap="square" tIns="37675">
            <a:noAutofit/>
          </a:bodyPr>
          <a:lstStyle/>
          <a:p>
            <a:pPr indent="0" lvl="0" marL="0" rtl="0" algn="ctr">
              <a:spcBef>
                <a:spcPts val="500"/>
              </a:spcBef>
              <a:spcAft>
                <a:spcPts val="0"/>
              </a:spcAft>
              <a:buNone/>
            </a:pPr>
            <a:r>
              <a:rPr lang="en" sz="3400"/>
              <a:t>Now let’s take a look at the call sheet for 1 day on the movie Safe Haven</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51"/>
          <p:cNvPicPr preferRelativeResize="0"/>
          <p:nvPr/>
        </p:nvPicPr>
        <p:blipFill>
          <a:blip r:embed="rId3">
            <a:alphaModFix/>
          </a:blip>
          <a:stretch>
            <a:fillRect/>
          </a:stretch>
        </p:blipFill>
        <p:spPr>
          <a:xfrm>
            <a:off x="1379268" y="0"/>
            <a:ext cx="5123590"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52"/>
          <p:cNvPicPr preferRelativeResize="0"/>
          <p:nvPr/>
        </p:nvPicPr>
        <p:blipFill>
          <a:blip r:embed="rId3">
            <a:alphaModFix/>
          </a:blip>
          <a:stretch>
            <a:fillRect/>
          </a:stretch>
        </p:blipFill>
        <p:spPr>
          <a:xfrm>
            <a:off x="540000" y="0"/>
            <a:ext cx="6802124" cy="5143500"/>
          </a:xfrm>
          <a:prstGeom prst="rect">
            <a:avLst/>
          </a:prstGeom>
          <a:noFill/>
          <a:ln>
            <a:noFill/>
          </a:ln>
        </p:spPr>
      </p:pic>
      <p:pic>
        <p:nvPicPr>
          <p:cNvPr id="230" name="Google Shape;230;p52"/>
          <p:cNvPicPr preferRelativeResize="0"/>
          <p:nvPr/>
        </p:nvPicPr>
        <p:blipFill>
          <a:blip r:embed="rId4">
            <a:alphaModFix/>
          </a:blip>
          <a:stretch>
            <a:fillRect/>
          </a:stretch>
        </p:blipFill>
        <p:spPr>
          <a:xfrm>
            <a:off x="540000" y="0"/>
            <a:ext cx="680212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3"/>
          <p:cNvSpPr txBox="1"/>
          <p:nvPr>
            <p:ph type="title"/>
          </p:nvPr>
        </p:nvSpPr>
        <p:spPr>
          <a:xfrm>
            <a:off x="131369" y="114300"/>
            <a:ext cx="6568500" cy="685800"/>
          </a:xfrm>
          <a:prstGeom prst="rect">
            <a:avLst/>
          </a:prstGeom>
        </p:spPr>
        <p:txBody>
          <a:bodyPr anchorCtr="0" anchor="ctr" bIns="37675" lIns="75400" spcFirstLastPara="1" rIns="75400" wrap="square" tIns="37675">
            <a:noAutofit/>
          </a:bodyPr>
          <a:lstStyle/>
          <a:p>
            <a:pPr indent="0" lvl="0" marL="0" rtl="0" algn="l">
              <a:spcBef>
                <a:spcPts val="0"/>
              </a:spcBef>
              <a:spcAft>
                <a:spcPts val="0"/>
              </a:spcAft>
              <a:buNone/>
            </a:pPr>
            <a:r>
              <a:t/>
            </a:r>
            <a:endParaRPr/>
          </a:p>
        </p:txBody>
      </p:sp>
      <p:pic>
        <p:nvPicPr>
          <p:cNvPr id="236" name="Google Shape;236;p53"/>
          <p:cNvPicPr preferRelativeResize="0"/>
          <p:nvPr/>
        </p:nvPicPr>
        <p:blipFill>
          <a:blip r:embed="rId3">
            <a:alphaModFix/>
          </a:blip>
          <a:stretch>
            <a:fillRect/>
          </a:stretch>
        </p:blipFill>
        <p:spPr>
          <a:xfrm>
            <a:off x="0" y="0"/>
            <a:ext cx="7882125" cy="5143501"/>
          </a:xfrm>
          <a:prstGeom prst="rect">
            <a:avLst/>
          </a:prstGeom>
          <a:noFill/>
          <a:ln>
            <a:noFill/>
          </a:ln>
        </p:spPr>
      </p:pic>
      <p:sp>
        <p:nvSpPr>
          <p:cNvPr id="237" name="Google Shape;237;p53"/>
          <p:cNvSpPr/>
          <p:nvPr/>
        </p:nvSpPr>
        <p:spPr>
          <a:xfrm>
            <a:off x="5825625" y="322625"/>
            <a:ext cx="930900" cy="230400"/>
          </a:xfrm>
          <a:prstGeom prst="roundRect">
            <a:avLst>
              <a:gd fmla="val 16667" name="adj"/>
            </a:avLst>
          </a:prstGeom>
          <a:solidFill>
            <a:srgbClr val="E69138"/>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Verdana"/>
                <a:ea typeface="Verdana"/>
                <a:cs typeface="Verdana"/>
                <a:sym typeface="Verdana"/>
              </a:rPr>
              <a:t>ANY OTHER JOB</a:t>
            </a:r>
            <a:endParaRPr sz="900">
              <a:solidFill>
                <a:srgbClr val="FFFFFF"/>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4"/>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p>
            <a:pPr indent="0" lvl="0" marL="0" rtl="0" algn="l">
              <a:lnSpc>
                <a:spcPct val="109375"/>
              </a:lnSpc>
              <a:spcBef>
                <a:spcPts val="0"/>
              </a:spcBef>
              <a:spcAft>
                <a:spcPts val="0"/>
              </a:spcAft>
              <a:buClr>
                <a:schemeClr val="lt1"/>
              </a:buClr>
              <a:buSzPts val="2600"/>
              <a:buFont typeface="Verdana"/>
              <a:buNone/>
            </a:pPr>
            <a:r>
              <a:rPr b="0" i="0" lang="en" sz="2600" u="none">
                <a:solidFill>
                  <a:schemeClr val="lt1"/>
                </a:solidFill>
                <a:latin typeface="Verdana"/>
                <a:ea typeface="Verdana"/>
                <a:cs typeface="Verdana"/>
                <a:sym typeface="Verdana"/>
              </a:rPr>
              <a:t>Production Staff </a:t>
            </a:r>
            <a:endParaRPr/>
          </a:p>
        </p:txBody>
      </p:sp>
      <p:sp>
        <p:nvSpPr>
          <p:cNvPr id="243" name="Google Shape;243;p54"/>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p>
            <a:pPr indent="-273050" lvl="0" marL="279400" marR="0" rtl="0" algn="l">
              <a:lnSpc>
                <a:spcPct val="100000"/>
              </a:lnSpc>
              <a:spcBef>
                <a:spcPts val="0"/>
              </a:spcBef>
              <a:spcAft>
                <a:spcPts val="0"/>
              </a:spcAft>
              <a:buClr>
                <a:schemeClr val="dk1"/>
              </a:buClr>
              <a:buSzPts val="2300"/>
              <a:buFont typeface="Verdana"/>
              <a:buChar char="•"/>
            </a:pPr>
            <a:r>
              <a:rPr b="0" i="0" lang="en" sz="2300" u="sng" cap="none" strike="noStrike">
                <a:solidFill>
                  <a:schemeClr val="hlink"/>
                </a:solidFill>
                <a:latin typeface="Verdana"/>
                <a:ea typeface="Verdana"/>
                <a:cs typeface="Verdana"/>
                <a:sym typeface="Verdana"/>
                <a:hlinkClick r:id="rId3"/>
              </a:rPr>
              <a:t>Staff</a:t>
            </a:r>
            <a:endParaRPr/>
          </a:p>
          <a:p>
            <a:pPr indent="-228600" lvl="1" marL="609600" marR="0" rtl="0" algn="l">
              <a:lnSpc>
                <a:spcPct val="100000"/>
              </a:lnSpc>
              <a:spcBef>
                <a:spcPts val="400"/>
              </a:spcBef>
              <a:spcAft>
                <a:spcPts val="0"/>
              </a:spcAft>
              <a:buClr>
                <a:schemeClr val="dk1"/>
              </a:buClr>
              <a:buSzPts val="2000"/>
              <a:buFont typeface="Verdana"/>
              <a:buChar char="•"/>
            </a:pPr>
            <a:r>
              <a:rPr b="0" i="0" lang="en" sz="2000" u="none" cap="none" strike="noStrike">
                <a:solidFill>
                  <a:schemeClr val="dk1"/>
                </a:solidFill>
                <a:latin typeface="Verdana"/>
                <a:ea typeface="Verdana"/>
                <a:cs typeface="Verdana"/>
                <a:sym typeface="Verdana"/>
              </a:rPr>
              <a:t>Behind the scenes</a:t>
            </a:r>
            <a:endParaRPr/>
          </a:p>
          <a:p>
            <a:pPr indent="-228600" lvl="1" marL="609600" marR="0" rtl="0" algn="l">
              <a:lnSpc>
                <a:spcPct val="100000"/>
              </a:lnSpc>
              <a:spcBef>
                <a:spcPts val="400"/>
              </a:spcBef>
              <a:spcAft>
                <a:spcPts val="0"/>
              </a:spcAft>
              <a:buClr>
                <a:schemeClr val="dk1"/>
              </a:buClr>
              <a:buSzPts val="2000"/>
              <a:buFont typeface="Verdana"/>
              <a:buChar char="•"/>
            </a:pPr>
            <a:r>
              <a:rPr b="0" i="0" lang="en" sz="2000" u="none" cap="none" strike="noStrike">
                <a:solidFill>
                  <a:schemeClr val="dk1"/>
                </a:solidFill>
                <a:latin typeface="Verdana"/>
                <a:ea typeface="Verdana"/>
                <a:cs typeface="Verdana"/>
                <a:sym typeface="Verdana"/>
              </a:rPr>
              <a:t>Creative, department heads</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sng" cap="none" strike="noStrike">
                <a:solidFill>
                  <a:schemeClr val="hlink"/>
                </a:solidFill>
                <a:latin typeface="Verdana"/>
                <a:ea typeface="Verdana"/>
                <a:cs typeface="Verdana"/>
                <a:sym typeface="Verdana"/>
                <a:hlinkClick r:id="rId4"/>
              </a:rPr>
              <a:t>Crew</a:t>
            </a:r>
            <a:endParaRPr/>
          </a:p>
          <a:p>
            <a:pPr indent="-228600" lvl="1" marL="609600" marR="0" rtl="0" algn="l">
              <a:lnSpc>
                <a:spcPct val="100000"/>
              </a:lnSpc>
              <a:spcBef>
                <a:spcPts val="400"/>
              </a:spcBef>
              <a:spcAft>
                <a:spcPts val="0"/>
              </a:spcAft>
              <a:buClr>
                <a:schemeClr val="dk1"/>
              </a:buClr>
              <a:buSzPts val="2000"/>
              <a:buFont typeface="Verdana"/>
              <a:buChar char="•"/>
            </a:pPr>
            <a:r>
              <a:rPr b="0" i="0" lang="en" sz="2000" u="none" cap="none" strike="noStrike">
                <a:solidFill>
                  <a:schemeClr val="dk1"/>
                </a:solidFill>
                <a:latin typeface="Verdana"/>
                <a:ea typeface="Verdana"/>
                <a:cs typeface="Verdana"/>
                <a:sym typeface="Verdana"/>
              </a:rPr>
              <a:t>Equipment operators</a:t>
            </a:r>
            <a:endParaRPr/>
          </a:p>
          <a:p>
            <a:pPr indent="-228600" lvl="1" marL="609600" marR="0" rtl="0" algn="l">
              <a:lnSpc>
                <a:spcPct val="100000"/>
              </a:lnSpc>
              <a:spcBef>
                <a:spcPts val="400"/>
              </a:spcBef>
              <a:spcAft>
                <a:spcPts val="0"/>
              </a:spcAft>
              <a:buClr>
                <a:schemeClr val="dk1"/>
              </a:buClr>
              <a:buSzPts val="2000"/>
              <a:buFont typeface="Verdana"/>
              <a:buChar char="•"/>
            </a:pPr>
            <a:r>
              <a:rPr b="0" i="0" lang="en" sz="2000" u="none" cap="none" strike="noStrike">
                <a:solidFill>
                  <a:schemeClr val="dk1"/>
                </a:solidFill>
                <a:latin typeface="Verdana"/>
                <a:ea typeface="Verdana"/>
                <a:cs typeface="Verdana"/>
                <a:sym typeface="Verdana"/>
              </a:rPr>
              <a:t>Not seen on camera</a:t>
            </a:r>
            <a:endParaRPr b="0" i="0" sz="2000" u="none" cap="none" strike="noStrike">
              <a:solidFill>
                <a:schemeClr val="dk1"/>
              </a:solidFill>
              <a:latin typeface="Verdana"/>
              <a:ea typeface="Verdana"/>
              <a:cs typeface="Verdana"/>
              <a:sym typeface="Verdana"/>
            </a:endParaRPr>
          </a:p>
          <a:p>
            <a:pPr indent="-336550" lvl="0" marL="279400" rtl="0" algn="l">
              <a:spcBef>
                <a:spcPts val="0"/>
              </a:spcBef>
              <a:spcAft>
                <a:spcPts val="0"/>
              </a:spcAft>
              <a:buSzPts val="2300"/>
              <a:buChar char="•"/>
            </a:pPr>
            <a:r>
              <a:rPr lang="en" u="sng">
                <a:solidFill>
                  <a:schemeClr val="hlink"/>
                </a:solidFill>
                <a:hlinkClick r:id="rId5"/>
              </a:rPr>
              <a:t>Talent</a:t>
            </a:r>
            <a:r>
              <a:rPr lang="en">
                <a:solidFill>
                  <a:srgbClr val="FF0000"/>
                </a:solidFill>
              </a:rPr>
              <a:t> </a:t>
            </a:r>
            <a:r>
              <a:rPr lang="en"/>
              <a:t>or</a:t>
            </a:r>
            <a:r>
              <a:rPr lang="en">
                <a:solidFill>
                  <a:srgbClr val="FF0000"/>
                </a:solidFill>
              </a:rPr>
              <a:t> </a:t>
            </a:r>
            <a:r>
              <a:rPr lang="en" u="sng">
                <a:solidFill>
                  <a:schemeClr val="hlink"/>
                </a:solidFill>
                <a:hlinkClick r:id="rId6"/>
              </a:rPr>
              <a:t>Cast</a:t>
            </a:r>
            <a:endParaRPr/>
          </a:p>
          <a:p>
            <a:pPr indent="-266700" lvl="1" marL="609600" rtl="0" algn="l">
              <a:spcBef>
                <a:spcPts val="400"/>
              </a:spcBef>
              <a:spcAft>
                <a:spcPts val="0"/>
              </a:spcAft>
              <a:buSzPts val="2000"/>
              <a:buChar char="•"/>
            </a:pPr>
            <a:r>
              <a:rPr lang="en"/>
              <a:t>Anyone seen by camera</a:t>
            </a:r>
            <a:endParaRPr/>
          </a:p>
          <a:p>
            <a:pPr indent="-266700" lvl="1" marL="609600" rtl="0" algn="l">
              <a:spcBef>
                <a:spcPts val="400"/>
              </a:spcBef>
              <a:spcAft>
                <a:spcPts val="0"/>
              </a:spcAft>
              <a:buSzPts val="2000"/>
              <a:buChar char="•"/>
            </a:pPr>
            <a:r>
              <a:rPr lang="en"/>
              <a:t>Anyone whose voice is heard on program</a:t>
            </a:r>
            <a:endParaRPr/>
          </a:p>
          <a:p>
            <a:pPr indent="-152400" lvl="0" marL="279400" marR="0" rtl="0" algn="l">
              <a:spcBef>
                <a:spcPts val="400"/>
              </a:spcBef>
              <a:spcAft>
                <a:spcPts val="0"/>
              </a:spcAft>
              <a:buClr>
                <a:schemeClr val="dk1"/>
              </a:buClr>
              <a:buSzPts val="2000"/>
              <a:buFont typeface="Verdana"/>
              <a:buNone/>
            </a:pPr>
            <a:r>
              <a:t/>
            </a:r>
            <a:endParaRPr b="0" i="0" sz="2000" u="none" cap="none" strike="noStrike">
              <a:solidFill>
                <a:schemeClr val="dk1"/>
              </a:solidFill>
              <a:latin typeface="Verdana"/>
              <a:ea typeface="Verdana"/>
              <a:cs typeface="Verdana"/>
              <a:sym typeface="Verdana"/>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5"/>
          <p:cNvSpPr txBox="1"/>
          <p:nvPr>
            <p:ph type="title"/>
          </p:nvPr>
        </p:nvSpPr>
        <p:spPr>
          <a:xfrm>
            <a:off x="131369" y="114300"/>
            <a:ext cx="6568500" cy="685800"/>
          </a:xfrm>
          <a:prstGeom prst="rect">
            <a:avLst/>
          </a:prstGeom>
          <a:noFill/>
          <a:ln>
            <a:noFill/>
          </a:ln>
        </p:spPr>
        <p:txBody>
          <a:bodyPr anchorCtr="0" anchor="ctr" bIns="37675" lIns="75400" spcFirstLastPara="1" rIns="75400" wrap="square" tIns="37675">
            <a:noAutofit/>
          </a:bodyPr>
          <a:lstStyle/>
          <a:p>
            <a:pPr indent="0" lvl="0" marL="0" rtl="0" algn="l">
              <a:lnSpc>
                <a:spcPct val="109375"/>
              </a:lnSpc>
              <a:spcBef>
                <a:spcPts val="0"/>
              </a:spcBef>
              <a:spcAft>
                <a:spcPts val="0"/>
              </a:spcAft>
              <a:buClr>
                <a:schemeClr val="lt1"/>
              </a:buClr>
              <a:buSzPts val="2600"/>
              <a:buFont typeface="Verdana"/>
              <a:buNone/>
            </a:pPr>
            <a:r>
              <a:rPr b="0" i="0" lang="en" sz="2600" u="none">
                <a:solidFill>
                  <a:schemeClr val="lt1"/>
                </a:solidFill>
                <a:latin typeface="Verdana"/>
                <a:ea typeface="Verdana"/>
                <a:cs typeface="Verdana"/>
                <a:sym typeface="Verdana"/>
              </a:rPr>
              <a:t>Networking</a:t>
            </a:r>
            <a:endParaRPr/>
          </a:p>
        </p:txBody>
      </p:sp>
      <p:sp>
        <p:nvSpPr>
          <p:cNvPr id="249" name="Google Shape;249;p55"/>
          <p:cNvSpPr txBox="1"/>
          <p:nvPr>
            <p:ph idx="1" type="body"/>
          </p:nvPr>
        </p:nvSpPr>
        <p:spPr>
          <a:xfrm>
            <a:off x="262738" y="1085850"/>
            <a:ext cx="7290900" cy="3657600"/>
          </a:xfrm>
          <a:prstGeom prst="rect">
            <a:avLst/>
          </a:prstGeom>
          <a:noFill/>
          <a:ln>
            <a:noFill/>
          </a:ln>
        </p:spPr>
        <p:txBody>
          <a:bodyPr anchorCtr="0" anchor="t" bIns="37675" lIns="75400" spcFirstLastPara="1" rIns="75400" wrap="square" tIns="37675">
            <a:noAutofit/>
          </a:bodyPr>
          <a:lstStyle/>
          <a:p>
            <a:pPr indent="-273050" lvl="0" marL="279400" marR="0" rtl="0" algn="l">
              <a:lnSpc>
                <a:spcPct val="100000"/>
              </a:lnSpc>
              <a:spcBef>
                <a:spcPts val="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Most common way of getting job in industry</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Tell professional friends you are looking</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They tell their friends, who tell their friends, etc.</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Eventually, someone hears of opening</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Word comes back to you through network </a:t>
            </a:r>
            <a:endParaRPr/>
          </a:p>
          <a:p>
            <a:pPr indent="-273050" lvl="0" marL="279400" marR="0" rtl="0" algn="l">
              <a:lnSpc>
                <a:spcPct val="100000"/>
              </a:lnSpc>
              <a:spcBef>
                <a:spcPts val="500"/>
              </a:spcBef>
              <a:spcAft>
                <a:spcPts val="0"/>
              </a:spcAft>
              <a:buClr>
                <a:schemeClr val="dk1"/>
              </a:buClr>
              <a:buSzPts val="2300"/>
              <a:buFont typeface="Verdana"/>
              <a:buChar char="•"/>
            </a:pPr>
            <a:r>
              <a:rPr b="0" i="0" lang="en" sz="2300" u="none">
                <a:solidFill>
                  <a:schemeClr val="dk1"/>
                </a:solidFill>
                <a:latin typeface="Verdana"/>
                <a:ea typeface="Verdana"/>
                <a:cs typeface="Verdana"/>
                <a:sym typeface="Verdana"/>
              </a:rPr>
              <a:t>You apply for the job</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In Hollywood, everything is magic and make-believe, even sounds. When you watch a film that immerses you completely in its world, you’re probably hearing the work of sound artists. If the work is done right, you won’t be able to tell that the “natural” sounds on screen are manufactured with studio props. That's the challenge for Warner Bros. Foley artists Alyson Moore, Chris Moriana and mixer Mary Jo Lang. Theirs is a practice in recreation, one creative element at a time.&#10;&#10;#Hollywood #Sound #FoleyArtists &#10;&#10;SUBSCRIBE: https://goo.gl/vR6Acb&#10;&#10;Follow us behind the scenes on Instagram: http://goo.gl/2KABeX&#10;Make our acquaintance on Facebook: http://goo.gl/Vn0XIZ&#10;Give us a shout on Twitter: http://goo.gl/sY1GLY&#10;Come hang with us on Vimeo: http://goo.gl/T0OzjV&#10;Visit our world directly: http://www.greatbigstory.com&#10;&#10;This story is a part of our Frontiers series, where we bring you front and center to the dreamers, pioneers, and innovators leading society at the cutting edge. Let us take you along for a trip to the oft-imagined but rarely accomplished.&#10;&#10;Great Big Story is a video network dedicated to the untold, overlooked &amp; flat-out amazing. Humans are capable of incredible things &amp; we're here to tell their stories. When a rocket lands in your backyard, you get in." id="254" name="Google Shape;254;p56" title="The Magic of Making Sound">
            <a:hlinkClick r:id="rId3"/>
          </p:cNvPr>
          <p:cNvPicPr preferRelativeResize="0"/>
          <p:nvPr/>
        </p:nvPicPr>
        <p:blipFill>
          <a:blip r:embed="rId4">
            <a:alphaModFix/>
          </a:blip>
          <a:stretch>
            <a:fillRect/>
          </a:stretch>
        </p:blipFill>
        <p:spPr>
          <a:xfrm>
            <a:off x="0" y="0"/>
            <a:ext cx="788212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7"/>
          <p:cNvSpPr txBox="1"/>
          <p:nvPr>
            <p:ph type="title"/>
          </p:nvPr>
        </p:nvSpPr>
        <p:spPr>
          <a:xfrm>
            <a:off x="131375" y="504875"/>
            <a:ext cx="6568500" cy="294900"/>
          </a:xfrm>
          <a:prstGeom prst="rect">
            <a:avLst/>
          </a:prstGeom>
        </p:spPr>
        <p:txBody>
          <a:bodyPr anchorCtr="0" anchor="ctr" bIns="37675" lIns="75400" spcFirstLastPara="1" rIns="75400" wrap="square" tIns="37675">
            <a:noAutofit/>
          </a:bodyPr>
          <a:lstStyle/>
          <a:p>
            <a:pPr indent="0" lvl="0" marL="0" rtl="0" algn="l">
              <a:spcBef>
                <a:spcPts val="0"/>
              </a:spcBef>
              <a:spcAft>
                <a:spcPts val="0"/>
              </a:spcAft>
              <a:buNone/>
            </a:pPr>
            <a:r>
              <a:rPr lang="en"/>
              <a:t>Small Group Activity</a:t>
            </a:r>
            <a:endParaRPr/>
          </a:p>
        </p:txBody>
      </p:sp>
      <p:sp>
        <p:nvSpPr>
          <p:cNvPr id="260" name="Google Shape;260;p57"/>
          <p:cNvSpPr txBox="1"/>
          <p:nvPr>
            <p:ph idx="4294967295" type="body"/>
          </p:nvPr>
        </p:nvSpPr>
        <p:spPr>
          <a:xfrm>
            <a:off x="268675" y="927725"/>
            <a:ext cx="7344900" cy="3641100"/>
          </a:xfrm>
          <a:prstGeom prst="rect">
            <a:avLst/>
          </a:prstGeom>
        </p:spPr>
        <p:txBody>
          <a:bodyPr anchorCtr="0" anchor="t" bIns="37675" lIns="75400" spcFirstLastPara="1" rIns="75400" wrap="square" tIns="37675">
            <a:noAutofit/>
          </a:bodyPr>
          <a:lstStyle/>
          <a:p>
            <a:pPr indent="0" lvl="0" marL="0" rtl="0" algn="l">
              <a:spcBef>
                <a:spcPts val="500"/>
              </a:spcBef>
              <a:spcAft>
                <a:spcPts val="0"/>
              </a:spcAft>
              <a:buNone/>
            </a:pPr>
            <a:r>
              <a:rPr lang="en"/>
              <a:t>Millions of jobs are created with each movie, tv show and news show you have ever watched.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
              <a:t>You are going to break into 3 small groups and research the jobs defined under you area.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
              <a:t>Then you will create a tree map of the jobs you researched. Who is at the top of the food chain and who is just starting out? Break up the work amongst your group members.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0"/>
          <p:cNvSpPr txBox="1"/>
          <p:nvPr/>
        </p:nvSpPr>
        <p:spPr>
          <a:xfrm>
            <a:off x="156150" y="1166475"/>
            <a:ext cx="73845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latin typeface="Verdana"/>
                <a:ea typeface="Verdana"/>
                <a:cs typeface="Verdana"/>
                <a:sym typeface="Verdana"/>
              </a:rPr>
              <a:t>As you watch the behind the scenes video, make sure to check out the job titles of the people talking</a:t>
            </a:r>
            <a:endParaRPr sz="30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8"/>
          <p:cNvSpPr txBox="1"/>
          <p:nvPr>
            <p:ph idx="4294967295" type="body"/>
          </p:nvPr>
        </p:nvSpPr>
        <p:spPr>
          <a:xfrm>
            <a:off x="268675" y="927725"/>
            <a:ext cx="7344900" cy="3641100"/>
          </a:xfrm>
          <a:prstGeom prst="rect">
            <a:avLst/>
          </a:prstGeom>
        </p:spPr>
        <p:txBody>
          <a:bodyPr anchorCtr="0" anchor="t" bIns="37675" lIns="75400" spcFirstLastPara="1" rIns="75400" wrap="square" tIns="37675">
            <a:noAutofit/>
          </a:bodyPr>
          <a:lstStyle/>
          <a:p>
            <a:pPr indent="0" lvl="0" marL="0" rtl="0" algn="l">
              <a:spcBef>
                <a:spcPts val="500"/>
              </a:spcBef>
              <a:spcAft>
                <a:spcPts val="0"/>
              </a:spcAft>
              <a:buNone/>
            </a:pPr>
            <a:r>
              <a:rPr lang="en"/>
              <a:t>You need to find out:</a:t>
            </a:r>
            <a:endParaRPr/>
          </a:p>
          <a:p>
            <a:pPr indent="-273050" lvl="0" marL="279400" rtl="0" algn="l">
              <a:spcBef>
                <a:spcPts val="500"/>
              </a:spcBef>
              <a:spcAft>
                <a:spcPts val="0"/>
              </a:spcAft>
              <a:buSzPts val="2300"/>
              <a:buChar char="•"/>
            </a:pPr>
            <a:r>
              <a:rPr lang="en"/>
              <a:t>What does a person do in that position	</a:t>
            </a:r>
            <a:endParaRPr/>
          </a:p>
          <a:p>
            <a:pPr indent="-273050" lvl="0" marL="279400" rtl="0" algn="l">
              <a:spcBef>
                <a:spcPts val="0"/>
              </a:spcBef>
              <a:spcAft>
                <a:spcPts val="0"/>
              </a:spcAft>
              <a:buSzPts val="2300"/>
              <a:buChar char="•"/>
            </a:pPr>
            <a:r>
              <a:rPr lang="en"/>
              <a:t>How much the position makes</a:t>
            </a:r>
            <a:endParaRPr/>
          </a:p>
          <a:p>
            <a:pPr indent="-273050" lvl="0" marL="279400" rtl="0" algn="l">
              <a:spcBef>
                <a:spcPts val="0"/>
              </a:spcBef>
              <a:spcAft>
                <a:spcPts val="0"/>
              </a:spcAft>
              <a:buSzPts val="2300"/>
              <a:buChar char="•"/>
            </a:pPr>
            <a:r>
              <a:rPr lang="en"/>
              <a:t>What experience is needed to get to that position</a:t>
            </a:r>
            <a:endParaRPr/>
          </a:p>
          <a:p>
            <a:pPr indent="0" lvl="0" marL="0" rtl="0" algn="l">
              <a:spcBef>
                <a:spcPts val="500"/>
              </a:spcBef>
              <a:spcAft>
                <a:spcPts val="0"/>
              </a:spcAft>
              <a:buNone/>
            </a:pPr>
            <a:r>
              <a:rPr lang="en"/>
              <a:t>You can include pictures and videos.</a:t>
            </a:r>
            <a:endParaRPr/>
          </a:p>
          <a:p>
            <a:pPr indent="0" lvl="0" marL="0" rtl="0" algn="l">
              <a:spcBef>
                <a:spcPts val="500"/>
              </a:spcBef>
              <a:spcAft>
                <a:spcPts val="0"/>
              </a:spcAft>
              <a:buNone/>
            </a:pPr>
            <a:r>
              <a:rPr lang="en"/>
              <a:t>This should take 30 mins. Then the last 25 mins of class, each group will present their findings on their section of the industry.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A crash course in turning vertical video into vertical cinema from Damien Chazelle, Shot on iPhone 11 Pro. &#10;&#10;Take a look behind the scenes as we explore how to create your own cinematic look and feel, learn a few tricks for the wide angle lens, and find out how to compose shots for the vertical screen—all featuring insights from Academy Award® winning DP Linus Sandgren, BAFTA® winning production designer Shane Valentino, critically-acclaimed costume designer April Napier, and more.&#10;&#10;Learn more at https://apple.co/2DF4o4U&#10;&#10;See the film: https://youtu.be/xqiPZBZgW9c" id="147" name="Google Shape;147;p41" title="Making Vertical Cinema — Shot on iPhone by Damien Chazelle">
            <a:hlinkClick r:id="rId3"/>
          </p:cNvPr>
          <p:cNvPicPr preferRelativeResize="0"/>
          <p:nvPr/>
        </p:nvPicPr>
        <p:blipFill>
          <a:blip r:embed="rId4">
            <a:alphaModFix/>
          </a:blip>
          <a:stretch>
            <a:fillRect/>
          </a:stretch>
        </p:blipFill>
        <p:spPr>
          <a:xfrm>
            <a:off x="0" y="0"/>
            <a:ext cx="788212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2"/>
          <p:cNvSpPr txBox="1"/>
          <p:nvPr>
            <p:ph idx="1" type="subTitle"/>
          </p:nvPr>
        </p:nvSpPr>
        <p:spPr>
          <a:xfrm>
            <a:off x="1904847" y="2171700"/>
            <a:ext cx="5386200" cy="2457600"/>
          </a:xfrm>
          <a:prstGeom prst="rect">
            <a:avLst/>
          </a:prstGeom>
          <a:noFill/>
          <a:ln>
            <a:noFill/>
          </a:ln>
        </p:spPr>
        <p:txBody>
          <a:bodyPr anchorCtr="0" anchor="t" bIns="37675" lIns="75400" spcFirstLastPara="1" rIns="75400" wrap="square" tIns="37675">
            <a:noAutofit/>
          </a:bodyPr>
          <a:lstStyle/>
          <a:p>
            <a:pPr indent="0" lvl="0" marL="0" rtl="0" algn="ctr">
              <a:lnSpc>
                <a:spcPct val="100000"/>
              </a:lnSpc>
              <a:spcBef>
                <a:spcPts val="0"/>
              </a:spcBef>
              <a:spcAft>
                <a:spcPts val="0"/>
              </a:spcAft>
              <a:buClr>
                <a:schemeClr val="lt1"/>
              </a:buClr>
              <a:buSzPts val="4100"/>
              <a:buFont typeface="Verdana"/>
              <a:buNone/>
            </a:pPr>
            <a:r>
              <a:rPr b="0" i="0" lang="en" sz="4100" u="none">
                <a:solidFill>
                  <a:schemeClr val="lt1"/>
                </a:solidFill>
                <a:latin typeface="Verdana"/>
                <a:ea typeface="Verdana"/>
                <a:cs typeface="Verdana"/>
                <a:sym typeface="Verdana"/>
              </a:rPr>
              <a:t>Working in the Television Production Industry</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6" name="Shape 156"/>
        <p:cNvGrpSpPr/>
        <p:nvPr/>
      </p:nvGrpSpPr>
      <p:grpSpPr>
        <a:xfrm>
          <a:off x="0" y="0"/>
          <a:ext cx="0" cy="0"/>
          <a:chOff x="0" y="0"/>
          <a:chExt cx="0" cy="0"/>
        </a:xfrm>
      </p:grpSpPr>
      <p:pic>
        <p:nvPicPr>
          <p:cNvPr id="157" name="Google Shape;157;p43"/>
          <p:cNvPicPr preferRelativeResize="0"/>
          <p:nvPr/>
        </p:nvPicPr>
        <p:blipFill>
          <a:blip r:embed="rId3">
            <a:alphaModFix/>
          </a:blip>
          <a:stretch>
            <a:fillRect/>
          </a:stretch>
        </p:blipFill>
        <p:spPr>
          <a:xfrm>
            <a:off x="0" y="1108718"/>
            <a:ext cx="7882124" cy="2671164"/>
          </a:xfrm>
          <a:prstGeom prst="rect">
            <a:avLst/>
          </a:prstGeom>
          <a:noFill/>
          <a:ln>
            <a:noFill/>
          </a:ln>
        </p:spPr>
      </p:pic>
      <p:pic>
        <p:nvPicPr>
          <p:cNvPr id="158" name="Google Shape;158;p43"/>
          <p:cNvPicPr preferRelativeResize="0"/>
          <p:nvPr/>
        </p:nvPicPr>
        <p:blipFill rotWithShape="1">
          <a:blip r:embed="rId4">
            <a:alphaModFix/>
          </a:blip>
          <a:srcRect b="49798" l="17090" r="71972" t="30382"/>
          <a:stretch/>
        </p:blipFill>
        <p:spPr>
          <a:xfrm>
            <a:off x="5436525" y="1444350"/>
            <a:ext cx="622200" cy="633900"/>
          </a:xfrm>
          <a:prstGeom prst="roundRect">
            <a:avLst>
              <a:gd fmla="val 16667" name="adj"/>
            </a:avLst>
          </a:prstGeom>
          <a:noFill/>
          <a:ln>
            <a:noFill/>
          </a:ln>
        </p:spPr>
      </p:pic>
      <p:pic>
        <p:nvPicPr>
          <p:cNvPr id="159" name="Google Shape;159;p43"/>
          <p:cNvPicPr preferRelativeResize="0"/>
          <p:nvPr/>
        </p:nvPicPr>
        <p:blipFill rotWithShape="1">
          <a:blip r:embed="rId4">
            <a:alphaModFix/>
          </a:blip>
          <a:srcRect b="47202" l="67376" r="19947" t="29932"/>
          <a:stretch/>
        </p:blipFill>
        <p:spPr>
          <a:xfrm>
            <a:off x="77700" y="2888725"/>
            <a:ext cx="813300" cy="825300"/>
          </a:xfrm>
          <a:prstGeom prst="roundRect">
            <a:avLst>
              <a:gd fmla="val 16667" name="adj"/>
            </a:avLst>
          </a:prstGeom>
          <a:noFill/>
          <a:ln>
            <a:noFill/>
          </a:ln>
        </p:spPr>
      </p:pic>
      <p:pic>
        <p:nvPicPr>
          <p:cNvPr id="160" name="Google Shape;160;p43"/>
          <p:cNvPicPr preferRelativeResize="0"/>
          <p:nvPr/>
        </p:nvPicPr>
        <p:blipFill rotWithShape="1">
          <a:blip r:embed="rId4">
            <a:alphaModFix/>
          </a:blip>
          <a:srcRect b="47767" l="29406" r="60273" t="32800"/>
          <a:stretch/>
        </p:blipFill>
        <p:spPr>
          <a:xfrm>
            <a:off x="6710475" y="2870575"/>
            <a:ext cx="813300" cy="861600"/>
          </a:xfrm>
          <a:prstGeom prst="roundRect">
            <a:avLst>
              <a:gd fmla="val 16667" name="adj"/>
            </a:avLst>
          </a:prstGeom>
          <a:noFill/>
          <a:ln>
            <a:noFill/>
          </a:ln>
        </p:spPr>
      </p:pic>
      <p:pic>
        <p:nvPicPr>
          <p:cNvPr id="161" name="Google Shape;161;p43"/>
          <p:cNvPicPr preferRelativeResize="0"/>
          <p:nvPr/>
        </p:nvPicPr>
        <p:blipFill rotWithShape="1">
          <a:blip r:embed="rId4">
            <a:alphaModFix/>
          </a:blip>
          <a:srcRect b="51338" l="51148" r="36559" t="36385"/>
          <a:stretch/>
        </p:blipFill>
        <p:spPr>
          <a:xfrm>
            <a:off x="2715300" y="2018250"/>
            <a:ext cx="269126" cy="151176"/>
          </a:xfrm>
          <a:prstGeom prst="rect">
            <a:avLst/>
          </a:prstGeom>
          <a:noFill/>
          <a:ln>
            <a:noFill/>
          </a:ln>
        </p:spPr>
      </p:pic>
      <p:pic>
        <p:nvPicPr>
          <p:cNvPr id="162" name="Google Shape;162;p43"/>
          <p:cNvPicPr preferRelativeResize="0"/>
          <p:nvPr/>
        </p:nvPicPr>
        <p:blipFill rotWithShape="1">
          <a:blip r:embed="rId4">
            <a:alphaModFix/>
          </a:blip>
          <a:srcRect b="51403" l="41780" r="50707" t="34299"/>
          <a:stretch/>
        </p:blipFill>
        <p:spPr>
          <a:xfrm>
            <a:off x="1590875" y="2873875"/>
            <a:ext cx="592200" cy="633900"/>
          </a:xfrm>
          <a:prstGeom prst="roundRect">
            <a:avLst>
              <a:gd fmla="val 16667" name="adj"/>
            </a:avLst>
          </a:prstGeom>
          <a:noFill/>
          <a:ln>
            <a:noFill/>
          </a:ln>
        </p:spPr>
      </p:pic>
      <p:pic>
        <p:nvPicPr>
          <p:cNvPr id="163" name="Google Shape;163;p43"/>
          <p:cNvPicPr preferRelativeResize="0"/>
          <p:nvPr/>
        </p:nvPicPr>
        <p:blipFill rotWithShape="1">
          <a:blip r:embed="rId5">
            <a:alphaModFix/>
          </a:blip>
          <a:srcRect b="0" l="0" r="48347" t="0"/>
          <a:stretch/>
        </p:blipFill>
        <p:spPr>
          <a:xfrm>
            <a:off x="77700" y="1468275"/>
            <a:ext cx="813300" cy="861600"/>
          </a:xfrm>
          <a:prstGeom prst="roundRect">
            <a:avLst>
              <a:gd fmla="val 16667" name="adj"/>
            </a:avLst>
          </a:prstGeom>
          <a:noFill/>
          <a:ln>
            <a:noFill/>
          </a:ln>
        </p:spPr>
      </p:pic>
      <p:pic>
        <p:nvPicPr>
          <p:cNvPr id="164" name="Google Shape;164;p43"/>
          <p:cNvPicPr preferRelativeResize="0"/>
          <p:nvPr/>
        </p:nvPicPr>
        <p:blipFill rotWithShape="1">
          <a:blip r:embed="rId6">
            <a:alphaModFix/>
          </a:blip>
          <a:srcRect b="0" l="10597" r="36310" t="0"/>
          <a:stretch/>
        </p:blipFill>
        <p:spPr>
          <a:xfrm>
            <a:off x="4629150" y="2653425"/>
            <a:ext cx="334800" cy="354900"/>
          </a:xfrm>
          <a:prstGeom prst="roundRect">
            <a:avLst>
              <a:gd fmla="val 16667" name="adj"/>
            </a:avLst>
          </a:prstGeom>
          <a:noFill/>
          <a:ln>
            <a:noFill/>
          </a:ln>
        </p:spPr>
      </p:pic>
      <p:pic>
        <p:nvPicPr>
          <p:cNvPr id="165" name="Google Shape;165;p43"/>
          <p:cNvPicPr preferRelativeResize="0"/>
          <p:nvPr/>
        </p:nvPicPr>
        <p:blipFill rotWithShape="1">
          <a:blip r:embed="rId7">
            <a:alphaModFix/>
          </a:blip>
          <a:srcRect b="0" l="23234" r="23229" t="0"/>
          <a:stretch/>
        </p:blipFill>
        <p:spPr>
          <a:xfrm>
            <a:off x="1575875" y="1444338"/>
            <a:ext cx="622200" cy="633900"/>
          </a:xfrm>
          <a:prstGeom prst="roundRect">
            <a:avLst>
              <a:gd fmla="val 16667" name="adj"/>
            </a:avLst>
          </a:prstGeom>
          <a:noFill/>
          <a:ln>
            <a:noFill/>
          </a:ln>
        </p:spPr>
      </p:pic>
      <p:pic>
        <p:nvPicPr>
          <p:cNvPr id="166" name="Google Shape;166;p43"/>
          <p:cNvPicPr preferRelativeResize="0"/>
          <p:nvPr/>
        </p:nvPicPr>
        <p:blipFill rotWithShape="1">
          <a:blip r:embed="rId8">
            <a:alphaModFix/>
          </a:blip>
          <a:srcRect b="0" l="17054" r="27644" t="0"/>
          <a:stretch/>
        </p:blipFill>
        <p:spPr>
          <a:xfrm>
            <a:off x="5436525" y="2873875"/>
            <a:ext cx="622200" cy="633900"/>
          </a:xfrm>
          <a:prstGeom prst="roundRect">
            <a:avLst>
              <a:gd fmla="val 16667" name="adj"/>
            </a:avLst>
          </a:prstGeom>
          <a:noFill/>
          <a:ln>
            <a:noFill/>
          </a:ln>
        </p:spPr>
      </p:pic>
      <p:sp>
        <p:nvSpPr>
          <p:cNvPr id="167" name="Google Shape;167;p43"/>
          <p:cNvSpPr txBox="1"/>
          <p:nvPr/>
        </p:nvSpPr>
        <p:spPr>
          <a:xfrm>
            <a:off x="663875" y="149525"/>
            <a:ext cx="6638700" cy="7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FFFFFF"/>
                </a:solidFill>
                <a:latin typeface="Oswald"/>
                <a:ea typeface="Oswald"/>
                <a:cs typeface="Oswald"/>
                <a:sym typeface="Oswald"/>
              </a:rPr>
              <a:t>We have instant access to tv and video every day of our lives. </a:t>
            </a:r>
            <a:endParaRPr sz="2300">
              <a:solidFill>
                <a:srgbClr val="FFFFFF"/>
              </a:solidFill>
              <a:latin typeface="Oswald"/>
              <a:ea typeface="Oswald"/>
              <a:cs typeface="Oswald"/>
              <a:sym typeface="Oswald"/>
            </a:endParaRPr>
          </a:p>
        </p:txBody>
      </p:sp>
      <p:sp>
        <p:nvSpPr>
          <p:cNvPr id="168" name="Google Shape;168;p43"/>
          <p:cNvSpPr txBox="1"/>
          <p:nvPr/>
        </p:nvSpPr>
        <p:spPr>
          <a:xfrm>
            <a:off x="466500" y="3959300"/>
            <a:ext cx="7194900" cy="861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300">
                <a:solidFill>
                  <a:srgbClr val="FFFFFF"/>
                </a:solidFill>
                <a:latin typeface="Oswald"/>
                <a:ea typeface="Oswald"/>
                <a:cs typeface="Oswald"/>
                <a:sym typeface="Oswald"/>
              </a:rPr>
              <a:t>But do you know the amount of work and people that goes into that one video you watch?</a:t>
            </a:r>
            <a:endParaRPr sz="2300">
              <a:solidFill>
                <a:srgbClr val="FFFFFF"/>
              </a:solidFill>
              <a:latin typeface="Oswald"/>
              <a:ea typeface="Oswald"/>
              <a:cs typeface="Oswald"/>
              <a:sym typeface="Oswald"/>
            </a:endParaRPr>
          </a:p>
          <a:p>
            <a:pPr indent="0" lvl="0" marL="0" rtl="0" algn="l">
              <a:spcBef>
                <a:spcPts val="0"/>
              </a:spcBef>
              <a:spcAft>
                <a:spcPts val="0"/>
              </a:spcAft>
              <a:buNone/>
            </a:pPr>
            <a:r>
              <a:t/>
            </a:r>
            <a:endParaRPr/>
          </a:p>
        </p:txBody>
      </p:sp>
      <p:pic>
        <p:nvPicPr>
          <p:cNvPr id="169" name="Google Shape;169;p43"/>
          <p:cNvPicPr preferRelativeResize="0"/>
          <p:nvPr/>
        </p:nvPicPr>
        <p:blipFill rotWithShape="1">
          <a:blip r:embed="rId9">
            <a:alphaModFix/>
          </a:blip>
          <a:srcRect b="0" l="11044" r="18159" t="0"/>
          <a:stretch/>
        </p:blipFill>
        <p:spPr>
          <a:xfrm>
            <a:off x="6710473" y="1498775"/>
            <a:ext cx="813300" cy="861600"/>
          </a:xfrm>
          <a:prstGeom prst="roundRect">
            <a:avLst>
              <a:gd fmla="val 16667" name="adj"/>
            </a:avLst>
          </a:prstGeom>
          <a:noFill/>
          <a:ln>
            <a:noFill/>
          </a:ln>
        </p:spPr>
      </p:pic>
      <p:pic>
        <p:nvPicPr>
          <p:cNvPr id="170" name="Google Shape;170;p43"/>
          <p:cNvPicPr preferRelativeResize="0"/>
          <p:nvPr/>
        </p:nvPicPr>
        <p:blipFill rotWithShape="1">
          <a:blip r:embed="rId10">
            <a:alphaModFix/>
          </a:blip>
          <a:srcRect b="68670" l="3171" r="85196" t="14696"/>
          <a:stretch/>
        </p:blipFill>
        <p:spPr>
          <a:xfrm>
            <a:off x="2807475" y="2737715"/>
            <a:ext cx="269100" cy="186300"/>
          </a:xfrm>
          <a:prstGeom prst="roundRect">
            <a:avLst>
              <a:gd fmla="val 16667" name="adj"/>
            </a:avLst>
          </a:prstGeom>
          <a:noFill/>
          <a:ln>
            <a:noFill/>
          </a:ln>
        </p:spPr>
      </p:pic>
      <p:pic>
        <p:nvPicPr>
          <p:cNvPr id="171" name="Google Shape;171;p43"/>
          <p:cNvPicPr preferRelativeResize="0"/>
          <p:nvPr/>
        </p:nvPicPr>
        <p:blipFill rotWithShape="1">
          <a:blip r:embed="rId10">
            <a:alphaModFix/>
          </a:blip>
          <a:srcRect b="32527" l="14845" r="75932" t="50839"/>
          <a:stretch/>
        </p:blipFill>
        <p:spPr>
          <a:xfrm>
            <a:off x="4662000" y="1976376"/>
            <a:ext cx="269100" cy="234900"/>
          </a:xfrm>
          <a:prstGeom prst="ellipse">
            <a:avLst/>
          </a:prstGeom>
          <a:noFill/>
          <a:ln>
            <a:noFill/>
          </a:ln>
        </p:spPr>
      </p:pic>
      <p:pic>
        <p:nvPicPr>
          <p:cNvPr id="172" name="Google Shape;172;p43"/>
          <p:cNvPicPr preferRelativeResize="0"/>
          <p:nvPr/>
        </p:nvPicPr>
        <p:blipFill rotWithShape="1">
          <a:blip r:embed="rId10">
            <a:alphaModFix/>
          </a:blip>
          <a:srcRect b="-3133" l="20257" r="72188" t="86503"/>
          <a:stretch/>
        </p:blipFill>
        <p:spPr>
          <a:xfrm>
            <a:off x="4209575" y="1286325"/>
            <a:ext cx="269100" cy="286500"/>
          </a:xfrm>
          <a:prstGeom prst="ellipse">
            <a:avLst/>
          </a:prstGeom>
          <a:noFill/>
          <a:ln>
            <a:noFill/>
          </a:ln>
        </p:spPr>
      </p:pic>
      <p:pic>
        <p:nvPicPr>
          <p:cNvPr id="173" name="Google Shape;173;p43"/>
          <p:cNvPicPr preferRelativeResize="0"/>
          <p:nvPr/>
        </p:nvPicPr>
        <p:blipFill rotWithShape="1">
          <a:blip r:embed="rId10">
            <a:alphaModFix/>
          </a:blip>
          <a:srcRect b="-2828" l="64958" r="27273" t="85728"/>
          <a:stretch/>
        </p:blipFill>
        <p:spPr>
          <a:xfrm>
            <a:off x="3099900" y="1286325"/>
            <a:ext cx="269100" cy="286500"/>
          </a:xfrm>
          <a:prstGeom prst="ellipse">
            <a:avLst/>
          </a:prstGeom>
          <a:noFill/>
          <a:ln>
            <a:noFill/>
          </a:ln>
        </p:spPr>
      </p:pic>
      <p:pic>
        <p:nvPicPr>
          <p:cNvPr id="174" name="Google Shape;174;p43"/>
          <p:cNvPicPr preferRelativeResize="0"/>
          <p:nvPr/>
        </p:nvPicPr>
        <p:blipFill rotWithShape="1">
          <a:blip r:embed="rId10">
            <a:alphaModFix/>
          </a:blip>
          <a:srcRect b="50771" l="46222" r="46222" t="32598"/>
          <a:stretch/>
        </p:blipFill>
        <p:spPr>
          <a:xfrm>
            <a:off x="2942750" y="3391350"/>
            <a:ext cx="269100" cy="286500"/>
          </a:xfrm>
          <a:prstGeom prst="ellipse">
            <a:avLst/>
          </a:prstGeom>
          <a:noFill/>
          <a:ln>
            <a:noFill/>
          </a:ln>
        </p:spPr>
      </p:pic>
      <p:pic>
        <p:nvPicPr>
          <p:cNvPr id="175" name="Google Shape;175;p43"/>
          <p:cNvPicPr preferRelativeResize="0"/>
          <p:nvPr/>
        </p:nvPicPr>
        <p:blipFill rotWithShape="1">
          <a:blip r:embed="rId10">
            <a:alphaModFix/>
          </a:blip>
          <a:srcRect b="69330" l="39136" r="53309" t="14039"/>
          <a:stretch/>
        </p:blipFill>
        <p:spPr>
          <a:xfrm>
            <a:off x="4585825" y="3391350"/>
            <a:ext cx="269100" cy="2865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44"/>
          <p:cNvPicPr preferRelativeResize="0"/>
          <p:nvPr/>
        </p:nvPicPr>
        <p:blipFill>
          <a:blip r:embed="rId3">
            <a:alphaModFix/>
          </a:blip>
          <a:stretch>
            <a:fillRect/>
          </a:stretch>
        </p:blipFill>
        <p:spPr>
          <a:xfrm>
            <a:off x="1006825" y="928000"/>
            <a:ext cx="5655308" cy="3820975"/>
          </a:xfrm>
          <a:prstGeom prst="rect">
            <a:avLst/>
          </a:prstGeom>
          <a:noFill/>
          <a:ln>
            <a:noFill/>
          </a:ln>
        </p:spPr>
      </p:pic>
      <p:sp>
        <p:nvSpPr>
          <p:cNvPr id="181" name="Google Shape;181;p44"/>
          <p:cNvSpPr txBox="1"/>
          <p:nvPr>
            <p:ph type="title"/>
          </p:nvPr>
        </p:nvSpPr>
        <p:spPr>
          <a:xfrm>
            <a:off x="238785" y="289525"/>
            <a:ext cx="7344900" cy="572700"/>
          </a:xfrm>
          <a:prstGeom prst="rect">
            <a:avLst/>
          </a:prstGeom>
        </p:spPr>
        <p:txBody>
          <a:bodyPr anchorCtr="0" anchor="ctr" bIns="37675" lIns="75400" spcFirstLastPara="1" rIns="75400" wrap="square" tIns="37675">
            <a:noAutofit/>
          </a:bodyPr>
          <a:lstStyle/>
          <a:p>
            <a:pPr indent="0" lvl="0" marL="0" rtl="0" algn="ctr">
              <a:spcBef>
                <a:spcPts val="0"/>
              </a:spcBef>
              <a:spcAft>
                <a:spcPts val="0"/>
              </a:spcAft>
              <a:buNone/>
            </a:pPr>
            <a:r>
              <a:rPr lang="en" sz="2700"/>
              <a:t>Three Main Sections </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5"/>
          <p:cNvSpPr txBox="1"/>
          <p:nvPr>
            <p:ph type="title"/>
          </p:nvPr>
        </p:nvSpPr>
        <p:spPr>
          <a:xfrm>
            <a:off x="131369" y="114300"/>
            <a:ext cx="6568500" cy="685800"/>
          </a:xfrm>
          <a:prstGeom prst="rect">
            <a:avLst/>
          </a:prstGeom>
        </p:spPr>
        <p:txBody>
          <a:bodyPr anchorCtr="0" anchor="ctr" bIns="37675" lIns="75400" spcFirstLastPara="1" rIns="75400" wrap="square" tIns="37675">
            <a:noAutofit/>
          </a:bodyPr>
          <a:lstStyle/>
          <a:p>
            <a:pPr indent="0" lvl="0" marL="0" rtl="0" algn="ctr">
              <a:lnSpc>
                <a:spcPct val="100000"/>
              </a:lnSpc>
              <a:spcBef>
                <a:spcPts val="0"/>
              </a:spcBef>
              <a:spcAft>
                <a:spcPts val="0"/>
              </a:spcAft>
              <a:buNone/>
            </a:pPr>
            <a:r>
              <a:rPr lang="en" sz="2800">
                <a:solidFill>
                  <a:srgbClr val="FFFFFF"/>
                </a:solidFill>
                <a:latin typeface="Arial"/>
                <a:ea typeface="Arial"/>
                <a:cs typeface="Arial"/>
                <a:sym typeface="Arial"/>
              </a:rPr>
              <a:t>Broadcast News…. </a:t>
            </a:r>
            <a:endParaRPr sz="2800">
              <a:solidFill>
                <a:srgbClr val="FFFFFF"/>
              </a:solidFill>
              <a:latin typeface="Arial"/>
              <a:ea typeface="Arial"/>
              <a:cs typeface="Arial"/>
              <a:sym typeface="Arial"/>
            </a:endParaRPr>
          </a:p>
          <a:p>
            <a:pPr indent="0" lvl="0" marL="0" rtl="0" algn="ctr">
              <a:lnSpc>
                <a:spcPct val="100000"/>
              </a:lnSpc>
              <a:spcBef>
                <a:spcPts val="0"/>
              </a:spcBef>
              <a:spcAft>
                <a:spcPts val="0"/>
              </a:spcAft>
              <a:buNone/>
            </a:pPr>
            <a:r>
              <a:rPr lang="en" sz="2800">
                <a:solidFill>
                  <a:srgbClr val="FFFFFF"/>
                </a:solidFill>
                <a:latin typeface="Arial"/>
                <a:ea typeface="Arial"/>
                <a:cs typeface="Arial"/>
                <a:sym typeface="Arial"/>
              </a:rPr>
              <a:t>What does that mean?</a:t>
            </a:r>
            <a:endParaRPr>
              <a:solidFill>
                <a:srgbClr val="FFFFFF"/>
              </a:solidFill>
            </a:endParaRPr>
          </a:p>
        </p:txBody>
      </p:sp>
      <p:sp>
        <p:nvSpPr>
          <p:cNvPr id="187" name="Google Shape;187;p45"/>
          <p:cNvSpPr txBox="1"/>
          <p:nvPr>
            <p:ph idx="1" type="body"/>
          </p:nvPr>
        </p:nvSpPr>
        <p:spPr>
          <a:xfrm>
            <a:off x="80951" y="894250"/>
            <a:ext cx="7614000" cy="3657600"/>
          </a:xfrm>
          <a:prstGeom prst="rect">
            <a:avLst/>
          </a:prstGeom>
        </p:spPr>
        <p:txBody>
          <a:bodyPr anchorCtr="0" anchor="t" bIns="37675" lIns="75400" spcFirstLastPara="1" rIns="75400" wrap="square" tIns="37675">
            <a:noAutofit/>
          </a:bodyPr>
          <a:lstStyle/>
          <a:p>
            <a:pPr indent="0" lvl="0" marL="0" rtl="0" algn="l">
              <a:spcBef>
                <a:spcPts val="300"/>
              </a:spcBef>
              <a:spcAft>
                <a:spcPts val="0"/>
              </a:spcAft>
              <a:buNone/>
            </a:pPr>
            <a:r>
              <a:rPr b="1" lang="en" sz="1600">
                <a:solidFill>
                  <a:srgbClr val="000000"/>
                </a:solidFill>
                <a:highlight>
                  <a:srgbClr val="FFFFFF"/>
                </a:highlight>
                <a:latin typeface="Arial"/>
                <a:ea typeface="Arial"/>
                <a:cs typeface="Arial"/>
                <a:sym typeface="Arial"/>
              </a:rPr>
              <a:t>Broadcasting </a:t>
            </a:r>
            <a:r>
              <a:rPr lang="en" sz="1600">
                <a:solidFill>
                  <a:srgbClr val="000000"/>
                </a:solidFill>
                <a:highlight>
                  <a:srgbClr val="FFFFFF"/>
                </a:highlight>
                <a:latin typeface="Arial"/>
                <a:ea typeface="Arial"/>
                <a:cs typeface="Arial"/>
                <a:sym typeface="Arial"/>
              </a:rPr>
              <a:t>is the distribution of audio or video content to an audience via any electronic mass communications medium. Broadcast news is news events that are shared through TV, radio or cable. Everything runs through a newsroom.</a:t>
            </a:r>
            <a:endParaRPr sz="1600">
              <a:solidFill>
                <a:srgbClr val="202122"/>
              </a:solidFill>
              <a:highlight>
                <a:srgbClr val="FFFFFF"/>
              </a:highlight>
              <a:latin typeface="Arial"/>
              <a:ea typeface="Arial"/>
              <a:cs typeface="Arial"/>
              <a:sym typeface="Arial"/>
            </a:endParaRPr>
          </a:p>
          <a:p>
            <a:pPr indent="0" lvl="0" marL="0" rtl="0" algn="l">
              <a:spcBef>
                <a:spcPts val="300"/>
              </a:spcBef>
              <a:spcAft>
                <a:spcPts val="0"/>
              </a:spcAft>
              <a:buNone/>
            </a:pPr>
            <a:r>
              <a:rPr lang="en" sz="1600">
                <a:solidFill>
                  <a:srgbClr val="202122"/>
                </a:solidFill>
                <a:highlight>
                  <a:srgbClr val="FFFFFF"/>
                </a:highlight>
                <a:latin typeface="Arial"/>
                <a:ea typeface="Arial"/>
                <a:cs typeface="Arial"/>
                <a:sym typeface="Arial"/>
              </a:rPr>
              <a:t>A </a:t>
            </a:r>
            <a:r>
              <a:rPr b="1" lang="en" sz="1600">
                <a:solidFill>
                  <a:srgbClr val="202122"/>
                </a:solidFill>
                <a:highlight>
                  <a:srgbClr val="FFFFFF"/>
                </a:highlight>
                <a:latin typeface="Arial"/>
                <a:ea typeface="Arial"/>
                <a:cs typeface="Arial"/>
                <a:sym typeface="Arial"/>
              </a:rPr>
              <a:t>newsroom</a:t>
            </a:r>
            <a:r>
              <a:rPr lang="en" sz="1600">
                <a:solidFill>
                  <a:srgbClr val="202122"/>
                </a:solidFill>
                <a:highlight>
                  <a:srgbClr val="FFFFFF"/>
                </a:highlight>
                <a:latin typeface="Arial"/>
                <a:ea typeface="Arial"/>
                <a:cs typeface="Arial"/>
                <a:sym typeface="Arial"/>
              </a:rPr>
              <a:t> is the central place where journalists—reporters, editors, and producers, associative producers, news anchors, associate editor, and other staff members—work to gather news.</a:t>
            </a:r>
            <a:endParaRPr sz="1600">
              <a:solidFill>
                <a:srgbClr val="202122"/>
              </a:solidFill>
              <a:highlight>
                <a:srgbClr val="FFFFFF"/>
              </a:highlight>
              <a:latin typeface="Arial"/>
              <a:ea typeface="Arial"/>
              <a:cs typeface="Arial"/>
              <a:sym typeface="Arial"/>
            </a:endParaRPr>
          </a:p>
        </p:txBody>
      </p:sp>
      <p:pic>
        <p:nvPicPr>
          <p:cNvPr id="188" name="Google Shape;188;p45"/>
          <p:cNvPicPr preferRelativeResize="0"/>
          <p:nvPr/>
        </p:nvPicPr>
        <p:blipFill rotWithShape="1">
          <a:blip r:embed="rId3">
            <a:alphaModFix/>
          </a:blip>
          <a:srcRect b="0" l="0" r="0" t="15038"/>
          <a:stretch/>
        </p:blipFill>
        <p:spPr>
          <a:xfrm>
            <a:off x="1679675" y="2642225"/>
            <a:ext cx="6202449" cy="2501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46"/>
          <p:cNvSpPr/>
          <p:nvPr/>
        </p:nvSpPr>
        <p:spPr>
          <a:xfrm>
            <a:off x="681825" y="1369600"/>
            <a:ext cx="6561000" cy="1752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6"/>
          <p:cNvSpPr txBox="1"/>
          <p:nvPr>
            <p:ph type="title"/>
          </p:nvPr>
        </p:nvSpPr>
        <p:spPr>
          <a:xfrm>
            <a:off x="579919" y="1902575"/>
            <a:ext cx="6568500" cy="685800"/>
          </a:xfrm>
          <a:prstGeom prst="rect">
            <a:avLst/>
          </a:prstGeom>
        </p:spPr>
        <p:txBody>
          <a:bodyPr anchorCtr="0" anchor="ctr" bIns="37675" lIns="75400" spcFirstLastPara="1" rIns="75400" wrap="square" tIns="37675">
            <a:noAutofit/>
          </a:bodyPr>
          <a:lstStyle/>
          <a:p>
            <a:pPr indent="0" lvl="0" marL="0" rtl="0" algn="ctr">
              <a:lnSpc>
                <a:spcPct val="100000"/>
              </a:lnSpc>
              <a:spcBef>
                <a:spcPts val="0"/>
              </a:spcBef>
              <a:spcAft>
                <a:spcPts val="0"/>
              </a:spcAft>
              <a:buNone/>
            </a:pPr>
            <a:r>
              <a:rPr lang="en" sz="4200">
                <a:solidFill>
                  <a:srgbClr val="000000"/>
                </a:solidFill>
                <a:latin typeface="Arial"/>
                <a:ea typeface="Arial"/>
                <a:cs typeface="Arial"/>
                <a:sym typeface="Arial"/>
              </a:rPr>
              <a:t>How do scripted shows and film get made?</a:t>
            </a:r>
            <a:endParaRPr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47"/>
          <p:cNvPicPr preferRelativeResize="0"/>
          <p:nvPr/>
        </p:nvPicPr>
        <p:blipFill rotWithShape="1">
          <a:blip r:embed="rId3">
            <a:alphaModFix/>
          </a:blip>
          <a:srcRect b="7587" l="0" r="0" t="0"/>
          <a:stretch/>
        </p:blipFill>
        <p:spPr>
          <a:xfrm>
            <a:off x="0" y="0"/>
            <a:ext cx="7882125"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chnologyAndEngineering">
  <a:themeElements>
    <a:clrScheme name="TechnologyAndEngineering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CC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ontent">
  <a:themeElements>
    <a:clrScheme name="1_Content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CC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ontent">
  <a:themeElements>
    <a:clrScheme name="1_Content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FF"/>
      </a:hlink>
      <a:folHlink>
        <a:srgbClr val="CC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