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5143500" cx="9144000"/>
  <p:notesSz cx="6858000" cy="9144000"/>
  <p:embeddedFontLst>
    <p:embeddedFont>
      <p:font typeface="Nunito SemiBold"/>
      <p:regular r:id="rId26"/>
      <p:bold r:id="rId27"/>
      <p:italic r:id="rId28"/>
      <p:boldItalic r:id="rId29"/>
    </p:embeddedFont>
    <p:embeddedFont>
      <p:font typeface="Chau Philomene One"/>
      <p:regular r:id="rId30"/>
      <p:italic r:id="rId31"/>
    </p:embeddedFont>
    <p:embeddedFont>
      <p:font typeface="Catamaran"/>
      <p:regular r:id="rId32"/>
      <p:bold r:id="rId33"/>
    </p:embeddedFont>
    <p:embeddedFont>
      <p:font typeface="Chewy"/>
      <p:regular r:id="rId34"/>
    </p:embeddedFont>
    <p:embeddedFont>
      <p:font typeface="Roboto"/>
      <p:regular r:id="rId35"/>
      <p:bold r:id="rId36"/>
      <p:italic r:id="rId37"/>
      <p:boldItalic r:id="rId38"/>
    </p:embeddedFont>
    <p:embeddedFont>
      <p:font typeface="Nunito"/>
      <p:regular r:id="rId39"/>
      <p:bold r:id="rId40"/>
      <p:italic r:id="rId41"/>
      <p:boldItalic r:id="rId42"/>
    </p:embeddedFont>
    <p:embeddedFont>
      <p:font typeface="Montserrat"/>
      <p:regular r:id="rId43"/>
      <p:bold r:id="rId44"/>
      <p:italic r:id="rId45"/>
      <p:boldItalic r:id="rId46"/>
    </p:embeddedFont>
    <p:embeddedFont>
      <p:font typeface="Maven Pro"/>
      <p:regular r:id="rId47"/>
      <p:bold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Nunito-bold.fntdata"/><Relationship Id="rId20" Type="http://schemas.openxmlformats.org/officeDocument/2006/relationships/slide" Target="slides/slide16.xml"/><Relationship Id="rId42" Type="http://schemas.openxmlformats.org/officeDocument/2006/relationships/font" Target="fonts/Nunito-boldItalic.fntdata"/><Relationship Id="rId41" Type="http://schemas.openxmlformats.org/officeDocument/2006/relationships/font" Target="fonts/Nunito-italic.fntdata"/><Relationship Id="rId22" Type="http://schemas.openxmlformats.org/officeDocument/2006/relationships/slide" Target="slides/slide18.xml"/><Relationship Id="rId44" Type="http://schemas.openxmlformats.org/officeDocument/2006/relationships/font" Target="fonts/Montserrat-bold.fntdata"/><Relationship Id="rId21" Type="http://schemas.openxmlformats.org/officeDocument/2006/relationships/slide" Target="slides/slide17.xml"/><Relationship Id="rId43" Type="http://schemas.openxmlformats.org/officeDocument/2006/relationships/font" Target="fonts/Montserrat-regular.fntdata"/><Relationship Id="rId24" Type="http://schemas.openxmlformats.org/officeDocument/2006/relationships/slide" Target="slides/slide20.xml"/><Relationship Id="rId46" Type="http://schemas.openxmlformats.org/officeDocument/2006/relationships/font" Target="fonts/Montserrat-boldItalic.fntdata"/><Relationship Id="rId23" Type="http://schemas.openxmlformats.org/officeDocument/2006/relationships/slide" Target="slides/slide19.xml"/><Relationship Id="rId45" Type="http://schemas.openxmlformats.org/officeDocument/2006/relationships/font" Target="fonts/Montserrat-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NunitoSemiBold-regular.fntdata"/><Relationship Id="rId48" Type="http://schemas.openxmlformats.org/officeDocument/2006/relationships/font" Target="fonts/MavenPro-bold.fntdata"/><Relationship Id="rId25" Type="http://schemas.openxmlformats.org/officeDocument/2006/relationships/slide" Target="slides/slide21.xml"/><Relationship Id="rId47" Type="http://schemas.openxmlformats.org/officeDocument/2006/relationships/font" Target="fonts/MavenPro-regular.fntdata"/><Relationship Id="rId28" Type="http://schemas.openxmlformats.org/officeDocument/2006/relationships/font" Target="fonts/NunitoSemiBold-italic.fntdata"/><Relationship Id="rId27" Type="http://schemas.openxmlformats.org/officeDocument/2006/relationships/font" Target="fonts/NunitoSemiBold-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NunitoSemiBold-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ChauPhilomeneOne-italic.fntdata"/><Relationship Id="rId30" Type="http://schemas.openxmlformats.org/officeDocument/2006/relationships/font" Target="fonts/ChauPhilomeneOne-regular.fntdata"/><Relationship Id="rId11" Type="http://schemas.openxmlformats.org/officeDocument/2006/relationships/slide" Target="slides/slide7.xml"/><Relationship Id="rId33" Type="http://schemas.openxmlformats.org/officeDocument/2006/relationships/font" Target="fonts/Catamaran-bold.fntdata"/><Relationship Id="rId10" Type="http://schemas.openxmlformats.org/officeDocument/2006/relationships/slide" Target="slides/slide6.xml"/><Relationship Id="rId32" Type="http://schemas.openxmlformats.org/officeDocument/2006/relationships/font" Target="fonts/Catamaran-regular.fntdata"/><Relationship Id="rId13" Type="http://schemas.openxmlformats.org/officeDocument/2006/relationships/slide" Target="slides/slide9.xml"/><Relationship Id="rId35" Type="http://schemas.openxmlformats.org/officeDocument/2006/relationships/font" Target="fonts/Roboto-regular.fntdata"/><Relationship Id="rId12" Type="http://schemas.openxmlformats.org/officeDocument/2006/relationships/slide" Target="slides/slide8.xml"/><Relationship Id="rId34" Type="http://schemas.openxmlformats.org/officeDocument/2006/relationships/font" Target="fonts/Chewy-regular.fntdata"/><Relationship Id="rId15" Type="http://schemas.openxmlformats.org/officeDocument/2006/relationships/slide" Target="slides/slide11.xml"/><Relationship Id="rId37" Type="http://schemas.openxmlformats.org/officeDocument/2006/relationships/font" Target="fonts/Roboto-italic.fntdata"/><Relationship Id="rId14" Type="http://schemas.openxmlformats.org/officeDocument/2006/relationships/slide" Target="slides/slide10.xml"/><Relationship Id="rId36" Type="http://schemas.openxmlformats.org/officeDocument/2006/relationships/font" Target="fonts/Roboto-bold.fntdata"/><Relationship Id="rId17" Type="http://schemas.openxmlformats.org/officeDocument/2006/relationships/slide" Target="slides/slide13.xml"/><Relationship Id="rId39" Type="http://schemas.openxmlformats.org/officeDocument/2006/relationships/font" Target="fonts/Nunito-regular.fntdata"/><Relationship Id="rId16" Type="http://schemas.openxmlformats.org/officeDocument/2006/relationships/slide" Target="slides/slide12.xml"/><Relationship Id="rId38" Type="http://schemas.openxmlformats.org/officeDocument/2006/relationships/font" Target="fonts/Roboto-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6" name="Shape 7886"/>
        <p:cNvGrpSpPr/>
        <p:nvPr/>
      </p:nvGrpSpPr>
      <p:grpSpPr>
        <a:xfrm>
          <a:off x="0" y="0"/>
          <a:ext cx="0" cy="0"/>
          <a:chOff x="0" y="0"/>
          <a:chExt cx="0" cy="0"/>
        </a:xfrm>
      </p:grpSpPr>
      <p:sp>
        <p:nvSpPr>
          <p:cNvPr id="7887" name="Google Shape;788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888" name="Google Shape;788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5" name="Shape 8155"/>
        <p:cNvGrpSpPr/>
        <p:nvPr/>
      </p:nvGrpSpPr>
      <p:grpSpPr>
        <a:xfrm>
          <a:off x="0" y="0"/>
          <a:ext cx="0" cy="0"/>
          <a:chOff x="0" y="0"/>
          <a:chExt cx="0" cy="0"/>
        </a:xfrm>
      </p:grpSpPr>
      <p:sp>
        <p:nvSpPr>
          <p:cNvPr id="8156" name="Google Shape;8156;g9fe1004d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7" name="Google Shape;8157;g9fe1004d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8" name="Shape 8168"/>
        <p:cNvGrpSpPr/>
        <p:nvPr/>
      </p:nvGrpSpPr>
      <p:grpSpPr>
        <a:xfrm>
          <a:off x="0" y="0"/>
          <a:ext cx="0" cy="0"/>
          <a:chOff x="0" y="0"/>
          <a:chExt cx="0" cy="0"/>
        </a:xfrm>
      </p:grpSpPr>
      <p:sp>
        <p:nvSpPr>
          <p:cNvPr id="8169" name="Google Shape;8169;g9fe1004dc8_0_1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0" name="Google Shape;8170;g9fe1004dc8_0_1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0" name="Shape 8180"/>
        <p:cNvGrpSpPr/>
        <p:nvPr/>
      </p:nvGrpSpPr>
      <p:grpSpPr>
        <a:xfrm>
          <a:off x="0" y="0"/>
          <a:ext cx="0" cy="0"/>
          <a:chOff x="0" y="0"/>
          <a:chExt cx="0" cy="0"/>
        </a:xfrm>
      </p:grpSpPr>
      <p:sp>
        <p:nvSpPr>
          <p:cNvPr id="8181" name="Google Shape;8181;g9fe1004dc8_0_1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2" name="Google Shape;8182;g9fe1004dc8_0_1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1" name="Shape 8191"/>
        <p:cNvGrpSpPr/>
        <p:nvPr/>
      </p:nvGrpSpPr>
      <p:grpSpPr>
        <a:xfrm>
          <a:off x="0" y="0"/>
          <a:ext cx="0" cy="0"/>
          <a:chOff x="0" y="0"/>
          <a:chExt cx="0" cy="0"/>
        </a:xfrm>
      </p:grpSpPr>
      <p:sp>
        <p:nvSpPr>
          <p:cNvPr id="8192" name="Google Shape;8192;g5403dfd5a5_0_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93" name="Google Shape;8193;g5403dfd5a5_0_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5" name="Shape 8205"/>
        <p:cNvGrpSpPr/>
        <p:nvPr/>
      </p:nvGrpSpPr>
      <p:grpSpPr>
        <a:xfrm>
          <a:off x="0" y="0"/>
          <a:ext cx="0" cy="0"/>
          <a:chOff x="0" y="0"/>
          <a:chExt cx="0" cy="0"/>
        </a:xfrm>
      </p:grpSpPr>
      <p:sp>
        <p:nvSpPr>
          <p:cNvPr id="8206" name="Google Shape;8206;ga2c4aa9ed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07" name="Google Shape;8207;ga2c4aa9ed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5" name="Shape 8215"/>
        <p:cNvGrpSpPr/>
        <p:nvPr/>
      </p:nvGrpSpPr>
      <p:grpSpPr>
        <a:xfrm>
          <a:off x="0" y="0"/>
          <a:ext cx="0" cy="0"/>
          <a:chOff x="0" y="0"/>
          <a:chExt cx="0" cy="0"/>
        </a:xfrm>
      </p:grpSpPr>
      <p:sp>
        <p:nvSpPr>
          <p:cNvPr id="8216" name="Google Shape;8216;ga2c4aa9ed8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7" name="Google Shape;8217;ga2c4aa9ed8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5" name="Shape 8225"/>
        <p:cNvGrpSpPr/>
        <p:nvPr/>
      </p:nvGrpSpPr>
      <p:grpSpPr>
        <a:xfrm>
          <a:off x="0" y="0"/>
          <a:ext cx="0" cy="0"/>
          <a:chOff x="0" y="0"/>
          <a:chExt cx="0" cy="0"/>
        </a:xfrm>
      </p:grpSpPr>
      <p:sp>
        <p:nvSpPr>
          <p:cNvPr id="8226" name="Google Shape;8226;ga2c4aa9ed8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7" name="Google Shape;8227;ga2c4aa9ed8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5" name="Shape 8235"/>
        <p:cNvGrpSpPr/>
        <p:nvPr/>
      </p:nvGrpSpPr>
      <p:grpSpPr>
        <a:xfrm>
          <a:off x="0" y="0"/>
          <a:ext cx="0" cy="0"/>
          <a:chOff x="0" y="0"/>
          <a:chExt cx="0" cy="0"/>
        </a:xfrm>
      </p:grpSpPr>
      <p:sp>
        <p:nvSpPr>
          <p:cNvPr id="8236" name="Google Shape;8236;ga2c4aa9ed8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37" name="Google Shape;8237;ga2c4aa9ed8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2" name="Shape 8242"/>
        <p:cNvGrpSpPr/>
        <p:nvPr/>
      </p:nvGrpSpPr>
      <p:grpSpPr>
        <a:xfrm>
          <a:off x="0" y="0"/>
          <a:ext cx="0" cy="0"/>
          <a:chOff x="0" y="0"/>
          <a:chExt cx="0" cy="0"/>
        </a:xfrm>
      </p:grpSpPr>
      <p:sp>
        <p:nvSpPr>
          <p:cNvPr id="8243" name="Google Shape;8243;ga2c4aa9ed8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4" name="Google Shape;8244;ga2c4aa9ed8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3" name="Shape 8253"/>
        <p:cNvGrpSpPr/>
        <p:nvPr/>
      </p:nvGrpSpPr>
      <p:grpSpPr>
        <a:xfrm>
          <a:off x="0" y="0"/>
          <a:ext cx="0" cy="0"/>
          <a:chOff x="0" y="0"/>
          <a:chExt cx="0" cy="0"/>
        </a:xfrm>
      </p:grpSpPr>
      <p:sp>
        <p:nvSpPr>
          <p:cNvPr id="8254" name="Google Shape;8254;g99bc3d0d5b_0_36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5" name="Google Shape;8255;g99bc3d0d5b_0_36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6" name="Shape 7896"/>
        <p:cNvGrpSpPr/>
        <p:nvPr/>
      </p:nvGrpSpPr>
      <p:grpSpPr>
        <a:xfrm>
          <a:off x="0" y="0"/>
          <a:ext cx="0" cy="0"/>
          <a:chOff x="0" y="0"/>
          <a:chExt cx="0" cy="0"/>
        </a:xfrm>
      </p:grpSpPr>
      <p:sp>
        <p:nvSpPr>
          <p:cNvPr id="7897" name="Google Shape;7897;g99bc3d0d5b_0_28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8" name="Google Shape;7898;g99bc3d0d5b_0_2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1" name="Shape 8261"/>
        <p:cNvGrpSpPr/>
        <p:nvPr/>
      </p:nvGrpSpPr>
      <p:grpSpPr>
        <a:xfrm>
          <a:off x="0" y="0"/>
          <a:ext cx="0" cy="0"/>
          <a:chOff x="0" y="0"/>
          <a:chExt cx="0" cy="0"/>
        </a:xfrm>
      </p:grpSpPr>
      <p:sp>
        <p:nvSpPr>
          <p:cNvPr id="8262" name="Google Shape;8262;g9fe1004dc8_0_27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63" name="Google Shape;8263;g9fe1004dc8_0_27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9" name="Shape 8269"/>
        <p:cNvGrpSpPr/>
        <p:nvPr/>
      </p:nvGrpSpPr>
      <p:grpSpPr>
        <a:xfrm>
          <a:off x="0" y="0"/>
          <a:ext cx="0" cy="0"/>
          <a:chOff x="0" y="0"/>
          <a:chExt cx="0" cy="0"/>
        </a:xfrm>
      </p:grpSpPr>
      <p:sp>
        <p:nvSpPr>
          <p:cNvPr id="8270" name="Google Shape;8270;g9fe1004dc8_0_3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71" name="Google Shape;8271;g9fe1004dc8_0_3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2" name="Shape 7902"/>
        <p:cNvGrpSpPr/>
        <p:nvPr/>
      </p:nvGrpSpPr>
      <p:grpSpPr>
        <a:xfrm>
          <a:off x="0" y="0"/>
          <a:ext cx="0" cy="0"/>
          <a:chOff x="0" y="0"/>
          <a:chExt cx="0" cy="0"/>
        </a:xfrm>
      </p:grpSpPr>
      <p:sp>
        <p:nvSpPr>
          <p:cNvPr id="7903" name="Google Shape;7903;g99bc3d0d5b_0_3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4" name="Google Shape;7904;g99bc3d0d5b_0_3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6" name="Shape 8096"/>
        <p:cNvGrpSpPr/>
        <p:nvPr/>
      </p:nvGrpSpPr>
      <p:grpSpPr>
        <a:xfrm>
          <a:off x="0" y="0"/>
          <a:ext cx="0" cy="0"/>
          <a:chOff x="0" y="0"/>
          <a:chExt cx="0" cy="0"/>
        </a:xfrm>
      </p:grpSpPr>
      <p:sp>
        <p:nvSpPr>
          <p:cNvPr id="8097" name="Google Shape;8097;g99bc3d0d5b_0_5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8" name="Google Shape;8098;g99bc3d0d5b_0_5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6" name="Shape 8106"/>
        <p:cNvGrpSpPr/>
        <p:nvPr/>
      </p:nvGrpSpPr>
      <p:grpSpPr>
        <a:xfrm>
          <a:off x="0" y="0"/>
          <a:ext cx="0" cy="0"/>
          <a:chOff x="0" y="0"/>
          <a:chExt cx="0" cy="0"/>
        </a:xfrm>
      </p:grpSpPr>
      <p:sp>
        <p:nvSpPr>
          <p:cNvPr id="8107" name="Google Shape;8107;g5403dfd5a5_0_6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8" name="Google Shape;8108;g5403dfd5a5_0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2" name="Shape 8112"/>
        <p:cNvGrpSpPr/>
        <p:nvPr/>
      </p:nvGrpSpPr>
      <p:grpSpPr>
        <a:xfrm>
          <a:off x="0" y="0"/>
          <a:ext cx="0" cy="0"/>
          <a:chOff x="0" y="0"/>
          <a:chExt cx="0" cy="0"/>
        </a:xfrm>
      </p:grpSpPr>
      <p:sp>
        <p:nvSpPr>
          <p:cNvPr id="8113" name="Google Shape;8113;gac2bfa437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4" name="Google Shape;8114;gac2bfa437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8" name="Shape 8118"/>
        <p:cNvGrpSpPr/>
        <p:nvPr/>
      </p:nvGrpSpPr>
      <p:grpSpPr>
        <a:xfrm>
          <a:off x="0" y="0"/>
          <a:ext cx="0" cy="0"/>
          <a:chOff x="0" y="0"/>
          <a:chExt cx="0" cy="0"/>
        </a:xfrm>
      </p:grpSpPr>
      <p:sp>
        <p:nvSpPr>
          <p:cNvPr id="8119" name="Google Shape;8119;ga2c4aa9ed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20" name="Google Shape;8120;ga2c4aa9ed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8" name="Shape 8128"/>
        <p:cNvGrpSpPr/>
        <p:nvPr/>
      </p:nvGrpSpPr>
      <p:grpSpPr>
        <a:xfrm>
          <a:off x="0" y="0"/>
          <a:ext cx="0" cy="0"/>
          <a:chOff x="0" y="0"/>
          <a:chExt cx="0" cy="0"/>
        </a:xfrm>
      </p:grpSpPr>
      <p:sp>
        <p:nvSpPr>
          <p:cNvPr id="8129" name="Google Shape;8129;g99bc3d0d5b_0_27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30" name="Google Shape;8130;g99bc3d0d5b_0_27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9" name="Shape 8149"/>
        <p:cNvGrpSpPr/>
        <p:nvPr/>
      </p:nvGrpSpPr>
      <p:grpSpPr>
        <a:xfrm>
          <a:off x="0" y="0"/>
          <a:ext cx="0" cy="0"/>
          <a:chOff x="0" y="0"/>
          <a:chExt cx="0" cy="0"/>
        </a:xfrm>
      </p:grpSpPr>
      <p:sp>
        <p:nvSpPr>
          <p:cNvPr id="8150" name="Google Shape;8150;g9fe1004dc8_0_8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1" name="Google Shape;8151;g9fe1004dc8_0_8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1614300" y="1275288"/>
            <a:ext cx="5915400" cy="19842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6000">
                <a:solidFill>
                  <a:srgbClr val="841F00"/>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2023950" y="3332023"/>
            <a:ext cx="5096100" cy="477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a:latin typeface="Nunito SemiBold"/>
                <a:ea typeface="Nunito SemiBold"/>
                <a:cs typeface="Nunito SemiBold"/>
                <a:sym typeface="Nunito SemiBo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grpSp>
        <p:nvGrpSpPr>
          <p:cNvPr id="11" name="Google Shape;11;p2"/>
          <p:cNvGrpSpPr/>
          <p:nvPr/>
        </p:nvGrpSpPr>
        <p:grpSpPr>
          <a:xfrm>
            <a:off x="8927991" y="816641"/>
            <a:ext cx="161913" cy="145916"/>
            <a:chOff x="7737341" y="1046941"/>
            <a:chExt cx="161913" cy="145916"/>
          </a:xfrm>
        </p:grpSpPr>
        <p:sp>
          <p:nvSpPr>
            <p:cNvPr id="12" name="Google Shape;12;p2"/>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 name="Google Shape;15;p2"/>
          <p:cNvGrpSpPr/>
          <p:nvPr/>
        </p:nvGrpSpPr>
        <p:grpSpPr>
          <a:xfrm>
            <a:off x="121236" y="680018"/>
            <a:ext cx="134340" cy="121912"/>
            <a:chOff x="737385" y="1492952"/>
            <a:chExt cx="161913" cy="146935"/>
          </a:xfrm>
        </p:grpSpPr>
        <p:sp>
          <p:nvSpPr>
            <p:cNvPr id="16" name="Google Shape;16;p2"/>
            <p:cNvSpPr/>
            <p:nvPr/>
          </p:nvSpPr>
          <p:spPr>
            <a:xfrm>
              <a:off x="737385" y="1587881"/>
              <a:ext cx="67974" cy="52006"/>
            </a:xfrm>
            <a:custGeom>
              <a:rect b="b" l="l" r="r" t="t"/>
              <a:pathLst>
                <a:path extrusionOk="0" h="1736" w="2269">
                  <a:moveTo>
                    <a:pt x="1135" y="1"/>
                  </a:moveTo>
                  <a:cubicBezTo>
                    <a:pt x="0" y="1"/>
                    <a:pt x="0" y="1735"/>
                    <a:pt x="1135" y="1735"/>
                  </a:cubicBezTo>
                  <a:cubicBezTo>
                    <a:pt x="2269" y="1735"/>
                    <a:pt x="2269" y="1"/>
                    <a:pt x="1135"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790346" y="1492952"/>
              <a:ext cx="66985" cy="52995"/>
            </a:xfrm>
            <a:custGeom>
              <a:rect b="b" l="l" r="r" t="t"/>
              <a:pathLst>
                <a:path extrusionOk="0" h="1769" w="2236">
                  <a:moveTo>
                    <a:pt x="1101" y="1"/>
                  </a:moveTo>
                  <a:cubicBezTo>
                    <a:pt x="0" y="1"/>
                    <a:pt x="0" y="1769"/>
                    <a:pt x="1101" y="1769"/>
                  </a:cubicBezTo>
                  <a:cubicBezTo>
                    <a:pt x="2235" y="1769"/>
                    <a:pt x="2235" y="1"/>
                    <a:pt x="1101"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832314" y="1587881"/>
              <a:ext cx="66985" cy="52006"/>
            </a:xfrm>
            <a:custGeom>
              <a:rect b="b" l="l" r="r" t="t"/>
              <a:pathLst>
                <a:path extrusionOk="0" h="1736" w="2236">
                  <a:moveTo>
                    <a:pt x="1101" y="1"/>
                  </a:moveTo>
                  <a:cubicBezTo>
                    <a:pt x="0" y="1"/>
                    <a:pt x="0" y="1735"/>
                    <a:pt x="1101" y="1735"/>
                  </a:cubicBezTo>
                  <a:cubicBezTo>
                    <a:pt x="2235" y="1735"/>
                    <a:pt x="2235" y="1"/>
                    <a:pt x="1101"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 name="Google Shape;19;p2"/>
          <p:cNvSpPr/>
          <p:nvPr/>
        </p:nvSpPr>
        <p:spPr>
          <a:xfrm>
            <a:off x="-171525" y="4556624"/>
            <a:ext cx="4086310" cy="637730"/>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4571525" y="-47200"/>
            <a:ext cx="4656952" cy="727225"/>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 name="Google Shape;21;p2"/>
          <p:cNvGrpSpPr/>
          <p:nvPr/>
        </p:nvGrpSpPr>
        <p:grpSpPr>
          <a:xfrm>
            <a:off x="1416117" y="-251591"/>
            <a:ext cx="359392" cy="931707"/>
            <a:chOff x="1823086" y="-208516"/>
            <a:chExt cx="433159" cy="1122944"/>
          </a:xfrm>
        </p:grpSpPr>
        <p:sp>
          <p:nvSpPr>
            <p:cNvPr id="22" name="Google Shape;22;p2"/>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267638" y="216535"/>
            <a:ext cx="1166826" cy="746025"/>
            <a:chOff x="-206267" y="355694"/>
            <a:chExt cx="1406323" cy="899150"/>
          </a:xfrm>
        </p:grpSpPr>
        <p:sp>
          <p:nvSpPr>
            <p:cNvPr id="31" name="Google Shape;31;p2"/>
            <p:cNvSpPr/>
            <p:nvPr/>
          </p:nvSpPr>
          <p:spPr>
            <a:xfrm>
              <a:off x="-206267" y="355694"/>
              <a:ext cx="1329334" cy="847138"/>
            </a:xfrm>
            <a:custGeom>
              <a:rect b="b" l="l" r="r" t="t"/>
              <a:pathLst>
                <a:path extrusionOk="0" h="28278" w="44374">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597494" y="885935"/>
              <a:ext cx="69981" cy="159014"/>
            </a:xfrm>
            <a:custGeom>
              <a:rect b="b" l="l" r="r" t="t"/>
              <a:pathLst>
                <a:path extrusionOk="0" h="5308" w="2336">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702218" y="915411"/>
              <a:ext cx="138134" cy="70969"/>
            </a:xfrm>
            <a:custGeom>
              <a:rect b="b" l="l" r="r" t="t"/>
              <a:pathLst>
                <a:path extrusionOk="0" h="2369" w="4611">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751374" y="1028883"/>
              <a:ext cx="62971" cy="125642"/>
            </a:xfrm>
            <a:custGeom>
              <a:rect b="b" l="l" r="r" t="t"/>
              <a:pathLst>
                <a:path extrusionOk="0" h="4194" w="2102">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853402" y="1015612"/>
              <a:ext cx="117823" cy="84001"/>
            </a:xfrm>
            <a:custGeom>
              <a:rect b="b" l="l" r="r" t="t"/>
              <a:pathLst>
                <a:path extrusionOk="0" h="2804" w="3933">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921251" y="1139478"/>
              <a:ext cx="62971" cy="115366"/>
            </a:xfrm>
            <a:custGeom>
              <a:rect b="b" l="l" r="r" t="t"/>
              <a:pathLst>
                <a:path extrusionOk="0" h="3851" w="2102">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999165" y="1094485"/>
              <a:ext cx="88974" cy="73576"/>
            </a:xfrm>
            <a:custGeom>
              <a:rect b="b" l="l" r="r" t="t"/>
              <a:pathLst>
                <a:path extrusionOk="0" h="2456" w="297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1060693" y="1176263"/>
              <a:ext cx="139362" cy="76422"/>
            </a:xfrm>
            <a:custGeom>
              <a:rect b="b" l="l" r="r" t="t"/>
              <a:pathLst>
                <a:path extrusionOk="0" h="2551" w="4652">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 name="Google Shape;39;p2"/>
          <p:cNvGrpSpPr/>
          <p:nvPr/>
        </p:nvGrpSpPr>
        <p:grpSpPr>
          <a:xfrm>
            <a:off x="-139161" y="-170594"/>
            <a:ext cx="747610" cy="722927"/>
            <a:chOff x="-168381" y="-168706"/>
            <a:chExt cx="901061" cy="871312"/>
          </a:xfrm>
        </p:grpSpPr>
        <p:sp>
          <p:nvSpPr>
            <p:cNvPr id="40" name="Google Shape;40;p2"/>
            <p:cNvSpPr/>
            <p:nvPr/>
          </p:nvSpPr>
          <p:spPr>
            <a:xfrm>
              <a:off x="-157717" y="-134796"/>
              <a:ext cx="890397" cy="837402"/>
            </a:xfrm>
            <a:custGeom>
              <a:rect b="b" l="l" r="r" t="t"/>
              <a:pathLst>
                <a:path extrusionOk="0" h="27953" w="29722">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168381" y="-168706"/>
              <a:ext cx="804808" cy="754000"/>
            </a:xfrm>
            <a:custGeom>
              <a:rect b="b" l="l" r="r" t="t"/>
              <a:pathLst>
                <a:path extrusionOk="0" h="25169" w="26865">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380880" y="342484"/>
              <a:ext cx="199876" cy="224232"/>
            </a:xfrm>
            <a:custGeom>
              <a:rect b="b" l="l" r="r" t="t"/>
              <a:pathLst>
                <a:path extrusionOk="0" h="7485" w="6672">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243984" y="203700"/>
              <a:ext cx="219978" cy="244124"/>
            </a:xfrm>
            <a:custGeom>
              <a:rect b="b" l="l" r="r" t="t"/>
              <a:pathLst>
                <a:path extrusionOk="0" h="8149" w="7343">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73119" y="64048"/>
              <a:ext cx="303799" cy="334805"/>
            </a:xfrm>
            <a:custGeom>
              <a:rect b="b" l="l" r="r" t="t"/>
              <a:pathLst>
                <a:path extrusionOk="0" h="11176" w="10141">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59793" y="-50082"/>
              <a:ext cx="283847" cy="333038"/>
            </a:xfrm>
            <a:custGeom>
              <a:rect b="b" l="l" r="r" t="t"/>
              <a:pathLst>
                <a:path extrusionOk="0" h="11117" w="9475">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459812" y="66055"/>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471794" y="121023"/>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512773" y="80044"/>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89085" y="51170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115086" y="451761"/>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147049" y="503734"/>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7943" y="204958"/>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a:off x="13934" y="146995"/>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a:off x="430845" y="285898"/>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a:off x="462808" y="268913"/>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a:off x="219990" y="5096"/>
              <a:ext cx="28010" cy="21030"/>
            </a:xfrm>
            <a:custGeom>
              <a:rect b="b" l="l" r="r" t="t"/>
              <a:pathLst>
                <a:path extrusionOk="0" h="702" w="935">
                  <a:moveTo>
                    <a:pt x="468" y="1"/>
                  </a:moveTo>
                  <a:cubicBezTo>
                    <a:pt x="1" y="1"/>
                    <a:pt x="1" y="701"/>
                    <a:pt x="468" y="701"/>
                  </a:cubicBezTo>
                  <a:cubicBezTo>
                    <a:pt x="935" y="701"/>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a:off x="578705" y="465750"/>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a:off x="494770" y="52371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 name="Google Shape;59;p2"/>
          <p:cNvGrpSpPr/>
          <p:nvPr/>
        </p:nvGrpSpPr>
        <p:grpSpPr>
          <a:xfrm>
            <a:off x="653946" y="-280695"/>
            <a:ext cx="363800" cy="984632"/>
            <a:chOff x="904476" y="-243594"/>
            <a:chExt cx="438472" cy="1186732"/>
          </a:xfrm>
        </p:grpSpPr>
        <p:sp>
          <p:nvSpPr>
            <p:cNvPr id="60" name="Google Shape;60;p2"/>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 name="Google Shape;87;p2"/>
          <p:cNvGrpSpPr/>
          <p:nvPr/>
        </p:nvGrpSpPr>
        <p:grpSpPr>
          <a:xfrm>
            <a:off x="1111408" y="-436182"/>
            <a:ext cx="548163" cy="942251"/>
            <a:chOff x="1455834" y="-430995"/>
            <a:chExt cx="660677" cy="1135653"/>
          </a:xfrm>
        </p:grpSpPr>
        <p:sp>
          <p:nvSpPr>
            <p:cNvPr id="88" name="Google Shape;88;p2"/>
            <p:cNvSpPr/>
            <p:nvPr/>
          </p:nvSpPr>
          <p:spPr>
            <a:xfrm>
              <a:off x="1455834" y="-342088"/>
              <a:ext cx="651576" cy="1046745"/>
            </a:xfrm>
            <a:custGeom>
              <a:rect b="b" l="l" r="r" t="t"/>
              <a:pathLst>
                <a:path extrusionOk="0" h="34941" w="2175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
            <p:cNvSpPr/>
            <p:nvPr/>
          </p:nvSpPr>
          <p:spPr>
            <a:xfrm>
              <a:off x="1538301" y="-430995"/>
              <a:ext cx="578210" cy="1060406"/>
            </a:xfrm>
            <a:custGeom>
              <a:rect b="b" l="l" r="r" t="t"/>
              <a:pathLst>
                <a:path extrusionOk="0" h="35397" w="19301">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
            <p:cNvSpPr/>
            <p:nvPr/>
          </p:nvSpPr>
          <p:spPr>
            <a:xfrm>
              <a:off x="1524162" y="373308"/>
              <a:ext cx="201494" cy="167043"/>
            </a:xfrm>
            <a:custGeom>
              <a:rect b="b" l="l" r="r" t="t"/>
              <a:pathLst>
                <a:path extrusionOk="0" h="5576" w="6726">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
            <p:cNvSpPr/>
            <p:nvPr/>
          </p:nvSpPr>
          <p:spPr>
            <a:xfrm>
              <a:off x="1522934" y="228264"/>
              <a:ext cx="280103" cy="217881"/>
            </a:xfrm>
            <a:custGeom>
              <a:rect b="b" l="l" r="r" t="t"/>
              <a:pathLst>
                <a:path extrusionOk="0" h="7273" w="935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
            <p:cNvSpPr/>
            <p:nvPr/>
          </p:nvSpPr>
          <p:spPr>
            <a:xfrm>
              <a:off x="1512719" y="76270"/>
              <a:ext cx="388219" cy="265753"/>
            </a:xfrm>
            <a:custGeom>
              <a:rect b="b" l="l" r="r" t="t"/>
              <a:pathLst>
                <a:path extrusionOk="0" h="8871" w="12959">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
            <p:cNvSpPr/>
            <p:nvPr/>
          </p:nvSpPr>
          <p:spPr>
            <a:xfrm>
              <a:off x="1532699" y="-106248"/>
              <a:ext cx="446786" cy="249426"/>
            </a:xfrm>
            <a:custGeom>
              <a:rect b="b" l="l" r="r" t="t"/>
              <a:pathLst>
                <a:path extrusionOk="0" h="8326" w="14914">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
            <p:cNvSpPr/>
            <p:nvPr/>
          </p:nvSpPr>
          <p:spPr>
            <a:xfrm>
              <a:off x="1720100" y="-252581"/>
              <a:ext cx="279863" cy="178007"/>
            </a:xfrm>
            <a:custGeom>
              <a:rect b="b" l="l" r="r" t="t"/>
              <a:pathLst>
                <a:path extrusionOk="0" h="5942" w="9342">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
            <p:cNvSpPr/>
            <p:nvPr/>
          </p:nvSpPr>
          <p:spPr>
            <a:xfrm>
              <a:off x="1919452" y="216941"/>
              <a:ext cx="31006" cy="24026"/>
            </a:xfrm>
            <a:custGeom>
              <a:rect b="b" l="l" r="r" t="t"/>
              <a:pathLst>
                <a:path extrusionOk="0" h="802" w="1035">
                  <a:moveTo>
                    <a:pt x="535" y="1"/>
                  </a:moveTo>
                  <a:cubicBezTo>
                    <a:pt x="1" y="1"/>
                    <a:pt x="1" y="801"/>
                    <a:pt x="535" y="801"/>
                  </a:cubicBezTo>
                  <a:cubicBezTo>
                    <a:pt x="1035" y="801"/>
                    <a:pt x="1035" y="1"/>
                    <a:pt x="53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
            <p:cNvSpPr/>
            <p:nvPr/>
          </p:nvSpPr>
          <p:spPr>
            <a:xfrm>
              <a:off x="1955429" y="183960"/>
              <a:ext cx="31006" cy="24026"/>
            </a:xfrm>
            <a:custGeom>
              <a:rect b="b" l="l" r="r" t="t"/>
              <a:pathLst>
                <a:path extrusionOk="0" h="802" w="1035">
                  <a:moveTo>
                    <a:pt x="501" y="1"/>
                  </a:moveTo>
                  <a:cubicBezTo>
                    <a:pt x="1" y="1"/>
                    <a:pt x="1" y="801"/>
                    <a:pt x="501" y="801"/>
                  </a:cubicBezTo>
                  <a:cubicBezTo>
                    <a:pt x="1035" y="801"/>
                    <a:pt x="1035" y="1"/>
                    <a:pt x="50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
            <p:cNvSpPr/>
            <p:nvPr/>
          </p:nvSpPr>
          <p:spPr>
            <a:xfrm>
              <a:off x="1968429" y="242912"/>
              <a:ext cx="31006" cy="24026"/>
            </a:xfrm>
            <a:custGeom>
              <a:rect b="b" l="l" r="r" t="t"/>
              <a:pathLst>
                <a:path extrusionOk="0" h="802" w="1035">
                  <a:moveTo>
                    <a:pt x="501" y="1"/>
                  </a:moveTo>
                  <a:cubicBezTo>
                    <a:pt x="0" y="1"/>
                    <a:pt x="0" y="801"/>
                    <a:pt x="501" y="801"/>
                  </a:cubicBezTo>
                  <a:cubicBezTo>
                    <a:pt x="1034" y="801"/>
                    <a:pt x="1034" y="1"/>
                    <a:pt x="50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
            <p:cNvSpPr/>
            <p:nvPr/>
          </p:nvSpPr>
          <p:spPr>
            <a:xfrm>
              <a:off x="1586709" y="67044"/>
              <a:ext cx="32025" cy="24026"/>
            </a:xfrm>
            <a:custGeom>
              <a:rect b="b" l="l" r="r" t="t"/>
              <a:pathLst>
                <a:path extrusionOk="0" h="802" w="1069">
                  <a:moveTo>
                    <a:pt x="535" y="1"/>
                  </a:moveTo>
                  <a:cubicBezTo>
                    <a:pt x="1" y="1"/>
                    <a:pt x="1" y="802"/>
                    <a:pt x="535" y="802"/>
                  </a:cubicBezTo>
                  <a:cubicBezTo>
                    <a:pt x="1068" y="802"/>
                    <a:pt x="1068" y="1"/>
                    <a:pt x="53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
            <p:cNvSpPr/>
            <p:nvPr/>
          </p:nvSpPr>
          <p:spPr>
            <a:xfrm>
              <a:off x="1625681" y="37088"/>
              <a:ext cx="32025" cy="25015"/>
            </a:xfrm>
            <a:custGeom>
              <a:rect b="b" l="l" r="r" t="t"/>
              <a:pathLst>
                <a:path extrusionOk="0" h="835" w="1069">
                  <a:moveTo>
                    <a:pt x="535" y="0"/>
                  </a:moveTo>
                  <a:cubicBezTo>
                    <a:pt x="1" y="0"/>
                    <a:pt x="1" y="834"/>
                    <a:pt x="535" y="834"/>
                  </a:cubicBezTo>
                  <a:cubicBezTo>
                    <a:pt x="1068" y="834"/>
                    <a:pt x="1068"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
            <p:cNvSpPr/>
            <p:nvPr/>
          </p:nvSpPr>
          <p:spPr>
            <a:xfrm>
              <a:off x="1736605" y="-219720"/>
              <a:ext cx="31995" cy="24026"/>
            </a:xfrm>
            <a:custGeom>
              <a:rect b="b" l="l" r="r" t="t"/>
              <a:pathLst>
                <a:path extrusionOk="0" h="802" w="1068">
                  <a:moveTo>
                    <a:pt x="534" y="0"/>
                  </a:moveTo>
                  <a:cubicBezTo>
                    <a:pt x="1" y="0"/>
                    <a:pt x="1" y="801"/>
                    <a:pt x="534" y="801"/>
                  </a:cubicBezTo>
                  <a:cubicBezTo>
                    <a:pt x="1068" y="801"/>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
            <p:cNvSpPr/>
            <p:nvPr/>
          </p:nvSpPr>
          <p:spPr>
            <a:xfrm>
              <a:off x="1779561" y="-252701"/>
              <a:ext cx="31006" cy="25015"/>
            </a:xfrm>
            <a:custGeom>
              <a:rect b="b" l="l" r="r" t="t"/>
              <a:pathLst>
                <a:path extrusionOk="0" h="835" w="1035">
                  <a:moveTo>
                    <a:pt x="501" y="1"/>
                  </a:moveTo>
                  <a:cubicBezTo>
                    <a:pt x="1" y="1"/>
                    <a:pt x="1" y="835"/>
                    <a:pt x="501" y="835"/>
                  </a:cubicBezTo>
                  <a:cubicBezTo>
                    <a:pt x="1035" y="835"/>
                    <a:pt x="1035" y="1"/>
                    <a:pt x="50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
            <p:cNvSpPr/>
            <p:nvPr/>
          </p:nvSpPr>
          <p:spPr>
            <a:xfrm>
              <a:off x="1785582" y="265918"/>
              <a:ext cx="31995" cy="23996"/>
            </a:xfrm>
            <a:custGeom>
              <a:rect b="b" l="l" r="r" t="t"/>
              <a:pathLst>
                <a:path extrusionOk="0" h="801" w="1068">
                  <a:moveTo>
                    <a:pt x="534" y="0"/>
                  </a:moveTo>
                  <a:cubicBezTo>
                    <a:pt x="0" y="0"/>
                    <a:pt x="0" y="801"/>
                    <a:pt x="534" y="801"/>
                  </a:cubicBezTo>
                  <a:cubicBezTo>
                    <a:pt x="1067" y="801"/>
                    <a:pt x="1067"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
            <p:cNvSpPr/>
            <p:nvPr/>
          </p:nvSpPr>
          <p:spPr>
            <a:xfrm>
              <a:off x="1808558" y="323852"/>
              <a:ext cx="31995" cy="25015"/>
            </a:xfrm>
            <a:custGeom>
              <a:rect b="b" l="l" r="r" t="t"/>
              <a:pathLst>
                <a:path extrusionOk="0" h="835" w="1068">
                  <a:moveTo>
                    <a:pt x="534" y="1"/>
                  </a:moveTo>
                  <a:cubicBezTo>
                    <a:pt x="0" y="1"/>
                    <a:pt x="0" y="835"/>
                    <a:pt x="534" y="835"/>
                  </a:cubicBezTo>
                  <a:cubicBezTo>
                    <a:pt x="1068" y="835"/>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
            <p:cNvSpPr/>
            <p:nvPr/>
          </p:nvSpPr>
          <p:spPr>
            <a:xfrm>
              <a:off x="1524761" y="369833"/>
              <a:ext cx="32025" cy="23996"/>
            </a:xfrm>
            <a:custGeom>
              <a:rect b="b" l="l" r="r" t="t"/>
              <a:pathLst>
                <a:path extrusionOk="0" h="801" w="1069">
                  <a:moveTo>
                    <a:pt x="535" y="0"/>
                  </a:moveTo>
                  <a:cubicBezTo>
                    <a:pt x="1" y="0"/>
                    <a:pt x="1" y="801"/>
                    <a:pt x="535" y="801"/>
                  </a:cubicBezTo>
                  <a:cubicBezTo>
                    <a:pt x="1068" y="801"/>
                    <a:pt x="1068"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
            <p:cNvSpPr/>
            <p:nvPr/>
          </p:nvSpPr>
          <p:spPr>
            <a:xfrm>
              <a:off x="1573738" y="333857"/>
              <a:ext cx="31995" cy="23996"/>
            </a:xfrm>
            <a:custGeom>
              <a:rect b="b" l="l" r="r" t="t"/>
              <a:pathLst>
                <a:path extrusionOk="0" h="801" w="1068">
                  <a:moveTo>
                    <a:pt x="534" y="0"/>
                  </a:moveTo>
                  <a:cubicBezTo>
                    <a:pt x="0" y="0"/>
                    <a:pt x="0" y="801"/>
                    <a:pt x="534" y="801"/>
                  </a:cubicBezTo>
                  <a:cubicBezTo>
                    <a:pt x="1068" y="801"/>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
            <p:cNvSpPr/>
            <p:nvPr/>
          </p:nvSpPr>
          <p:spPr>
            <a:xfrm>
              <a:off x="1632690" y="545701"/>
              <a:ext cx="31006" cy="23996"/>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
            <p:cNvSpPr/>
            <p:nvPr/>
          </p:nvSpPr>
          <p:spPr>
            <a:xfrm>
              <a:off x="1599709" y="597644"/>
              <a:ext cx="32025" cy="25015"/>
            </a:xfrm>
            <a:custGeom>
              <a:rect b="b" l="l" r="r" t="t"/>
              <a:pathLst>
                <a:path extrusionOk="0" h="835" w="1069">
                  <a:moveTo>
                    <a:pt x="534" y="1"/>
                  </a:moveTo>
                  <a:cubicBezTo>
                    <a:pt x="1" y="1"/>
                    <a:pt x="1" y="835"/>
                    <a:pt x="534" y="835"/>
                  </a:cubicBezTo>
                  <a:cubicBezTo>
                    <a:pt x="1068" y="835"/>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 name="Google Shape;108;p2"/>
          <p:cNvGrpSpPr/>
          <p:nvPr/>
        </p:nvGrpSpPr>
        <p:grpSpPr>
          <a:xfrm>
            <a:off x="1477854" y="-461408"/>
            <a:ext cx="676573" cy="945704"/>
            <a:chOff x="1897495" y="-461400"/>
            <a:chExt cx="815443" cy="1139815"/>
          </a:xfrm>
        </p:grpSpPr>
        <p:sp>
          <p:nvSpPr>
            <p:cNvPr id="109" name="Google Shape;109;p2"/>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 name="Google Shape;131;p2"/>
          <p:cNvGrpSpPr/>
          <p:nvPr/>
        </p:nvGrpSpPr>
        <p:grpSpPr>
          <a:xfrm flipH="1" rot="10800000">
            <a:off x="439672" y="1377176"/>
            <a:ext cx="362172" cy="472552"/>
            <a:chOff x="1304140" y="978228"/>
            <a:chExt cx="436509" cy="569545"/>
          </a:xfrm>
        </p:grpSpPr>
        <p:sp>
          <p:nvSpPr>
            <p:cNvPr id="132" name="Google Shape;132;p2"/>
            <p:cNvSpPr/>
            <p:nvPr/>
          </p:nvSpPr>
          <p:spPr>
            <a:xfrm>
              <a:off x="1321934" y="978228"/>
              <a:ext cx="418716" cy="433845"/>
            </a:xfrm>
            <a:custGeom>
              <a:rect b="b" l="l" r="r" t="t"/>
              <a:pathLst>
                <a:path extrusionOk="0" h="14482" w="13977">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
            <p:cNvSpPr/>
            <p:nvPr/>
          </p:nvSpPr>
          <p:spPr>
            <a:xfrm>
              <a:off x="1304140" y="1073037"/>
              <a:ext cx="322013" cy="474737"/>
            </a:xfrm>
            <a:custGeom>
              <a:rect b="b" l="l" r="r" t="t"/>
              <a:pathLst>
                <a:path extrusionOk="0" h="15847" w="10749">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
            <p:cNvSpPr/>
            <p:nvPr/>
          </p:nvSpPr>
          <p:spPr>
            <a:xfrm>
              <a:off x="1369383" y="1235665"/>
              <a:ext cx="155569" cy="125642"/>
            </a:xfrm>
            <a:custGeom>
              <a:rect b="b" l="l" r="r" t="t"/>
              <a:pathLst>
                <a:path extrusionOk="0" h="4194" w="5193">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
            <p:cNvSpPr/>
            <p:nvPr/>
          </p:nvSpPr>
          <p:spPr>
            <a:xfrm>
              <a:off x="1422853" y="1210682"/>
              <a:ext cx="90951" cy="89603"/>
            </a:xfrm>
            <a:custGeom>
              <a:rect b="b" l="l" r="r" t="t"/>
              <a:pathLst>
                <a:path extrusionOk="0" h="2991" w="3036">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
            <p:cNvSpPr/>
            <p:nvPr/>
          </p:nvSpPr>
          <p:spPr>
            <a:xfrm>
              <a:off x="1473208" y="1117461"/>
              <a:ext cx="125911" cy="118242"/>
            </a:xfrm>
            <a:custGeom>
              <a:rect b="b" l="l" r="r" t="t"/>
              <a:pathLst>
                <a:path extrusionOk="0" h="3947" w="4203">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
            <p:cNvSpPr/>
            <p:nvPr/>
          </p:nvSpPr>
          <p:spPr>
            <a:xfrm>
              <a:off x="1524761" y="1114256"/>
              <a:ext cx="61982" cy="58986"/>
            </a:xfrm>
            <a:custGeom>
              <a:rect b="b" l="l" r="r" t="t"/>
              <a:pathLst>
                <a:path extrusionOk="0" h="1969" w="2069">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
            <p:cNvSpPr/>
            <p:nvPr/>
          </p:nvSpPr>
          <p:spPr>
            <a:xfrm>
              <a:off x="1567747" y="1071270"/>
              <a:ext cx="60964" cy="60814"/>
            </a:xfrm>
            <a:custGeom>
              <a:rect b="b" l="l" r="r" t="t"/>
              <a:pathLst>
                <a:path extrusionOk="0" h="2030" w="2035">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
            <p:cNvSpPr/>
            <p:nvPr/>
          </p:nvSpPr>
          <p:spPr>
            <a:xfrm>
              <a:off x="1620708" y="1230153"/>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
            <p:cNvSpPr/>
            <p:nvPr/>
          </p:nvSpPr>
          <p:spPr>
            <a:xfrm>
              <a:off x="1628676" y="1204182"/>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
            <p:cNvSpPr/>
            <p:nvPr/>
          </p:nvSpPr>
          <p:spPr>
            <a:xfrm>
              <a:off x="1641677" y="1227158"/>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
            <p:cNvSpPr/>
            <p:nvPr/>
          </p:nvSpPr>
          <p:spPr>
            <a:xfrm>
              <a:off x="1628676" y="1036312"/>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
            <p:cNvSpPr/>
            <p:nvPr/>
          </p:nvSpPr>
          <p:spPr>
            <a:xfrm>
              <a:off x="1638681" y="1057280"/>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
            <p:cNvSpPr/>
            <p:nvPr/>
          </p:nvSpPr>
          <p:spPr>
            <a:xfrm>
              <a:off x="1651682" y="103032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
            <p:cNvSpPr/>
            <p:nvPr/>
          </p:nvSpPr>
          <p:spPr>
            <a:xfrm>
              <a:off x="1451820" y="1101255"/>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
            <p:cNvSpPr/>
            <p:nvPr/>
          </p:nvSpPr>
          <p:spPr>
            <a:xfrm>
              <a:off x="1457811" y="1073277"/>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
            <p:cNvSpPr/>
            <p:nvPr/>
          </p:nvSpPr>
          <p:spPr>
            <a:xfrm>
              <a:off x="1471800" y="109226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
            <p:cNvSpPr/>
            <p:nvPr/>
          </p:nvSpPr>
          <p:spPr>
            <a:xfrm>
              <a:off x="1544741" y="1374059"/>
              <a:ext cx="15039" cy="10006"/>
            </a:xfrm>
            <a:custGeom>
              <a:rect b="b" l="l" r="r" t="t"/>
              <a:pathLst>
                <a:path extrusionOk="0" h="334" w="502">
                  <a:moveTo>
                    <a:pt x="234" y="0"/>
                  </a:moveTo>
                  <a:cubicBezTo>
                    <a:pt x="1" y="0"/>
                    <a:pt x="1" y="334"/>
                    <a:pt x="234" y="334"/>
                  </a:cubicBezTo>
                  <a:lnTo>
                    <a:pt x="268" y="334"/>
                  </a:lnTo>
                  <a:cubicBezTo>
                    <a:pt x="501" y="334"/>
                    <a:pt x="501" y="0"/>
                    <a:pt x="268"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
            <p:cNvSpPr/>
            <p:nvPr/>
          </p:nvSpPr>
          <p:spPr>
            <a:xfrm>
              <a:off x="1555735" y="1346081"/>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
            <p:cNvSpPr/>
            <p:nvPr/>
          </p:nvSpPr>
          <p:spPr>
            <a:xfrm>
              <a:off x="1571731" y="1371063"/>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
            <p:cNvSpPr/>
            <p:nvPr/>
          </p:nvSpPr>
          <p:spPr>
            <a:xfrm>
              <a:off x="1354914" y="1205170"/>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
            <p:cNvSpPr/>
            <p:nvPr/>
          </p:nvSpPr>
          <p:spPr>
            <a:xfrm>
              <a:off x="1367885" y="1184201"/>
              <a:ext cx="14020" cy="10006"/>
            </a:xfrm>
            <a:custGeom>
              <a:rect b="b" l="l" r="r" t="t"/>
              <a:pathLst>
                <a:path extrusionOk="0" h="334" w="468">
                  <a:moveTo>
                    <a:pt x="234" y="0"/>
                  </a:moveTo>
                  <a:cubicBezTo>
                    <a:pt x="1" y="0"/>
                    <a:pt x="1" y="334"/>
                    <a:pt x="234" y="334"/>
                  </a:cubicBezTo>
                  <a:cubicBezTo>
                    <a:pt x="468" y="334"/>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
            <p:cNvSpPr/>
            <p:nvPr/>
          </p:nvSpPr>
          <p:spPr>
            <a:xfrm>
              <a:off x="1375883" y="1205170"/>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 name="Google Shape;154;p2"/>
          <p:cNvGrpSpPr/>
          <p:nvPr/>
        </p:nvGrpSpPr>
        <p:grpSpPr>
          <a:xfrm>
            <a:off x="8319280" y="3604392"/>
            <a:ext cx="1190020" cy="757074"/>
            <a:chOff x="7742212" y="3926048"/>
            <a:chExt cx="1414838" cy="900099"/>
          </a:xfrm>
        </p:grpSpPr>
        <p:sp>
          <p:nvSpPr>
            <p:cNvPr id="155" name="Google Shape;155;p2"/>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
            <p:cNvSpPr/>
            <p:nvPr/>
          </p:nvSpPr>
          <p:spPr>
            <a:xfrm>
              <a:off x="7742212" y="3936832"/>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 name="Google Shape;163;p2"/>
          <p:cNvGrpSpPr/>
          <p:nvPr/>
        </p:nvGrpSpPr>
        <p:grpSpPr>
          <a:xfrm>
            <a:off x="8595113" y="3913437"/>
            <a:ext cx="1042259" cy="1047013"/>
            <a:chOff x="8276926" y="3750868"/>
            <a:chExt cx="1239162" cy="1244814"/>
          </a:xfrm>
        </p:grpSpPr>
        <p:sp>
          <p:nvSpPr>
            <p:cNvPr id="164" name="Google Shape;164;p2"/>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
            <p:cNvSpPr/>
            <p:nvPr/>
          </p:nvSpPr>
          <p:spPr>
            <a:xfrm>
              <a:off x="8902419" y="4681074"/>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1" name="Google Shape;191;p2"/>
          <p:cNvGrpSpPr/>
          <p:nvPr/>
        </p:nvGrpSpPr>
        <p:grpSpPr>
          <a:xfrm>
            <a:off x="8533748" y="4427406"/>
            <a:ext cx="368416" cy="997931"/>
            <a:chOff x="7607455" y="4238363"/>
            <a:chExt cx="438017" cy="1186459"/>
          </a:xfrm>
        </p:grpSpPr>
        <p:sp>
          <p:nvSpPr>
            <p:cNvPr id="192" name="Google Shape;192;p2"/>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6" name="Google Shape;216;p2"/>
          <p:cNvGrpSpPr/>
          <p:nvPr/>
        </p:nvGrpSpPr>
        <p:grpSpPr>
          <a:xfrm flipH="1" rot="-5400000">
            <a:off x="7396851" y="4455227"/>
            <a:ext cx="364299" cy="944465"/>
            <a:chOff x="7916001" y="4222802"/>
            <a:chExt cx="364299" cy="944465"/>
          </a:xfrm>
        </p:grpSpPr>
        <p:sp>
          <p:nvSpPr>
            <p:cNvPr id="217" name="Google Shape;217;p2"/>
            <p:cNvSpPr/>
            <p:nvPr/>
          </p:nvSpPr>
          <p:spPr>
            <a:xfrm>
              <a:off x="7954650" y="4270825"/>
              <a:ext cx="325649" cy="896443"/>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
            <p:cNvSpPr/>
            <p:nvPr/>
          </p:nvSpPr>
          <p:spPr>
            <a:xfrm>
              <a:off x="8159489" y="4463672"/>
              <a:ext cx="54905" cy="89148"/>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
            <p:cNvSpPr/>
            <p:nvPr/>
          </p:nvSpPr>
          <p:spPr>
            <a:xfrm>
              <a:off x="8053845" y="4468005"/>
              <a:ext cx="86578" cy="46917"/>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
            <p:cNvSpPr/>
            <p:nvPr/>
          </p:nvSpPr>
          <p:spPr>
            <a:xfrm>
              <a:off x="8092495" y="4353366"/>
              <a:ext cx="52133" cy="86805"/>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
            <p:cNvSpPr/>
            <p:nvPr/>
          </p:nvSpPr>
          <p:spPr>
            <a:xfrm>
              <a:off x="7991637" y="4373446"/>
              <a:ext cx="80733" cy="48404"/>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
            <p:cNvSpPr/>
            <p:nvPr/>
          </p:nvSpPr>
          <p:spPr>
            <a:xfrm>
              <a:off x="8010231" y="4260999"/>
              <a:ext cx="36914" cy="74130"/>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
            <p:cNvSpPr/>
            <p:nvPr/>
          </p:nvSpPr>
          <p:spPr>
            <a:xfrm>
              <a:off x="7937845" y="4303554"/>
              <a:ext cx="68965" cy="47119"/>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
            <p:cNvSpPr/>
            <p:nvPr/>
          </p:nvSpPr>
          <p:spPr>
            <a:xfrm>
              <a:off x="7916001" y="4222802"/>
              <a:ext cx="62237" cy="61910"/>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5" name="Google Shape;225;p2"/>
          <p:cNvSpPr/>
          <p:nvPr/>
        </p:nvSpPr>
        <p:spPr>
          <a:xfrm>
            <a:off x="8040390" y="4399826"/>
            <a:ext cx="548040" cy="880090"/>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
          <p:cNvSpPr/>
          <p:nvPr/>
        </p:nvSpPr>
        <p:spPr>
          <a:xfrm>
            <a:off x="8033285" y="4463142"/>
            <a:ext cx="486030" cy="891554"/>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
          <p:cNvSpPr/>
          <p:nvPr/>
        </p:nvSpPr>
        <p:spPr>
          <a:xfrm>
            <a:off x="8361733" y="4537746"/>
            <a:ext cx="170031" cy="140575"/>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
          <p:cNvSpPr/>
          <p:nvPr/>
        </p:nvSpPr>
        <p:spPr>
          <a:xfrm>
            <a:off x="8296729" y="4616986"/>
            <a:ext cx="236123" cy="182680"/>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
          <p:cNvSpPr/>
          <p:nvPr/>
        </p:nvSpPr>
        <p:spPr>
          <a:xfrm>
            <a:off x="8214365" y="4704389"/>
            <a:ext cx="326204" cy="223500"/>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
          <p:cNvSpPr/>
          <p:nvPr/>
        </p:nvSpPr>
        <p:spPr>
          <a:xfrm>
            <a:off x="8148302" y="4871637"/>
            <a:ext cx="376296" cy="209666"/>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
          <p:cNvSpPr/>
          <p:nvPr/>
        </p:nvSpPr>
        <p:spPr>
          <a:xfrm>
            <a:off x="8131598" y="5055187"/>
            <a:ext cx="235216" cy="149420"/>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
          <p:cNvSpPr/>
          <p:nvPr/>
        </p:nvSpPr>
        <p:spPr>
          <a:xfrm>
            <a:off x="8172339" y="4788971"/>
            <a:ext cx="26911" cy="21040"/>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
          <p:cNvSpPr/>
          <p:nvPr/>
        </p:nvSpPr>
        <p:spPr>
          <a:xfrm>
            <a:off x="8142936" y="4816686"/>
            <a:ext cx="26079" cy="21040"/>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
          <p:cNvSpPr/>
          <p:nvPr/>
        </p:nvSpPr>
        <p:spPr>
          <a:xfrm>
            <a:off x="8131170" y="4767101"/>
            <a:ext cx="26911" cy="21040"/>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
          <p:cNvSpPr/>
          <p:nvPr/>
        </p:nvSpPr>
        <p:spPr>
          <a:xfrm>
            <a:off x="8452210" y="4915024"/>
            <a:ext cx="26079" cy="21040"/>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
          <p:cNvSpPr/>
          <p:nvPr/>
        </p:nvSpPr>
        <p:spPr>
          <a:xfrm>
            <a:off x="8419430" y="4940245"/>
            <a:ext cx="26079" cy="20208"/>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
          <p:cNvSpPr/>
          <p:nvPr/>
        </p:nvSpPr>
        <p:spPr>
          <a:xfrm>
            <a:off x="8326132" y="5156246"/>
            <a:ext cx="26079" cy="21040"/>
          </a:xfrm>
          <a:custGeom>
            <a:rect b="b" l="l" r="r" t="t"/>
            <a:pathLst>
              <a:path extrusionOk="0" h="835"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
          <p:cNvSpPr/>
          <p:nvPr/>
        </p:nvSpPr>
        <p:spPr>
          <a:xfrm>
            <a:off x="8290833" y="5183986"/>
            <a:ext cx="26079" cy="20183"/>
          </a:xfrm>
          <a:custGeom>
            <a:rect b="b" l="l" r="r" t="t"/>
            <a:pathLst>
              <a:path extrusionOk="0" h="801"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
          <p:cNvSpPr/>
          <p:nvPr/>
        </p:nvSpPr>
        <p:spPr>
          <a:xfrm>
            <a:off x="8284962" y="4748633"/>
            <a:ext cx="26079" cy="20183"/>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
          <p:cNvSpPr/>
          <p:nvPr/>
        </p:nvSpPr>
        <p:spPr>
          <a:xfrm>
            <a:off x="8265638" y="4699023"/>
            <a:ext cx="26911" cy="20208"/>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
          <p:cNvSpPr/>
          <p:nvPr/>
        </p:nvSpPr>
        <p:spPr>
          <a:xfrm>
            <a:off x="8504314" y="4660373"/>
            <a:ext cx="26079" cy="21040"/>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
          <p:cNvSpPr/>
          <p:nvPr/>
        </p:nvSpPr>
        <p:spPr>
          <a:xfrm>
            <a:off x="8463144" y="4690633"/>
            <a:ext cx="26079" cy="21040"/>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
          <p:cNvSpPr/>
          <p:nvPr/>
        </p:nvSpPr>
        <p:spPr>
          <a:xfrm>
            <a:off x="8413560" y="4512450"/>
            <a:ext cx="26911" cy="21040"/>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
          <p:cNvSpPr/>
          <p:nvPr/>
        </p:nvSpPr>
        <p:spPr>
          <a:xfrm>
            <a:off x="8441275" y="4468761"/>
            <a:ext cx="26079" cy="2101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
          <p:cNvSpPr/>
          <p:nvPr/>
        </p:nvSpPr>
        <p:spPr>
          <a:xfrm>
            <a:off x="7531922" y="4421091"/>
            <a:ext cx="686121" cy="861015"/>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
          <p:cNvSpPr/>
          <p:nvPr/>
        </p:nvSpPr>
        <p:spPr>
          <a:xfrm>
            <a:off x="7594759" y="4498038"/>
            <a:ext cx="483359" cy="881979"/>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
          <p:cNvSpPr/>
          <p:nvPr/>
        </p:nvSpPr>
        <p:spPr>
          <a:xfrm>
            <a:off x="7896449" y="5115051"/>
            <a:ext cx="139769" cy="133369"/>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
          <p:cNvSpPr/>
          <p:nvPr/>
        </p:nvSpPr>
        <p:spPr>
          <a:xfrm>
            <a:off x="7788033" y="4912504"/>
            <a:ext cx="192734" cy="191827"/>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
          <p:cNvSpPr/>
          <p:nvPr/>
        </p:nvSpPr>
        <p:spPr>
          <a:xfrm>
            <a:off x="7708164" y="4730139"/>
            <a:ext cx="216293" cy="274020"/>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
          <p:cNvSpPr/>
          <p:nvPr/>
        </p:nvSpPr>
        <p:spPr>
          <a:xfrm>
            <a:off x="7722248" y="4724244"/>
            <a:ext cx="111422" cy="144531"/>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
          <p:cNvSpPr/>
          <p:nvPr/>
        </p:nvSpPr>
        <p:spPr>
          <a:xfrm>
            <a:off x="7612673" y="4568762"/>
            <a:ext cx="142843" cy="171089"/>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
          <p:cNvSpPr/>
          <p:nvPr/>
        </p:nvSpPr>
        <p:spPr>
          <a:xfrm>
            <a:off x="7590476" y="4515826"/>
            <a:ext cx="101998" cy="118528"/>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
          <p:cNvSpPr/>
          <p:nvPr/>
        </p:nvSpPr>
        <p:spPr>
          <a:xfrm>
            <a:off x="8034495" y="4736010"/>
            <a:ext cx="28624" cy="21871"/>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
          <p:cNvSpPr/>
          <p:nvPr/>
        </p:nvSpPr>
        <p:spPr>
          <a:xfrm>
            <a:off x="8005092" y="4700711"/>
            <a:ext cx="28599" cy="21871"/>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
          <p:cNvSpPr/>
          <p:nvPr/>
        </p:nvSpPr>
        <p:spPr>
          <a:xfrm>
            <a:off x="7993325" y="4750296"/>
            <a:ext cx="28599" cy="21896"/>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
          <p:cNvSpPr/>
          <p:nvPr/>
        </p:nvSpPr>
        <p:spPr>
          <a:xfrm>
            <a:off x="7594104" y="4958738"/>
            <a:ext cx="28599" cy="21871"/>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
          <p:cNvSpPr/>
          <p:nvPr/>
        </p:nvSpPr>
        <p:spPr>
          <a:xfrm>
            <a:off x="7602519" y="4911673"/>
            <a:ext cx="28599" cy="21871"/>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
          <p:cNvSpPr/>
          <p:nvPr/>
        </p:nvSpPr>
        <p:spPr>
          <a:xfrm>
            <a:off x="7649584" y="4946972"/>
            <a:ext cx="28599" cy="21871"/>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
          <p:cNvSpPr/>
          <p:nvPr/>
        </p:nvSpPr>
        <p:spPr>
          <a:xfrm>
            <a:off x="7720182" y="4477151"/>
            <a:ext cx="28599" cy="21871"/>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
          <p:cNvSpPr/>
          <p:nvPr/>
        </p:nvSpPr>
        <p:spPr>
          <a:xfrm>
            <a:off x="7688234" y="4462865"/>
            <a:ext cx="27767" cy="21871"/>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
          <p:cNvSpPr/>
          <p:nvPr/>
        </p:nvSpPr>
        <p:spPr>
          <a:xfrm>
            <a:off x="7564701" y="4641879"/>
            <a:ext cx="28599" cy="21871"/>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
          <p:cNvSpPr/>
          <p:nvPr/>
        </p:nvSpPr>
        <p:spPr>
          <a:xfrm>
            <a:off x="7564701" y="4671308"/>
            <a:ext cx="28599" cy="21871"/>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
          <p:cNvSpPr/>
          <p:nvPr/>
        </p:nvSpPr>
        <p:spPr>
          <a:xfrm>
            <a:off x="8005092" y="5011674"/>
            <a:ext cx="28599" cy="21896"/>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
          <p:cNvSpPr/>
          <p:nvPr/>
        </p:nvSpPr>
        <p:spPr>
          <a:xfrm>
            <a:off x="7834468" y="5143623"/>
            <a:ext cx="28624" cy="22728"/>
          </a:xfrm>
          <a:custGeom>
            <a:rect b="b" l="l" r="r" t="t"/>
            <a:pathLst>
              <a:path extrusionOk="0" h="902" w="1136">
                <a:moveTo>
                  <a:pt x="568" y="1"/>
                </a:moveTo>
                <a:cubicBezTo>
                  <a:pt x="1" y="1"/>
                  <a:pt x="1" y="902"/>
                  <a:pt x="568" y="902"/>
                </a:cubicBezTo>
                <a:cubicBezTo>
                  <a:pt x="1135" y="902"/>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
          <p:cNvSpPr/>
          <p:nvPr/>
        </p:nvSpPr>
        <p:spPr>
          <a:xfrm>
            <a:off x="7737819" y="4885621"/>
            <a:ext cx="28624" cy="21871"/>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
          <p:cNvSpPr/>
          <p:nvPr/>
        </p:nvSpPr>
        <p:spPr>
          <a:xfrm>
            <a:off x="7958027" y="4864608"/>
            <a:ext cx="28599" cy="22703"/>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7" name="Google Shape;267;p2"/>
          <p:cNvGrpSpPr/>
          <p:nvPr/>
        </p:nvGrpSpPr>
        <p:grpSpPr>
          <a:xfrm>
            <a:off x="7221362" y="247799"/>
            <a:ext cx="436502" cy="569243"/>
            <a:chOff x="3289399" y="3455662"/>
            <a:chExt cx="436502" cy="569243"/>
          </a:xfrm>
        </p:grpSpPr>
        <p:sp>
          <p:nvSpPr>
            <p:cNvPr id="268" name="Google Shape;268;p2"/>
            <p:cNvSpPr/>
            <p:nvPr/>
          </p:nvSpPr>
          <p:spPr>
            <a:xfrm>
              <a:off x="3289399" y="3590341"/>
              <a:ext cx="418746" cy="434563"/>
            </a:xfrm>
            <a:custGeom>
              <a:rect b="b" l="l" r="r" t="t"/>
              <a:pathLst>
                <a:path extrusionOk="0" h="14506" w="13978">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
            <p:cNvSpPr/>
            <p:nvPr/>
          </p:nvSpPr>
          <p:spPr>
            <a:xfrm>
              <a:off x="3404877" y="3455662"/>
              <a:ext cx="321025" cy="474737"/>
            </a:xfrm>
            <a:custGeom>
              <a:rect b="b" l="l" r="r" t="t"/>
              <a:pathLst>
                <a:path extrusionOk="0" h="15847" w="10716">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
            <p:cNvSpPr/>
            <p:nvPr/>
          </p:nvSpPr>
          <p:spPr>
            <a:xfrm>
              <a:off x="3505857" y="3642074"/>
              <a:ext cx="155300" cy="125672"/>
            </a:xfrm>
            <a:custGeom>
              <a:rect b="b" l="l" r="r" t="t"/>
              <a:pathLst>
                <a:path extrusionOk="0" h="4195" w="5184">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
            <p:cNvSpPr/>
            <p:nvPr/>
          </p:nvSpPr>
          <p:spPr>
            <a:xfrm>
              <a:off x="3517210" y="3702794"/>
              <a:ext cx="89992" cy="89932"/>
            </a:xfrm>
            <a:custGeom>
              <a:rect b="b" l="l" r="r" t="t"/>
              <a:pathLst>
                <a:path extrusionOk="0" h="3002" w="3004">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
            <p:cNvSpPr/>
            <p:nvPr/>
          </p:nvSpPr>
          <p:spPr>
            <a:xfrm>
              <a:off x="3432196" y="3767648"/>
              <a:ext cx="125222" cy="117284"/>
            </a:xfrm>
            <a:custGeom>
              <a:rect b="b" l="l" r="r" t="t"/>
              <a:pathLst>
                <a:path extrusionOk="0" h="3915" w="418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
            <p:cNvSpPr/>
            <p:nvPr/>
          </p:nvSpPr>
          <p:spPr>
            <a:xfrm>
              <a:off x="3444268" y="3829146"/>
              <a:ext cx="62012" cy="58986"/>
            </a:xfrm>
            <a:custGeom>
              <a:rect b="b" l="l" r="r" t="t"/>
              <a:pathLst>
                <a:path extrusionOk="0" h="1969" w="207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
            <p:cNvSpPr/>
            <p:nvPr/>
          </p:nvSpPr>
          <p:spPr>
            <a:xfrm>
              <a:off x="3402301" y="3870754"/>
              <a:ext cx="60005" cy="61353"/>
            </a:xfrm>
            <a:custGeom>
              <a:rect b="b" l="l" r="r" t="t"/>
              <a:pathLst>
                <a:path extrusionOk="0" h="2048" w="2003">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
            <p:cNvSpPr/>
            <p:nvPr/>
          </p:nvSpPr>
          <p:spPr>
            <a:xfrm>
              <a:off x="3395321" y="3762196"/>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
            <p:cNvSpPr/>
            <p:nvPr/>
          </p:nvSpPr>
          <p:spPr>
            <a:xfrm>
              <a:off x="3388312" y="378819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
            <p:cNvSpPr/>
            <p:nvPr/>
          </p:nvSpPr>
          <p:spPr>
            <a:xfrm>
              <a:off x="3375341" y="3765221"/>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
            <p:cNvSpPr/>
            <p:nvPr/>
          </p:nvSpPr>
          <p:spPr>
            <a:xfrm>
              <a:off x="3388312" y="395606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
            <p:cNvSpPr/>
            <p:nvPr/>
          </p:nvSpPr>
          <p:spPr>
            <a:xfrm>
              <a:off x="3378337" y="393408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
            <p:cNvSpPr/>
            <p:nvPr/>
          </p:nvSpPr>
          <p:spPr>
            <a:xfrm>
              <a:off x="3365336" y="396205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
            <p:cNvSpPr/>
            <p:nvPr/>
          </p:nvSpPr>
          <p:spPr>
            <a:xfrm>
              <a:off x="3565198" y="3891124"/>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
            <p:cNvSpPr/>
            <p:nvPr/>
          </p:nvSpPr>
          <p:spPr>
            <a:xfrm>
              <a:off x="3559177" y="3918084"/>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
            <p:cNvSpPr/>
            <p:nvPr/>
          </p:nvSpPr>
          <p:spPr>
            <a:xfrm>
              <a:off x="3545188" y="3899092"/>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
            <p:cNvSpPr/>
            <p:nvPr/>
          </p:nvSpPr>
          <p:spPr>
            <a:xfrm>
              <a:off x="3471258" y="3618320"/>
              <a:ext cx="15009" cy="11024"/>
            </a:xfrm>
            <a:custGeom>
              <a:rect b="b" l="l" r="r" t="t"/>
              <a:pathLst>
                <a:path extrusionOk="0" h="368" w="501">
                  <a:moveTo>
                    <a:pt x="234" y="1"/>
                  </a:moveTo>
                  <a:cubicBezTo>
                    <a:pt x="1" y="1"/>
                    <a:pt x="1" y="367"/>
                    <a:pt x="234" y="367"/>
                  </a:cubicBezTo>
                  <a:lnTo>
                    <a:pt x="267" y="367"/>
                  </a:ln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
            <p:cNvSpPr/>
            <p:nvPr/>
          </p:nvSpPr>
          <p:spPr>
            <a:xfrm>
              <a:off x="3460265" y="3646298"/>
              <a:ext cx="15009" cy="11024"/>
            </a:xfrm>
            <a:custGeom>
              <a:rect b="b" l="l" r="r" t="t"/>
              <a:pathLst>
                <a:path extrusionOk="0" h="368" w="501">
                  <a:moveTo>
                    <a:pt x="267" y="1"/>
                  </a:moveTo>
                  <a:cubicBezTo>
                    <a:pt x="1" y="1"/>
                    <a:pt x="1" y="367"/>
                    <a:pt x="267" y="367"/>
                  </a:cubicBez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
            <p:cNvSpPr/>
            <p:nvPr/>
          </p:nvSpPr>
          <p:spPr>
            <a:xfrm>
              <a:off x="3445287" y="3621315"/>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
            <p:cNvSpPr/>
            <p:nvPr/>
          </p:nvSpPr>
          <p:spPr>
            <a:xfrm>
              <a:off x="3662104"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
            <p:cNvSpPr/>
            <p:nvPr/>
          </p:nvSpPr>
          <p:spPr>
            <a:xfrm>
              <a:off x="3649133" y="3808177"/>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
            <p:cNvSpPr/>
            <p:nvPr/>
          </p:nvSpPr>
          <p:spPr>
            <a:xfrm>
              <a:off x="3640116"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0" name="Google Shape;290;p2"/>
          <p:cNvGrpSpPr/>
          <p:nvPr/>
        </p:nvGrpSpPr>
        <p:grpSpPr>
          <a:xfrm>
            <a:off x="-181020" y="4253777"/>
            <a:ext cx="1117161" cy="1087511"/>
            <a:chOff x="-181020" y="4253777"/>
            <a:chExt cx="1117161" cy="1087511"/>
          </a:xfrm>
        </p:grpSpPr>
        <p:sp>
          <p:nvSpPr>
            <p:cNvPr id="291" name="Google Shape;291;p2"/>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 name="Google Shape;305;p2"/>
          <p:cNvGrpSpPr/>
          <p:nvPr/>
        </p:nvGrpSpPr>
        <p:grpSpPr>
          <a:xfrm>
            <a:off x="-207387" y="3879385"/>
            <a:ext cx="884073" cy="1185979"/>
            <a:chOff x="-168050" y="4195214"/>
            <a:chExt cx="719519" cy="965231"/>
          </a:xfrm>
        </p:grpSpPr>
        <p:sp>
          <p:nvSpPr>
            <p:cNvPr id="306" name="Google Shape;306;p2"/>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3" name="Google Shape;353;p2"/>
          <p:cNvGrpSpPr/>
          <p:nvPr/>
        </p:nvGrpSpPr>
        <p:grpSpPr>
          <a:xfrm>
            <a:off x="7973149" y="-201092"/>
            <a:ext cx="1116750" cy="1145263"/>
            <a:chOff x="7973149" y="-201092"/>
            <a:chExt cx="1116750" cy="1145263"/>
          </a:xfrm>
        </p:grpSpPr>
        <p:sp>
          <p:nvSpPr>
            <p:cNvPr id="354" name="Google Shape;354;p2"/>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5" name="Google Shape;415;p2"/>
          <p:cNvGrpSpPr/>
          <p:nvPr/>
        </p:nvGrpSpPr>
        <p:grpSpPr>
          <a:xfrm flipH="1" rot="-5400000">
            <a:off x="5611844" y="-217762"/>
            <a:ext cx="1007000" cy="841746"/>
            <a:chOff x="3579657" y="4246288"/>
            <a:chExt cx="1007000" cy="841746"/>
          </a:xfrm>
        </p:grpSpPr>
        <p:sp>
          <p:nvSpPr>
            <p:cNvPr id="416" name="Google Shape;416;p2"/>
            <p:cNvSpPr/>
            <p:nvPr/>
          </p:nvSpPr>
          <p:spPr>
            <a:xfrm>
              <a:off x="4009156" y="4502305"/>
              <a:ext cx="66985" cy="52006"/>
            </a:xfrm>
            <a:custGeom>
              <a:rect b="b" l="l" r="r" t="t"/>
              <a:pathLst>
                <a:path extrusionOk="0" h="1736" w="2236">
                  <a:moveTo>
                    <a:pt x="1101" y="1"/>
                  </a:moveTo>
                  <a:cubicBezTo>
                    <a:pt x="0" y="1"/>
                    <a:pt x="0" y="1736"/>
                    <a:pt x="1101" y="1736"/>
                  </a:cubicBezTo>
                  <a:cubicBezTo>
                    <a:pt x="2235" y="1736"/>
                    <a:pt x="2235" y="1"/>
                    <a:pt x="1101"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
            <p:cNvSpPr/>
            <p:nvPr/>
          </p:nvSpPr>
          <p:spPr>
            <a:xfrm>
              <a:off x="4169028" y="4467347"/>
              <a:ext cx="67974" cy="52006"/>
            </a:xfrm>
            <a:custGeom>
              <a:rect b="b" l="l" r="r" t="t"/>
              <a:pathLst>
                <a:path extrusionOk="0" h="1736" w="2269">
                  <a:moveTo>
                    <a:pt x="1134" y="0"/>
                  </a:moveTo>
                  <a:cubicBezTo>
                    <a:pt x="0" y="0"/>
                    <a:pt x="0" y="1735"/>
                    <a:pt x="1134" y="1735"/>
                  </a:cubicBezTo>
                  <a:cubicBezTo>
                    <a:pt x="2269" y="1735"/>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
            <p:cNvSpPr/>
            <p:nvPr/>
          </p:nvSpPr>
          <p:spPr>
            <a:xfrm>
              <a:off x="4273931" y="4614248"/>
              <a:ext cx="68004" cy="51976"/>
            </a:xfrm>
            <a:custGeom>
              <a:rect b="b" l="l" r="r" t="t"/>
              <a:pathLst>
                <a:path extrusionOk="0" h="1735" w="2270">
                  <a:moveTo>
                    <a:pt x="1135" y="0"/>
                  </a:moveTo>
                  <a:cubicBezTo>
                    <a:pt x="1" y="0"/>
                    <a:pt x="1" y="1735"/>
                    <a:pt x="1135" y="1735"/>
                  </a:cubicBezTo>
                  <a:cubicBezTo>
                    <a:pt x="2269" y="1735"/>
                    <a:pt x="2269" y="0"/>
                    <a:pt x="1135"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
            <p:cNvSpPr/>
            <p:nvPr/>
          </p:nvSpPr>
          <p:spPr>
            <a:xfrm>
              <a:off x="4434821" y="4579260"/>
              <a:ext cx="67974" cy="52006"/>
            </a:xfrm>
            <a:custGeom>
              <a:rect b="b" l="l" r="r" t="t"/>
              <a:pathLst>
                <a:path extrusionOk="0" h="1736" w="2269">
                  <a:moveTo>
                    <a:pt x="1134" y="0"/>
                  </a:moveTo>
                  <a:cubicBezTo>
                    <a:pt x="0" y="0"/>
                    <a:pt x="0" y="1735"/>
                    <a:pt x="1134" y="1735"/>
                  </a:cubicBezTo>
                  <a:cubicBezTo>
                    <a:pt x="2269" y="1735"/>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
            <p:cNvSpPr/>
            <p:nvPr/>
          </p:nvSpPr>
          <p:spPr>
            <a:xfrm>
              <a:off x="4483768" y="4719152"/>
              <a:ext cx="68004" cy="52006"/>
            </a:xfrm>
            <a:custGeom>
              <a:rect b="b" l="l" r="r" t="t"/>
              <a:pathLst>
                <a:path extrusionOk="0" h="1736" w="2270">
                  <a:moveTo>
                    <a:pt x="1135" y="1"/>
                  </a:moveTo>
                  <a:cubicBezTo>
                    <a:pt x="1" y="1"/>
                    <a:pt x="1" y="1735"/>
                    <a:pt x="1135" y="1735"/>
                  </a:cubicBezTo>
                  <a:cubicBezTo>
                    <a:pt x="2269" y="1735"/>
                    <a:pt x="2269" y="1"/>
                    <a:pt x="1135"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
            <p:cNvSpPr/>
            <p:nvPr/>
          </p:nvSpPr>
          <p:spPr>
            <a:xfrm>
              <a:off x="3682270" y="4246288"/>
              <a:ext cx="904387" cy="841746"/>
            </a:xfrm>
            <a:custGeom>
              <a:rect b="b" l="l" r="r" t="t"/>
              <a:pathLst>
                <a:path extrusionOk="0" h="28098" w="30189">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
            <p:cNvSpPr/>
            <p:nvPr/>
          </p:nvSpPr>
          <p:spPr>
            <a:xfrm>
              <a:off x="3579657" y="4381465"/>
              <a:ext cx="817960" cy="704930"/>
            </a:xfrm>
            <a:custGeom>
              <a:rect b="b" l="l" r="r" t="t"/>
              <a:pathLst>
                <a:path extrusionOk="0" h="23531" w="27304">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
            <p:cNvSpPr/>
            <p:nvPr/>
          </p:nvSpPr>
          <p:spPr>
            <a:xfrm>
              <a:off x="4189966" y="4386347"/>
              <a:ext cx="263776" cy="238072"/>
            </a:xfrm>
            <a:custGeom>
              <a:rect b="b" l="l" r="r" t="t"/>
              <a:pathLst>
                <a:path extrusionOk="0" h="7947" w="8805">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
            <p:cNvSpPr/>
            <p:nvPr/>
          </p:nvSpPr>
          <p:spPr>
            <a:xfrm>
              <a:off x="4058343" y="4475345"/>
              <a:ext cx="296190" cy="306345"/>
            </a:xfrm>
            <a:custGeom>
              <a:rect b="b" l="l" r="r" t="t"/>
              <a:pathLst>
                <a:path extrusionOk="0" h="10226" w="9887">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
            <p:cNvSpPr/>
            <p:nvPr/>
          </p:nvSpPr>
          <p:spPr>
            <a:xfrm>
              <a:off x="3910423" y="4490263"/>
              <a:ext cx="447505" cy="405894"/>
            </a:xfrm>
            <a:custGeom>
              <a:rect b="b" l="l" r="r" t="t"/>
              <a:pathLst>
                <a:path extrusionOk="0" h="13549" w="14938">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
            <p:cNvSpPr/>
            <p:nvPr/>
          </p:nvSpPr>
          <p:spPr>
            <a:xfrm>
              <a:off x="3830293" y="4714539"/>
              <a:ext cx="315872" cy="302691"/>
            </a:xfrm>
            <a:custGeom>
              <a:rect b="b" l="l" r="r" t="t"/>
              <a:pathLst>
                <a:path extrusionOk="0" h="10104" w="10544">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
            <p:cNvSpPr/>
            <p:nvPr/>
          </p:nvSpPr>
          <p:spPr>
            <a:xfrm>
              <a:off x="4387132" y="4769447"/>
              <a:ext cx="30437" cy="21330"/>
            </a:xfrm>
            <a:custGeom>
              <a:rect b="b" l="l" r="r" t="t"/>
              <a:pathLst>
                <a:path extrusionOk="0" h="712" w="1016">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
            <p:cNvSpPr/>
            <p:nvPr/>
          </p:nvSpPr>
          <p:spPr>
            <a:xfrm>
              <a:off x="4371046" y="4822528"/>
              <a:ext cx="30647" cy="22109"/>
            </a:xfrm>
            <a:custGeom>
              <a:rect b="b" l="l" r="r" t="t"/>
              <a:pathLst>
                <a:path extrusionOk="0" h="738" w="1023">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
            <p:cNvSpPr/>
            <p:nvPr/>
          </p:nvSpPr>
          <p:spPr>
            <a:xfrm>
              <a:off x="4424037" y="4805514"/>
              <a:ext cx="30497" cy="21240"/>
            </a:xfrm>
            <a:custGeom>
              <a:rect b="b" l="l" r="r" t="t"/>
              <a:pathLst>
                <a:path extrusionOk="0" h="709" w="1018">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
            <p:cNvSpPr/>
            <p:nvPr/>
          </p:nvSpPr>
          <p:spPr>
            <a:xfrm>
              <a:off x="3935406" y="4418819"/>
              <a:ext cx="30617" cy="22139"/>
            </a:xfrm>
            <a:custGeom>
              <a:rect b="b" l="l" r="r" t="t"/>
              <a:pathLst>
                <a:path extrusionOk="0" h="739" w="1022">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
            <p:cNvSpPr/>
            <p:nvPr/>
          </p:nvSpPr>
          <p:spPr>
            <a:xfrm>
              <a:off x="3967368" y="4406837"/>
              <a:ext cx="31725" cy="21749"/>
            </a:xfrm>
            <a:custGeom>
              <a:rect b="b" l="l" r="r" t="t"/>
              <a:pathLst>
                <a:path extrusionOk="0" h="726" w="1059">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
            <p:cNvSpPr/>
            <p:nvPr/>
          </p:nvSpPr>
          <p:spPr>
            <a:xfrm>
              <a:off x="3955386" y="4468785"/>
              <a:ext cx="30617" cy="22139"/>
            </a:xfrm>
            <a:custGeom>
              <a:rect b="b" l="l" r="r" t="t"/>
              <a:pathLst>
                <a:path extrusionOk="0" h="739" w="1022">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
            <p:cNvSpPr/>
            <p:nvPr/>
          </p:nvSpPr>
          <p:spPr>
            <a:xfrm>
              <a:off x="4413822" y="4345878"/>
              <a:ext cx="30736" cy="21240"/>
            </a:xfrm>
            <a:custGeom>
              <a:rect b="b" l="l" r="r" t="t"/>
              <a:pathLst>
                <a:path extrusionOk="0" h="709" w="1026">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
            <p:cNvSpPr/>
            <p:nvPr/>
          </p:nvSpPr>
          <p:spPr>
            <a:xfrm>
              <a:off x="4416908" y="4409743"/>
              <a:ext cx="30736" cy="21210"/>
            </a:xfrm>
            <a:custGeom>
              <a:rect b="b" l="l" r="r" t="t"/>
              <a:pathLst>
                <a:path extrusionOk="0" h="708" w="1026">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
            <p:cNvSpPr/>
            <p:nvPr/>
          </p:nvSpPr>
          <p:spPr>
            <a:xfrm>
              <a:off x="4456000" y="4374874"/>
              <a:ext cx="30617" cy="22109"/>
            </a:xfrm>
            <a:custGeom>
              <a:rect b="b" l="l" r="r" t="t"/>
              <a:pathLst>
                <a:path extrusionOk="0" h="738" w="1022">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
            <p:cNvSpPr/>
            <p:nvPr/>
          </p:nvSpPr>
          <p:spPr>
            <a:xfrm>
              <a:off x="3999450" y="4672542"/>
              <a:ext cx="30497" cy="21210"/>
            </a:xfrm>
            <a:custGeom>
              <a:rect b="b" l="l" r="r" t="t"/>
              <a:pathLst>
                <a:path extrusionOk="0" h="708" w="1018">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
            <p:cNvSpPr/>
            <p:nvPr/>
          </p:nvSpPr>
          <p:spPr>
            <a:xfrm>
              <a:off x="3998222" y="4721489"/>
              <a:ext cx="30736" cy="21240"/>
            </a:xfrm>
            <a:custGeom>
              <a:rect b="b" l="l" r="r" t="t"/>
              <a:pathLst>
                <a:path extrusionOk="0" h="709" w="1026">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
            <p:cNvSpPr/>
            <p:nvPr/>
          </p:nvSpPr>
          <p:spPr>
            <a:xfrm>
              <a:off x="4158034" y="4797546"/>
              <a:ext cx="30706" cy="21210"/>
            </a:xfrm>
            <a:custGeom>
              <a:rect b="b" l="l" r="r" t="t"/>
              <a:pathLst>
                <a:path extrusionOk="0" h="708" w="1025">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
            <p:cNvSpPr/>
            <p:nvPr/>
          </p:nvSpPr>
          <p:spPr>
            <a:xfrm>
              <a:off x="4200211" y="4799523"/>
              <a:ext cx="31515" cy="21240"/>
            </a:xfrm>
            <a:custGeom>
              <a:rect b="b" l="l" r="r" t="t"/>
              <a:pathLst>
                <a:path extrusionOk="0" h="709" w="1052">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
            <p:cNvSpPr/>
            <p:nvPr/>
          </p:nvSpPr>
          <p:spPr>
            <a:xfrm>
              <a:off x="4230975" y="4634678"/>
              <a:ext cx="30826" cy="22109"/>
            </a:xfrm>
            <a:custGeom>
              <a:rect b="b" l="l" r="r" t="t"/>
              <a:pathLst>
                <a:path extrusionOk="0" h="738" w="1029">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
            <p:cNvSpPr/>
            <p:nvPr/>
          </p:nvSpPr>
          <p:spPr>
            <a:xfrm>
              <a:off x="4138144" y="4564103"/>
              <a:ext cx="30916" cy="21749"/>
            </a:xfrm>
            <a:custGeom>
              <a:rect b="b" l="l" r="r" t="t"/>
              <a:pathLst>
                <a:path extrusionOk="0" h="726" w="1032">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
            <p:cNvSpPr/>
            <p:nvPr/>
          </p:nvSpPr>
          <p:spPr>
            <a:xfrm>
              <a:off x="3722573" y="4683625"/>
              <a:ext cx="30736" cy="21240"/>
            </a:xfrm>
            <a:custGeom>
              <a:rect b="b" l="l" r="r" t="t"/>
              <a:pathLst>
                <a:path extrusionOk="0" h="709" w="1026">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
            <p:cNvSpPr/>
            <p:nvPr/>
          </p:nvSpPr>
          <p:spPr>
            <a:xfrm>
              <a:off x="3767237" y="4670025"/>
              <a:ext cx="30916" cy="21719"/>
            </a:xfrm>
            <a:custGeom>
              <a:rect b="b" l="l" r="r" t="t"/>
              <a:pathLst>
                <a:path extrusionOk="0" h="725" w="1032">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
            <p:cNvSpPr/>
            <p:nvPr/>
          </p:nvSpPr>
          <p:spPr>
            <a:xfrm>
              <a:off x="3757441" y="4728978"/>
              <a:ext cx="30916" cy="21719"/>
            </a:xfrm>
            <a:custGeom>
              <a:rect b="b" l="l" r="r" t="t"/>
              <a:pathLst>
                <a:path extrusionOk="0" h="725" w="1032">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
            <p:cNvSpPr/>
            <p:nvPr/>
          </p:nvSpPr>
          <p:spPr>
            <a:xfrm>
              <a:off x="4099351" y="5044229"/>
              <a:ext cx="30437" cy="21360"/>
            </a:xfrm>
            <a:custGeom>
              <a:rect b="b" l="l" r="r" t="t"/>
              <a:pathLst>
                <a:path extrusionOk="0" h="713" w="1016">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
            <p:cNvSpPr/>
            <p:nvPr/>
          </p:nvSpPr>
          <p:spPr>
            <a:xfrm>
              <a:off x="4148029" y="5045337"/>
              <a:ext cx="30826" cy="22139"/>
            </a:xfrm>
            <a:custGeom>
              <a:rect b="b" l="l" r="r" t="t"/>
              <a:pathLst>
                <a:path extrusionOk="0" h="739" w="1029">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7" name="Google Shape;447;p2"/>
          <p:cNvGrpSpPr/>
          <p:nvPr/>
        </p:nvGrpSpPr>
        <p:grpSpPr>
          <a:xfrm rot="-5400000">
            <a:off x="6963891" y="93879"/>
            <a:ext cx="161913" cy="145916"/>
            <a:chOff x="7737341" y="1046941"/>
            <a:chExt cx="161913" cy="145916"/>
          </a:xfrm>
        </p:grpSpPr>
        <p:sp>
          <p:nvSpPr>
            <p:cNvPr id="448" name="Google Shape;448;p2"/>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874" name="Shape 2874"/>
        <p:cNvGrpSpPr/>
        <p:nvPr/>
      </p:nvGrpSpPr>
      <p:grpSpPr>
        <a:xfrm>
          <a:off x="0" y="0"/>
          <a:ext cx="0" cy="0"/>
          <a:chOff x="0" y="0"/>
          <a:chExt cx="0" cy="0"/>
        </a:xfrm>
      </p:grpSpPr>
      <p:sp>
        <p:nvSpPr>
          <p:cNvPr id="2875" name="Google Shape;2875;p11"/>
          <p:cNvSpPr txBox="1"/>
          <p:nvPr>
            <p:ph hasCustomPrompt="1" type="title"/>
          </p:nvPr>
        </p:nvSpPr>
        <p:spPr>
          <a:xfrm>
            <a:off x="311700" y="12585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7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876" name="Google Shape;2876;p11"/>
          <p:cNvSpPr txBox="1"/>
          <p:nvPr>
            <p:ph idx="1" type="body"/>
          </p:nvPr>
        </p:nvSpPr>
        <p:spPr>
          <a:xfrm>
            <a:off x="2335500" y="3071250"/>
            <a:ext cx="4473000" cy="4803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grpSp>
        <p:nvGrpSpPr>
          <p:cNvPr id="2877" name="Google Shape;2877;p11"/>
          <p:cNvGrpSpPr/>
          <p:nvPr/>
        </p:nvGrpSpPr>
        <p:grpSpPr>
          <a:xfrm flipH="1" rot="10800000">
            <a:off x="8878679" y="4192408"/>
            <a:ext cx="161913" cy="145916"/>
            <a:chOff x="7737341" y="1046941"/>
            <a:chExt cx="161913" cy="145916"/>
          </a:xfrm>
        </p:grpSpPr>
        <p:sp>
          <p:nvSpPr>
            <p:cNvPr id="2878" name="Google Shape;2878;p11"/>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11"/>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11"/>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1" name="Google Shape;2881;p11"/>
          <p:cNvGrpSpPr/>
          <p:nvPr/>
        </p:nvGrpSpPr>
        <p:grpSpPr>
          <a:xfrm flipH="1" rot="10800000">
            <a:off x="133081" y="4154335"/>
            <a:ext cx="155469" cy="141087"/>
            <a:chOff x="737385" y="1492952"/>
            <a:chExt cx="161913" cy="146935"/>
          </a:xfrm>
        </p:grpSpPr>
        <p:sp>
          <p:nvSpPr>
            <p:cNvPr id="2882" name="Google Shape;2882;p11"/>
            <p:cNvSpPr/>
            <p:nvPr/>
          </p:nvSpPr>
          <p:spPr>
            <a:xfrm>
              <a:off x="737385" y="1587881"/>
              <a:ext cx="67974" cy="52006"/>
            </a:xfrm>
            <a:custGeom>
              <a:rect b="b" l="l" r="r" t="t"/>
              <a:pathLst>
                <a:path extrusionOk="0" h="1736" w="2269">
                  <a:moveTo>
                    <a:pt x="1135" y="1"/>
                  </a:moveTo>
                  <a:cubicBezTo>
                    <a:pt x="0" y="1"/>
                    <a:pt x="0" y="1735"/>
                    <a:pt x="1135" y="1735"/>
                  </a:cubicBezTo>
                  <a:cubicBezTo>
                    <a:pt x="2269" y="1735"/>
                    <a:pt x="2269" y="1"/>
                    <a:pt x="113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11"/>
            <p:cNvSpPr/>
            <p:nvPr/>
          </p:nvSpPr>
          <p:spPr>
            <a:xfrm>
              <a:off x="790346" y="1492952"/>
              <a:ext cx="66985" cy="52995"/>
            </a:xfrm>
            <a:custGeom>
              <a:rect b="b" l="l" r="r" t="t"/>
              <a:pathLst>
                <a:path extrusionOk="0" h="1769" w="2236">
                  <a:moveTo>
                    <a:pt x="1101" y="1"/>
                  </a:moveTo>
                  <a:cubicBezTo>
                    <a:pt x="0" y="1"/>
                    <a:pt x="0" y="1769"/>
                    <a:pt x="1101" y="1769"/>
                  </a:cubicBezTo>
                  <a:cubicBezTo>
                    <a:pt x="2235" y="1769"/>
                    <a:pt x="2235" y="1"/>
                    <a:pt x="11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11"/>
            <p:cNvSpPr/>
            <p:nvPr/>
          </p:nvSpPr>
          <p:spPr>
            <a:xfrm>
              <a:off x="832314" y="1587881"/>
              <a:ext cx="66985" cy="52006"/>
            </a:xfrm>
            <a:custGeom>
              <a:rect b="b" l="l" r="r" t="t"/>
              <a:pathLst>
                <a:path extrusionOk="0" h="1736" w="2236">
                  <a:moveTo>
                    <a:pt x="1101" y="1"/>
                  </a:moveTo>
                  <a:cubicBezTo>
                    <a:pt x="0" y="1"/>
                    <a:pt x="0" y="1735"/>
                    <a:pt x="1101" y="1735"/>
                  </a:cubicBezTo>
                  <a:cubicBezTo>
                    <a:pt x="2235" y="1735"/>
                    <a:pt x="2235" y="1"/>
                    <a:pt x="11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85" name="Google Shape;2885;p11"/>
          <p:cNvSpPr/>
          <p:nvPr/>
        </p:nvSpPr>
        <p:spPr>
          <a:xfrm flipH="1" rot="10800000">
            <a:off x="-220837" y="-39388"/>
            <a:ext cx="4086310" cy="637730"/>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11"/>
          <p:cNvSpPr/>
          <p:nvPr/>
        </p:nvSpPr>
        <p:spPr>
          <a:xfrm flipH="1" rot="10800000">
            <a:off x="4522213" y="4474941"/>
            <a:ext cx="4656952" cy="727225"/>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87" name="Google Shape;2887;p11"/>
          <p:cNvGrpSpPr/>
          <p:nvPr/>
        </p:nvGrpSpPr>
        <p:grpSpPr>
          <a:xfrm flipH="1" rot="10800000">
            <a:off x="1631666" y="4298342"/>
            <a:ext cx="415920" cy="1078251"/>
            <a:chOff x="1823086" y="-208516"/>
            <a:chExt cx="433159" cy="1122944"/>
          </a:xfrm>
        </p:grpSpPr>
        <p:sp>
          <p:nvSpPr>
            <p:cNvPr id="2888" name="Google Shape;2888;p11"/>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11"/>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11"/>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11"/>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11"/>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11"/>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11"/>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11"/>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6" name="Google Shape;2896;p11"/>
          <p:cNvGrpSpPr/>
          <p:nvPr/>
        </p:nvGrpSpPr>
        <p:grpSpPr>
          <a:xfrm flipH="1" rot="10800000">
            <a:off x="-316944" y="3968424"/>
            <a:ext cx="1350351" cy="863364"/>
            <a:chOff x="-206267" y="355694"/>
            <a:chExt cx="1406323" cy="899150"/>
          </a:xfrm>
        </p:grpSpPr>
        <p:sp>
          <p:nvSpPr>
            <p:cNvPr id="2897" name="Google Shape;2897;p11"/>
            <p:cNvSpPr/>
            <p:nvPr/>
          </p:nvSpPr>
          <p:spPr>
            <a:xfrm>
              <a:off x="-206267" y="355694"/>
              <a:ext cx="1329334" cy="847138"/>
            </a:xfrm>
            <a:custGeom>
              <a:rect b="b" l="l" r="r" t="t"/>
              <a:pathLst>
                <a:path extrusionOk="0" h="28278" w="44374">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11"/>
            <p:cNvSpPr/>
            <p:nvPr/>
          </p:nvSpPr>
          <p:spPr>
            <a:xfrm>
              <a:off x="597494" y="885935"/>
              <a:ext cx="69981" cy="159014"/>
            </a:xfrm>
            <a:custGeom>
              <a:rect b="b" l="l" r="r" t="t"/>
              <a:pathLst>
                <a:path extrusionOk="0" h="5308" w="2336">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11"/>
            <p:cNvSpPr/>
            <p:nvPr/>
          </p:nvSpPr>
          <p:spPr>
            <a:xfrm>
              <a:off x="702218" y="915411"/>
              <a:ext cx="138134" cy="70969"/>
            </a:xfrm>
            <a:custGeom>
              <a:rect b="b" l="l" r="r" t="t"/>
              <a:pathLst>
                <a:path extrusionOk="0" h="2369" w="4611">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11"/>
            <p:cNvSpPr/>
            <p:nvPr/>
          </p:nvSpPr>
          <p:spPr>
            <a:xfrm>
              <a:off x="751374" y="1028883"/>
              <a:ext cx="62971" cy="125642"/>
            </a:xfrm>
            <a:custGeom>
              <a:rect b="b" l="l" r="r" t="t"/>
              <a:pathLst>
                <a:path extrusionOk="0" h="4194" w="2102">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11"/>
            <p:cNvSpPr/>
            <p:nvPr/>
          </p:nvSpPr>
          <p:spPr>
            <a:xfrm>
              <a:off x="853402" y="1015612"/>
              <a:ext cx="117823" cy="84001"/>
            </a:xfrm>
            <a:custGeom>
              <a:rect b="b" l="l" r="r" t="t"/>
              <a:pathLst>
                <a:path extrusionOk="0" h="2804" w="3933">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11"/>
            <p:cNvSpPr/>
            <p:nvPr/>
          </p:nvSpPr>
          <p:spPr>
            <a:xfrm>
              <a:off x="921251" y="1139478"/>
              <a:ext cx="62971" cy="115366"/>
            </a:xfrm>
            <a:custGeom>
              <a:rect b="b" l="l" r="r" t="t"/>
              <a:pathLst>
                <a:path extrusionOk="0" h="3851" w="2102">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11"/>
            <p:cNvSpPr/>
            <p:nvPr/>
          </p:nvSpPr>
          <p:spPr>
            <a:xfrm>
              <a:off x="999165" y="1094485"/>
              <a:ext cx="88974" cy="73576"/>
            </a:xfrm>
            <a:custGeom>
              <a:rect b="b" l="l" r="r" t="t"/>
              <a:pathLst>
                <a:path extrusionOk="0" h="2456" w="297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11"/>
            <p:cNvSpPr/>
            <p:nvPr/>
          </p:nvSpPr>
          <p:spPr>
            <a:xfrm>
              <a:off x="1060693" y="1176263"/>
              <a:ext cx="139362" cy="76422"/>
            </a:xfrm>
            <a:custGeom>
              <a:rect b="b" l="l" r="r" t="t"/>
              <a:pathLst>
                <a:path extrusionOk="0" h="2551" w="4652">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05" name="Google Shape;2905;p11"/>
          <p:cNvGrpSpPr/>
          <p:nvPr/>
        </p:nvGrpSpPr>
        <p:grpSpPr>
          <a:xfrm flipH="1" rot="10800000">
            <a:off x="-168257" y="4443171"/>
            <a:ext cx="865199" cy="836633"/>
            <a:chOff x="-168381" y="-168706"/>
            <a:chExt cx="901061" cy="871312"/>
          </a:xfrm>
        </p:grpSpPr>
        <p:sp>
          <p:nvSpPr>
            <p:cNvPr id="2906" name="Google Shape;2906;p11"/>
            <p:cNvSpPr/>
            <p:nvPr/>
          </p:nvSpPr>
          <p:spPr>
            <a:xfrm>
              <a:off x="-157717" y="-134796"/>
              <a:ext cx="890397" cy="837402"/>
            </a:xfrm>
            <a:custGeom>
              <a:rect b="b" l="l" r="r" t="t"/>
              <a:pathLst>
                <a:path extrusionOk="0" h="27953" w="29722">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11"/>
            <p:cNvSpPr/>
            <p:nvPr/>
          </p:nvSpPr>
          <p:spPr>
            <a:xfrm>
              <a:off x="-168381" y="-168706"/>
              <a:ext cx="804808" cy="754000"/>
            </a:xfrm>
            <a:custGeom>
              <a:rect b="b" l="l" r="r" t="t"/>
              <a:pathLst>
                <a:path extrusionOk="0" h="25169" w="26865">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11"/>
            <p:cNvSpPr/>
            <p:nvPr/>
          </p:nvSpPr>
          <p:spPr>
            <a:xfrm>
              <a:off x="380880" y="342484"/>
              <a:ext cx="199876" cy="224232"/>
            </a:xfrm>
            <a:custGeom>
              <a:rect b="b" l="l" r="r" t="t"/>
              <a:pathLst>
                <a:path extrusionOk="0" h="7485" w="6672">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11"/>
            <p:cNvSpPr/>
            <p:nvPr/>
          </p:nvSpPr>
          <p:spPr>
            <a:xfrm>
              <a:off x="243984" y="203700"/>
              <a:ext cx="219978" cy="244124"/>
            </a:xfrm>
            <a:custGeom>
              <a:rect b="b" l="l" r="r" t="t"/>
              <a:pathLst>
                <a:path extrusionOk="0" h="8149" w="7343">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11"/>
            <p:cNvSpPr/>
            <p:nvPr/>
          </p:nvSpPr>
          <p:spPr>
            <a:xfrm>
              <a:off x="73119" y="64048"/>
              <a:ext cx="303799" cy="334805"/>
            </a:xfrm>
            <a:custGeom>
              <a:rect b="b" l="l" r="r" t="t"/>
              <a:pathLst>
                <a:path extrusionOk="0" h="11176" w="10141">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11"/>
            <p:cNvSpPr/>
            <p:nvPr/>
          </p:nvSpPr>
          <p:spPr>
            <a:xfrm>
              <a:off x="-59793" y="-50082"/>
              <a:ext cx="283847" cy="333038"/>
            </a:xfrm>
            <a:custGeom>
              <a:rect b="b" l="l" r="r" t="t"/>
              <a:pathLst>
                <a:path extrusionOk="0" h="11117" w="9475">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11"/>
            <p:cNvSpPr/>
            <p:nvPr/>
          </p:nvSpPr>
          <p:spPr>
            <a:xfrm>
              <a:off x="459812" y="66055"/>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11"/>
            <p:cNvSpPr/>
            <p:nvPr/>
          </p:nvSpPr>
          <p:spPr>
            <a:xfrm>
              <a:off x="471794" y="121023"/>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11"/>
            <p:cNvSpPr/>
            <p:nvPr/>
          </p:nvSpPr>
          <p:spPr>
            <a:xfrm>
              <a:off x="512773" y="80044"/>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11"/>
            <p:cNvSpPr/>
            <p:nvPr/>
          </p:nvSpPr>
          <p:spPr>
            <a:xfrm>
              <a:off x="89085" y="51170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11"/>
            <p:cNvSpPr/>
            <p:nvPr/>
          </p:nvSpPr>
          <p:spPr>
            <a:xfrm>
              <a:off x="115086" y="451761"/>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11"/>
            <p:cNvSpPr/>
            <p:nvPr/>
          </p:nvSpPr>
          <p:spPr>
            <a:xfrm>
              <a:off x="147049" y="503734"/>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11"/>
            <p:cNvSpPr/>
            <p:nvPr/>
          </p:nvSpPr>
          <p:spPr>
            <a:xfrm>
              <a:off x="7943" y="204958"/>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11"/>
            <p:cNvSpPr/>
            <p:nvPr/>
          </p:nvSpPr>
          <p:spPr>
            <a:xfrm>
              <a:off x="13934" y="146995"/>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11"/>
            <p:cNvSpPr/>
            <p:nvPr/>
          </p:nvSpPr>
          <p:spPr>
            <a:xfrm>
              <a:off x="430845" y="285898"/>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11"/>
            <p:cNvSpPr/>
            <p:nvPr/>
          </p:nvSpPr>
          <p:spPr>
            <a:xfrm>
              <a:off x="462808" y="268913"/>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2" name="Google Shape;2922;p11"/>
            <p:cNvSpPr/>
            <p:nvPr/>
          </p:nvSpPr>
          <p:spPr>
            <a:xfrm>
              <a:off x="219990" y="5096"/>
              <a:ext cx="28010" cy="21030"/>
            </a:xfrm>
            <a:custGeom>
              <a:rect b="b" l="l" r="r" t="t"/>
              <a:pathLst>
                <a:path extrusionOk="0" h="702" w="935">
                  <a:moveTo>
                    <a:pt x="468" y="1"/>
                  </a:moveTo>
                  <a:cubicBezTo>
                    <a:pt x="1" y="1"/>
                    <a:pt x="1" y="701"/>
                    <a:pt x="468" y="701"/>
                  </a:cubicBezTo>
                  <a:cubicBezTo>
                    <a:pt x="935" y="701"/>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p11"/>
            <p:cNvSpPr/>
            <p:nvPr/>
          </p:nvSpPr>
          <p:spPr>
            <a:xfrm>
              <a:off x="578705" y="465750"/>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11"/>
            <p:cNvSpPr/>
            <p:nvPr/>
          </p:nvSpPr>
          <p:spPr>
            <a:xfrm>
              <a:off x="494770" y="52371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25" name="Google Shape;2925;p11"/>
          <p:cNvGrpSpPr/>
          <p:nvPr/>
        </p:nvGrpSpPr>
        <p:grpSpPr>
          <a:xfrm flipH="1" rot="10800000">
            <a:off x="749592" y="4267724"/>
            <a:ext cx="421021" cy="1139500"/>
            <a:chOff x="904476" y="-243594"/>
            <a:chExt cx="438472" cy="1186732"/>
          </a:xfrm>
        </p:grpSpPr>
        <p:sp>
          <p:nvSpPr>
            <p:cNvPr id="2926" name="Google Shape;2926;p11"/>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11"/>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11"/>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11"/>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11"/>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11"/>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11"/>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11"/>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11"/>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11"/>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11"/>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11"/>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11"/>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p11"/>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11"/>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11"/>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11"/>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11"/>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11"/>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11"/>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11"/>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11"/>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11"/>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11"/>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11"/>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11"/>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11"/>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53" name="Google Shape;2953;p11"/>
          <p:cNvGrpSpPr/>
          <p:nvPr/>
        </p:nvGrpSpPr>
        <p:grpSpPr>
          <a:xfrm flipH="1" rot="10800000">
            <a:off x="1279005" y="4496713"/>
            <a:ext cx="634382" cy="1090454"/>
            <a:chOff x="1455834" y="-430995"/>
            <a:chExt cx="660677" cy="1135653"/>
          </a:xfrm>
        </p:grpSpPr>
        <p:sp>
          <p:nvSpPr>
            <p:cNvPr id="2954" name="Google Shape;2954;p11"/>
            <p:cNvSpPr/>
            <p:nvPr/>
          </p:nvSpPr>
          <p:spPr>
            <a:xfrm>
              <a:off x="1455834" y="-342088"/>
              <a:ext cx="651576" cy="1046745"/>
            </a:xfrm>
            <a:custGeom>
              <a:rect b="b" l="l" r="r" t="t"/>
              <a:pathLst>
                <a:path extrusionOk="0" h="34941" w="2175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11"/>
            <p:cNvSpPr/>
            <p:nvPr/>
          </p:nvSpPr>
          <p:spPr>
            <a:xfrm>
              <a:off x="1538301" y="-430995"/>
              <a:ext cx="578210" cy="1060406"/>
            </a:xfrm>
            <a:custGeom>
              <a:rect b="b" l="l" r="r" t="t"/>
              <a:pathLst>
                <a:path extrusionOk="0" h="35397" w="19301">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11"/>
            <p:cNvSpPr/>
            <p:nvPr/>
          </p:nvSpPr>
          <p:spPr>
            <a:xfrm>
              <a:off x="1524162" y="373308"/>
              <a:ext cx="201494" cy="167043"/>
            </a:xfrm>
            <a:custGeom>
              <a:rect b="b" l="l" r="r" t="t"/>
              <a:pathLst>
                <a:path extrusionOk="0" h="5576" w="6726">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11"/>
            <p:cNvSpPr/>
            <p:nvPr/>
          </p:nvSpPr>
          <p:spPr>
            <a:xfrm>
              <a:off x="1522934" y="228264"/>
              <a:ext cx="280103" cy="217881"/>
            </a:xfrm>
            <a:custGeom>
              <a:rect b="b" l="l" r="r" t="t"/>
              <a:pathLst>
                <a:path extrusionOk="0" h="7273" w="935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p11"/>
            <p:cNvSpPr/>
            <p:nvPr/>
          </p:nvSpPr>
          <p:spPr>
            <a:xfrm>
              <a:off x="1512719" y="76270"/>
              <a:ext cx="388219" cy="265753"/>
            </a:xfrm>
            <a:custGeom>
              <a:rect b="b" l="l" r="r" t="t"/>
              <a:pathLst>
                <a:path extrusionOk="0" h="8871" w="12959">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11"/>
            <p:cNvSpPr/>
            <p:nvPr/>
          </p:nvSpPr>
          <p:spPr>
            <a:xfrm>
              <a:off x="1532699" y="-106248"/>
              <a:ext cx="446786" cy="249426"/>
            </a:xfrm>
            <a:custGeom>
              <a:rect b="b" l="l" r="r" t="t"/>
              <a:pathLst>
                <a:path extrusionOk="0" h="8326" w="14914">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11"/>
            <p:cNvSpPr/>
            <p:nvPr/>
          </p:nvSpPr>
          <p:spPr>
            <a:xfrm>
              <a:off x="1720100" y="-252581"/>
              <a:ext cx="279863" cy="178007"/>
            </a:xfrm>
            <a:custGeom>
              <a:rect b="b" l="l" r="r" t="t"/>
              <a:pathLst>
                <a:path extrusionOk="0" h="5942" w="9342">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11"/>
            <p:cNvSpPr/>
            <p:nvPr/>
          </p:nvSpPr>
          <p:spPr>
            <a:xfrm>
              <a:off x="1919452" y="216941"/>
              <a:ext cx="31006" cy="24026"/>
            </a:xfrm>
            <a:custGeom>
              <a:rect b="b" l="l" r="r" t="t"/>
              <a:pathLst>
                <a:path extrusionOk="0" h="802" w="1035">
                  <a:moveTo>
                    <a:pt x="535" y="1"/>
                  </a:moveTo>
                  <a:cubicBezTo>
                    <a:pt x="1" y="1"/>
                    <a:pt x="1" y="801"/>
                    <a:pt x="535" y="801"/>
                  </a:cubicBezTo>
                  <a:cubicBezTo>
                    <a:pt x="1035" y="801"/>
                    <a:pt x="1035" y="1"/>
                    <a:pt x="53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11"/>
            <p:cNvSpPr/>
            <p:nvPr/>
          </p:nvSpPr>
          <p:spPr>
            <a:xfrm>
              <a:off x="1955429" y="183960"/>
              <a:ext cx="31006" cy="24026"/>
            </a:xfrm>
            <a:custGeom>
              <a:rect b="b" l="l" r="r" t="t"/>
              <a:pathLst>
                <a:path extrusionOk="0" h="802" w="1035">
                  <a:moveTo>
                    <a:pt x="501" y="1"/>
                  </a:moveTo>
                  <a:cubicBezTo>
                    <a:pt x="1" y="1"/>
                    <a:pt x="1" y="801"/>
                    <a:pt x="501" y="801"/>
                  </a:cubicBezTo>
                  <a:cubicBezTo>
                    <a:pt x="1035" y="801"/>
                    <a:pt x="1035" y="1"/>
                    <a:pt x="50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11"/>
            <p:cNvSpPr/>
            <p:nvPr/>
          </p:nvSpPr>
          <p:spPr>
            <a:xfrm>
              <a:off x="1968429" y="242912"/>
              <a:ext cx="31006" cy="24026"/>
            </a:xfrm>
            <a:custGeom>
              <a:rect b="b" l="l" r="r" t="t"/>
              <a:pathLst>
                <a:path extrusionOk="0" h="802" w="1035">
                  <a:moveTo>
                    <a:pt x="501" y="1"/>
                  </a:moveTo>
                  <a:cubicBezTo>
                    <a:pt x="0" y="1"/>
                    <a:pt x="0" y="801"/>
                    <a:pt x="501" y="801"/>
                  </a:cubicBezTo>
                  <a:cubicBezTo>
                    <a:pt x="1034" y="801"/>
                    <a:pt x="1034" y="1"/>
                    <a:pt x="50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11"/>
            <p:cNvSpPr/>
            <p:nvPr/>
          </p:nvSpPr>
          <p:spPr>
            <a:xfrm>
              <a:off x="1586709" y="67044"/>
              <a:ext cx="32025" cy="24026"/>
            </a:xfrm>
            <a:custGeom>
              <a:rect b="b" l="l" r="r" t="t"/>
              <a:pathLst>
                <a:path extrusionOk="0" h="802" w="1069">
                  <a:moveTo>
                    <a:pt x="535" y="1"/>
                  </a:moveTo>
                  <a:cubicBezTo>
                    <a:pt x="1" y="1"/>
                    <a:pt x="1" y="802"/>
                    <a:pt x="535" y="802"/>
                  </a:cubicBezTo>
                  <a:cubicBezTo>
                    <a:pt x="1068" y="802"/>
                    <a:pt x="1068" y="1"/>
                    <a:pt x="53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11"/>
            <p:cNvSpPr/>
            <p:nvPr/>
          </p:nvSpPr>
          <p:spPr>
            <a:xfrm>
              <a:off x="1625681" y="37088"/>
              <a:ext cx="32025" cy="25015"/>
            </a:xfrm>
            <a:custGeom>
              <a:rect b="b" l="l" r="r" t="t"/>
              <a:pathLst>
                <a:path extrusionOk="0" h="835" w="1069">
                  <a:moveTo>
                    <a:pt x="535" y="0"/>
                  </a:moveTo>
                  <a:cubicBezTo>
                    <a:pt x="1" y="0"/>
                    <a:pt x="1" y="834"/>
                    <a:pt x="535" y="834"/>
                  </a:cubicBezTo>
                  <a:cubicBezTo>
                    <a:pt x="1068" y="834"/>
                    <a:pt x="1068"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11"/>
            <p:cNvSpPr/>
            <p:nvPr/>
          </p:nvSpPr>
          <p:spPr>
            <a:xfrm>
              <a:off x="1736605" y="-219720"/>
              <a:ext cx="31995" cy="24026"/>
            </a:xfrm>
            <a:custGeom>
              <a:rect b="b" l="l" r="r" t="t"/>
              <a:pathLst>
                <a:path extrusionOk="0" h="802" w="1068">
                  <a:moveTo>
                    <a:pt x="534" y="0"/>
                  </a:moveTo>
                  <a:cubicBezTo>
                    <a:pt x="1" y="0"/>
                    <a:pt x="1" y="801"/>
                    <a:pt x="534" y="801"/>
                  </a:cubicBezTo>
                  <a:cubicBezTo>
                    <a:pt x="1068" y="801"/>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11"/>
            <p:cNvSpPr/>
            <p:nvPr/>
          </p:nvSpPr>
          <p:spPr>
            <a:xfrm>
              <a:off x="1779561" y="-252701"/>
              <a:ext cx="31006" cy="25015"/>
            </a:xfrm>
            <a:custGeom>
              <a:rect b="b" l="l" r="r" t="t"/>
              <a:pathLst>
                <a:path extrusionOk="0" h="835" w="1035">
                  <a:moveTo>
                    <a:pt x="501" y="1"/>
                  </a:moveTo>
                  <a:cubicBezTo>
                    <a:pt x="1" y="1"/>
                    <a:pt x="1" y="835"/>
                    <a:pt x="501" y="835"/>
                  </a:cubicBezTo>
                  <a:cubicBezTo>
                    <a:pt x="1035" y="835"/>
                    <a:pt x="1035" y="1"/>
                    <a:pt x="50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11"/>
            <p:cNvSpPr/>
            <p:nvPr/>
          </p:nvSpPr>
          <p:spPr>
            <a:xfrm>
              <a:off x="1785582" y="265918"/>
              <a:ext cx="31995" cy="23996"/>
            </a:xfrm>
            <a:custGeom>
              <a:rect b="b" l="l" r="r" t="t"/>
              <a:pathLst>
                <a:path extrusionOk="0" h="801" w="1068">
                  <a:moveTo>
                    <a:pt x="534" y="0"/>
                  </a:moveTo>
                  <a:cubicBezTo>
                    <a:pt x="0" y="0"/>
                    <a:pt x="0" y="801"/>
                    <a:pt x="534" y="801"/>
                  </a:cubicBezTo>
                  <a:cubicBezTo>
                    <a:pt x="1067" y="801"/>
                    <a:pt x="1067"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11"/>
            <p:cNvSpPr/>
            <p:nvPr/>
          </p:nvSpPr>
          <p:spPr>
            <a:xfrm>
              <a:off x="1808558" y="323852"/>
              <a:ext cx="31995" cy="25015"/>
            </a:xfrm>
            <a:custGeom>
              <a:rect b="b" l="l" r="r" t="t"/>
              <a:pathLst>
                <a:path extrusionOk="0" h="835" w="1068">
                  <a:moveTo>
                    <a:pt x="534" y="1"/>
                  </a:moveTo>
                  <a:cubicBezTo>
                    <a:pt x="0" y="1"/>
                    <a:pt x="0" y="835"/>
                    <a:pt x="534" y="835"/>
                  </a:cubicBezTo>
                  <a:cubicBezTo>
                    <a:pt x="1068" y="835"/>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11"/>
            <p:cNvSpPr/>
            <p:nvPr/>
          </p:nvSpPr>
          <p:spPr>
            <a:xfrm>
              <a:off x="1524761" y="369833"/>
              <a:ext cx="32025" cy="23996"/>
            </a:xfrm>
            <a:custGeom>
              <a:rect b="b" l="l" r="r" t="t"/>
              <a:pathLst>
                <a:path extrusionOk="0" h="801" w="1069">
                  <a:moveTo>
                    <a:pt x="535" y="0"/>
                  </a:moveTo>
                  <a:cubicBezTo>
                    <a:pt x="1" y="0"/>
                    <a:pt x="1" y="801"/>
                    <a:pt x="535" y="801"/>
                  </a:cubicBezTo>
                  <a:cubicBezTo>
                    <a:pt x="1068" y="801"/>
                    <a:pt x="1068"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11"/>
            <p:cNvSpPr/>
            <p:nvPr/>
          </p:nvSpPr>
          <p:spPr>
            <a:xfrm>
              <a:off x="1573738" y="333857"/>
              <a:ext cx="31995" cy="23996"/>
            </a:xfrm>
            <a:custGeom>
              <a:rect b="b" l="l" r="r" t="t"/>
              <a:pathLst>
                <a:path extrusionOk="0" h="801" w="1068">
                  <a:moveTo>
                    <a:pt x="534" y="0"/>
                  </a:moveTo>
                  <a:cubicBezTo>
                    <a:pt x="0" y="0"/>
                    <a:pt x="0" y="801"/>
                    <a:pt x="534" y="801"/>
                  </a:cubicBezTo>
                  <a:cubicBezTo>
                    <a:pt x="1068" y="801"/>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11"/>
            <p:cNvSpPr/>
            <p:nvPr/>
          </p:nvSpPr>
          <p:spPr>
            <a:xfrm>
              <a:off x="1632690" y="545701"/>
              <a:ext cx="31006" cy="23996"/>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11"/>
            <p:cNvSpPr/>
            <p:nvPr/>
          </p:nvSpPr>
          <p:spPr>
            <a:xfrm>
              <a:off x="1599709" y="597644"/>
              <a:ext cx="32025" cy="25015"/>
            </a:xfrm>
            <a:custGeom>
              <a:rect b="b" l="l" r="r" t="t"/>
              <a:pathLst>
                <a:path extrusionOk="0" h="835" w="1069">
                  <a:moveTo>
                    <a:pt x="534" y="1"/>
                  </a:moveTo>
                  <a:cubicBezTo>
                    <a:pt x="1" y="1"/>
                    <a:pt x="1" y="835"/>
                    <a:pt x="534" y="835"/>
                  </a:cubicBezTo>
                  <a:cubicBezTo>
                    <a:pt x="1068" y="835"/>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4" name="Google Shape;2974;p11"/>
          <p:cNvGrpSpPr/>
          <p:nvPr/>
        </p:nvGrpSpPr>
        <p:grpSpPr>
          <a:xfrm flipH="1" rot="10800000">
            <a:off x="1703088" y="4521912"/>
            <a:ext cx="782989" cy="1094450"/>
            <a:chOff x="1897495" y="-461400"/>
            <a:chExt cx="815443" cy="1139815"/>
          </a:xfrm>
        </p:grpSpPr>
        <p:sp>
          <p:nvSpPr>
            <p:cNvPr id="2975" name="Google Shape;2975;p11"/>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11"/>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11"/>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11"/>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11"/>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11"/>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11"/>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11"/>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11"/>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11"/>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11"/>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11"/>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11"/>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11"/>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11"/>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11"/>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11"/>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11"/>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11"/>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11"/>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11"/>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11"/>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7" name="Google Shape;2997;p11"/>
          <p:cNvGrpSpPr/>
          <p:nvPr/>
        </p:nvGrpSpPr>
        <p:grpSpPr>
          <a:xfrm>
            <a:off x="501598" y="2941622"/>
            <a:ext cx="419136" cy="546878"/>
            <a:chOff x="1304140" y="978228"/>
            <a:chExt cx="436509" cy="569545"/>
          </a:xfrm>
        </p:grpSpPr>
        <p:sp>
          <p:nvSpPr>
            <p:cNvPr id="2998" name="Google Shape;2998;p11"/>
            <p:cNvSpPr/>
            <p:nvPr/>
          </p:nvSpPr>
          <p:spPr>
            <a:xfrm>
              <a:off x="1321934" y="978228"/>
              <a:ext cx="418716" cy="433845"/>
            </a:xfrm>
            <a:custGeom>
              <a:rect b="b" l="l" r="r" t="t"/>
              <a:pathLst>
                <a:path extrusionOk="0" h="14482" w="13977">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11"/>
            <p:cNvSpPr/>
            <p:nvPr/>
          </p:nvSpPr>
          <p:spPr>
            <a:xfrm>
              <a:off x="1304140" y="1073037"/>
              <a:ext cx="322013" cy="474737"/>
            </a:xfrm>
            <a:custGeom>
              <a:rect b="b" l="l" r="r" t="t"/>
              <a:pathLst>
                <a:path extrusionOk="0" h="15847" w="10749">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11"/>
            <p:cNvSpPr/>
            <p:nvPr/>
          </p:nvSpPr>
          <p:spPr>
            <a:xfrm>
              <a:off x="1369383" y="1235665"/>
              <a:ext cx="155569" cy="125642"/>
            </a:xfrm>
            <a:custGeom>
              <a:rect b="b" l="l" r="r" t="t"/>
              <a:pathLst>
                <a:path extrusionOk="0" h="4194" w="5193">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11"/>
            <p:cNvSpPr/>
            <p:nvPr/>
          </p:nvSpPr>
          <p:spPr>
            <a:xfrm>
              <a:off x="1422853" y="1210682"/>
              <a:ext cx="90951" cy="89603"/>
            </a:xfrm>
            <a:custGeom>
              <a:rect b="b" l="l" r="r" t="t"/>
              <a:pathLst>
                <a:path extrusionOk="0" h="2991" w="3036">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11"/>
            <p:cNvSpPr/>
            <p:nvPr/>
          </p:nvSpPr>
          <p:spPr>
            <a:xfrm>
              <a:off x="1473208" y="1117461"/>
              <a:ext cx="125911" cy="118242"/>
            </a:xfrm>
            <a:custGeom>
              <a:rect b="b" l="l" r="r" t="t"/>
              <a:pathLst>
                <a:path extrusionOk="0" h="3947" w="4203">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3" name="Google Shape;3003;p11"/>
            <p:cNvSpPr/>
            <p:nvPr/>
          </p:nvSpPr>
          <p:spPr>
            <a:xfrm>
              <a:off x="1524761" y="1114256"/>
              <a:ext cx="61982" cy="58986"/>
            </a:xfrm>
            <a:custGeom>
              <a:rect b="b" l="l" r="r" t="t"/>
              <a:pathLst>
                <a:path extrusionOk="0" h="1969" w="2069">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4" name="Google Shape;3004;p11"/>
            <p:cNvSpPr/>
            <p:nvPr/>
          </p:nvSpPr>
          <p:spPr>
            <a:xfrm>
              <a:off x="1567747" y="1071270"/>
              <a:ext cx="60964" cy="60814"/>
            </a:xfrm>
            <a:custGeom>
              <a:rect b="b" l="l" r="r" t="t"/>
              <a:pathLst>
                <a:path extrusionOk="0" h="2030" w="2035">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11"/>
            <p:cNvSpPr/>
            <p:nvPr/>
          </p:nvSpPr>
          <p:spPr>
            <a:xfrm>
              <a:off x="1620708" y="1230153"/>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11"/>
            <p:cNvSpPr/>
            <p:nvPr/>
          </p:nvSpPr>
          <p:spPr>
            <a:xfrm>
              <a:off x="1628676" y="1204182"/>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11"/>
            <p:cNvSpPr/>
            <p:nvPr/>
          </p:nvSpPr>
          <p:spPr>
            <a:xfrm>
              <a:off x="1641677" y="1227158"/>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8" name="Google Shape;3008;p11"/>
            <p:cNvSpPr/>
            <p:nvPr/>
          </p:nvSpPr>
          <p:spPr>
            <a:xfrm>
              <a:off x="1628676" y="1036312"/>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9" name="Google Shape;3009;p11"/>
            <p:cNvSpPr/>
            <p:nvPr/>
          </p:nvSpPr>
          <p:spPr>
            <a:xfrm>
              <a:off x="1638681" y="1057280"/>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11"/>
            <p:cNvSpPr/>
            <p:nvPr/>
          </p:nvSpPr>
          <p:spPr>
            <a:xfrm>
              <a:off x="1651682" y="103032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11"/>
            <p:cNvSpPr/>
            <p:nvPr/>
          </p:nvSpPr>
          <p:spPr>
            <a:xfrm>
              <a:off x="1451820" y="1101255"/>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11"/>
            <p:cNvSpPr/>
            <p:nvPr/>
          </p:nvSpPr>
          <p:spPr>
            <a:xfrm>
              <a:off x="1457811" y="1073277"/>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11"/>
            <p:cNvSpPr/>
            <p:nvPr/>
          </p:nvSpPr>
          <p:spPr>
            <a:xfrm>
              <a:off x="1471800" y="109226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11"/>
            <p:cNvSpPr/>
            <p:nvPr/>
          </p:nvSpPr>
          <p:spPr>
            <a:xfrm>
              <a:off x="1544741" y="1374059"/>
              <a:ext cx="15039" cy="10006"/>
            </a:xfrm>
            <a:custGeom>
              <a:rect b="b" l="l" r="r" t="t"/>
              <a:pathLst>
                <a:path extrusionOk="0" h="334" w="502">
                  <a:moveTo>
                    <a:pt x="234" y="0"/>
                  </a:moveTo>
                  <a:cubicBezTo>
                    <a:pt x="1" y="0"/>
                    <a:pt x="1" y="334"/>
                    <a:pt x="234" y="334"/>
                  </a:cubicBezTo>
                  <a:lnTo>
                    <a:pt x="268" y="334"/>
                  </a:lnTo>
                  <a:cubicBezTo>
                    <a:pt x="501" y="334"/>
                    <a:pt x="501" y="0"/>
                    <a:pt x="268"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11"/>
            <p:cNvSpPr/>
            <p:nvPr/>
          </p:nvSpPr>
          <p:spPr>
            <a:xfrm>
              <a:off x="1555735" y="1346081"/>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11"/>
            <p:cNvSpPr/>
            <p:nvPr/>
          </p:nvSpPr>
          <p:spPr>
            <a:xfrm>
              <a:off x="1571731" y="1371063"/>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11"/>
            <p:cNvSpPr/>
            <p:nvPr/>
          </p:nvSpPr>
          <p:spPr>
            <a:xfrm>
              <a:off x="1354914" y="1205170"/>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11"/>
            <p:cNvSpPr/>
            <p:nvPr/>
          </p:nvSpPr>
          <p:spPr>
            <a:xfrm>
              <a:off x="1367885" y="1184201"/>
              <a:ext cx="14020" cy="10006"/>
            </a:xfrm>
            <a:custGeom>
              <a:rect b="b" l="l" r="r" t="t"/>
              <a:pathLst>
                <a:path extrusionOk="0" h="334" w="468">
                  <a:moveTo>
                    <a:pt x="234" y="0"/>
                  </a:moveTo>
                  <a:cubicBezTo>
                    <a:pt x="1" y="0"/>
                    <a:pt x="1" y="334"/>
                    <a:pt x="234" y="334"/>
                  </a:cubicBezTo>
                  <a:cubicBezTo>
                    <a:pt x="468" y="334"/>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11"/>
            <p:cNvSpPr/>
            <p:nvPr/>
          </p:nvSpPr>
          <p:spPr>
            <a:xfrm>
              <a:off x="1375883" y="1205170"/>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20" name="Google Shape;3020;p11"/>
          <p:cNvGrpSpPr/>
          <p:nvPr/>
        </p:nvGrpSpPr>
        <p:grpSpPr>
          <a:xfrm flipH="1" rot="10800000">
            <a:off x="8269968" y="793500"/>
            <a:ext cx="1190020" cy="757074"/>
            <a:chOff x="7742212" y="3926048"/>
            <a:chExt cx="1414838" cy="900099"/>
          </a:xfrm>
        </p:grpSpPr>
        <p:sp>
          <p:nvSpPr>
            <p:cNvPr id="3021" name="Google Shape;3021;p11"/>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11"/>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11"/>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11"/>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5" name="Google Shape;3025;p11"/>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6" name="Google Shape;3026;p11"/>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11"/>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11"/>
            <p:cNvSpPr/>
            <p:nvPr/>
          </p:nvSpPr>
          <p:spPr>
            <a:xfrm>
              <a:off x="7742212" y="3936832"/>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29" name="Google Shape;3029;p11"/>
          <p:cNvGrpSpPr/>
          <p:nvPr/>
        </p:nvGrpSpPr>
        <p:grpSpPr>
          <a:xfrm flipH="1" rot="10800000">
            <a:off x="8545800" y="194516"/>
            <a:ext cx="1042259" cy="1047013"/>
            <a:chOff x="8276926" y="3750868"/>
            <a:chExt cx="1239162" cy="1244814"/>
          </a:xfrm>
        </p:grpSpPr>
        <p:sp>
          <p:nvSpPr>
            <p:cNvPr id="3030" name="Google Shape;3030;p11"/>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11"/>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11"/>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11"/>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11"/>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11"/>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11"/>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11"/>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11"/>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11"/>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11"/>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11"/>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11"/>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p11"/>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11"/>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11"/>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11"/>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11"/>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11"/>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11"/>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11"/>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11"/>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11"/>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11"/>
            <p:cNvSpPr/>
            <p:nvPr/>
          </p:nvSpPr>
          <p:spPr>
            <a:xfrm>
              <a:off x="8902419" y="4681074"/>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11"/>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11"/>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11"/>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7" name="Google Shape;3057;p11"/>
          <p:cNvGrpSpPr/>
          <p:nvPr/>
        </p:nvGrpSpPr>
        <p:grpSpPr>
          <a:xfrm flipH="1" rot="10800000">
            <a:off x="8484435" y="-270371"/>
            <a:ext cx="368416" cy="997931"/>
            <a:chOff x="7607455" y="4238363"/>
            <a:chExt cx="438017" cy="1186459"/>
          </a:xfrm>
        </p:grpSpPr>
        <p:sp>
          <p:nvSpPr>
            <p:cNvPr id="3058" name="Google Shape;3058;p11"/>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9" name="Google Shape;3059;p11"/>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11"/>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11"/>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11"/>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11"/>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11"/>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11"/>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11"/>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11"/>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11"/>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11"/>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11"/>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11"/>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11"/>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11"/>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11"/>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11"/>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p11"/>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11"/>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11"/>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11"/>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11"/>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11"/>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82" name="Google Shape;3082;p11"/>
          <p:cNvGrpSpPr/>
          <p:nvPr/>
        </p:nvGrpSpPr>
        <p:grpSpPr>
          <a:xfrm rot="-4992369">
            <a:off x="7231418" y="-258355"/>
            <a:ext cx="364310" cy="944495"/>
            <a:chOff x="7916001" y="4222802"/>
            <a:chExt cx="364302" cy="944474"/>
          </a:xfrm>
        </p:grpSpPr>
        <p:sp>
          <p:nvSpPr>
            <p:cNvPr id="3083" name="Google Shape;3083;p11"/>
            <p:cNvSpPr/>
            <p:nvPr/>
          </p:nvSpPr>
          <p:spPr>
            <a:xfrm>
              <a:off x="7954650" y="4270825"/>
              <a:ext cx="325652" cy="896451"/>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11"/>
            <p:cNvSpPr/>
            <p:nvPr/>
          </p:nvSpPr>
          <p:spPr>
            <a:xfrm>
              <a:off x="8159489" y="4463672"/>
              <a:ext cx="54905" cy="89149"/>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11"/>
            <p:cNvSpPr/>
            <p:nvPr/>
          </p:nvSpPr>
          <p:spPr>
            <a:xfrm>
              <a:off x="8053845" y="4468005"/>
              <a:ext cx="86579" cy="46918"/>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11"/>
            <p:cNvSpPr/>
            <p:nvPr/>
          </p:nvSpPr>
          <p:spPr>
            <a:xfrm>
              <a:off x="8092495" y="4353366"/>
              <a:ext cx="52134" cy="86805"/>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11"/>
            <p:cNvSpPr/>
            <p:nvPr/>
          </p:nvSpPr>
          <p:spPr>
            <a:xfrm>
              <a:off x="7991637" y="4373446"/>
              <a:ext cx="80733" cy="48404"/>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11"/>
            <p:cNvSpPr/>
            <p:nvPr/>
          </p:nvSpPr>
          <p:spPr>
            <a:xfrm>
              <a:off x="8010231" y="4260999"/>
              <a:ext cx="36914" cy="74131"/>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11"/>
            <p:cNvSpPr/>
            <p:nvPr/>
          </p:nvSpPr>
          <p:spPr>
            <a:xfrm>
              <a:off x="7937845" y="4303554"/>
              <a:ext cx="68966" cy="47119"/>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11"/>
            <p:cNvSpPr/>
            <p:nvPr/>
          </p:nvSpPr>
          <p:spPr>
            <a:xfrm>
              <a:off x="7916001" y="4222802"/>
              <a:ext cx="62238" cy="61910"/>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91" name="Google Shape;3091;p11"/>
          <p:cNvSpPr/>
          <p:nvPr/>
        </p:nvSpPr>
        <p:spPr>
          <a:xfrm flipH="1" rot="10800000">
            <a:off x="7991078" y="-124958"/>
            <a:ext cx="548046" cy="880098"/>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11"/>
          <p:cNvSpPr/>
          <p:nvPr/>
        </p:nvSpPr>
        <p:spPr>
          <a:xfrm flipH="1" rot="10800000">
            <a:off x="7983973" y="-199739"/>
            <a:ext cx="486035" cy="891563"/>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3" name="Google Shape;3093;p11"/>
          <p:cNvSpPr/>
          <p:nvPr/>
        </p:nvSpPr>
        <p:spPr>
          <a:xfrm flipH="1" rot="10800000">
            <a:off x="8312420" y="476643"/>
            <a:ext cx="170033" cy="140577"/>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4" name="Google Shape;3094;p11"/>
          <p:cNvSpPr/>
          <p:nvPr/>
        </p:nvSpPr>
        <p:spPr>
          <a:xfrm flipH="1" rot="10800000">
            <a:off x="8247416" y="355298"/>
            <a:ext cx="236126" cy="182682"/>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11"/>
          <p:cNvSpPr/>
          <p:nvPr/>
        </p:nvSpPr>
        <p:spPr>
          <a:xfrm flipH="1" rot="10800000">
            <a:off x="8165052" y="227075"/>
            <a:ext cx="326207" cy="223502"/>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11"/>
          <p:cNvSpPr/>
          <p:nvPr/>
        </p:nvSpPr>
        <p:spPr>
          <a:xfrm flipH="1" rot="10800000">
            <a:off x="8098990" y="73660"/>
            <a:ext cx="376299" cy="209668"/>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11"/>
          <p:cNvSpPr/>
          <p:nvPr/>
        </p:nvSpPr>
        <p:spPr>
          <a:xfrm flipH="1" rot="10800000">
            <a:off x="8082285" y="-49642"/>
            <a:ext cx="235219" cy="149421"/>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11"/>
          <p:cNvSpPr/>
          <p:nvPr/>
        </p:nvSpPr>
        <p:spPr>
          <a:xfrm flipH="1" rot="10800000">
            <a:off x="8123026" y="344955"/>
            <a:ext cx="26911" cy="21040"/>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11"/>
          <p:cNvSpPr/>
          <p:nvPr/>
        </p:nvSpPr>
        <p:spPr>
          <a:xfrm flipH="1" rot="10800000">
            <a:off x="8093623" y="317240"/>
            <a:ext cx="26079" cy="21040"/>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11"/>
          <p:cNvSpPr/>
          <p:nvPr/>
        </p:nvSpPr>
        <p:spPr>
          <a:xfrm flipH="1" rot="10800000">
            <a:off x="8081857" y="366825"/>
            <a:ext cx="26911" cy="21040"/>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11"/>
          <p:cNvSpPr/>
          <p:nvPr/>
        </p:nvSpPr>
        <p:spPr>
          <a:xfrm flipH="1" rot="10800000">
            <a:off x="8402897" y="218902"/>
            <a:ext cx="26079" cy="21040"/>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11"/>
          <p:cNvSpPr/>
          <p:nvPr/>
        </p:nvSpPr>
        <p:spPr>
          <a:xfrm flipH="1" rot="10800000">
            <a:off x="8370118" y="194513"/>
            <a:ext cx="26079" cy="20208"/>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11"/>
          <p:cNvSpPr/>
          <p:nvPr/>
        </p:nvSpPr>
        <p:spPr>
          <a:xfrm flipH="1" rot="10800000">
            <a:off x="8235650" y="386150"/>
            <a:ext cx="26079" cy="20183"/>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11"/>
          <p:cNvSpPr/>
          <p:nvPr/>
        </p:nvSpPr>
        <p:spPr>
          <a:xfrm flipH="1" rot="10800000">
            <a:off x="8216325" y="435735"/>
            <a:ext cx="26911" cy="20208"/>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11"/>
          <p:cNvSpPr/>
          <p:nvPr/>
        </p:nvSpPr>
        <p:spPr>
          <a:xfrm flipH="1" rot="10800000">
            <a:off x="8455001" y="473553"/>
            <a:ext cx="26079" cy="21040"/>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11"/>
          <p:cNvSpPr/>
          <p:nvPr/>
        </p:nvSpPr>
        <p:spPr>
          <a:xfrm flipH="1" rot="10800000">
            <a:off x="8413832" y="443294"/>
            <a:ext cx="26079" cy="21040"/>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11"/>
          <p:cNvSpPr/>
          <p:nvPr/>
        </p:nvSpPr>
        <p:spPr>
          <a:xfrm flipH="1" rot="10800000">
            <a:off x="8364247" y="621476"/>
            <a:ext cx="26911" cy="21040"/>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11"/>
          <p:cNvSpPr/>
          <p:nvPr/>
        </p:nvSpPr>
        <p:spPr>
          <a:xfrm flipH="1" rot="10800000">
            <a:off x="8391962" y="665190"/>
            <a:ext cx="26079" cy="2101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11"/>
          <p:cNvSpPr/>
          <p:nvPr/>
        </p:nvSpPr>
        <p:spPr>
          <a:xfrm flipH="1" rot="-10392468">
            <a:off x="7355265" y="-106134"/>
            <a:ext cx="686110" cy="861001"/>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0" name="Google Shape;3110;p11"/>
          <p:cNvSpPr/>
          <p:nvPr/>
        </p:nvSpPr>
        <p:spPr>
          <a:xfrm flipH="1" rot="-10392468">
            <a:off x="7428715" y="-207988"/>
            <a:ext cx="483351" cy="881965"/>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1" name="Google Shape;3111;p11"/>
          <p:cNvSpPr/>
          <p:nvPr/>
        </p:nvSpPr>
        <p:spPr>
          <a:xfrm flipH="1" rot="-10392468">
            <a:off x="7758212" y="-59328"/>
            <a:ext cx="139767" cy="133367"/>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11"/>
          <p:cNvSpPr/>
          <p:nvPr/>
        </p:nvSpPr>
        <p:spPr>
          <a:xfrm flipH="1" rot="-10392468">
            <a:off x="7629869" y="73853"/>
            <a:ext cx="192731" cy="191824"/>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11"/>
          <p:cNvSpPr/>
          <p:nvPr/>
        </p:nvSpPr>
        <p:spPr>
          <a:xfrm flipH="1" rot="-10392468">
            <a:off x="7533765" y="164979"/>
            <a:ext cx="216290" cy="274016"/>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11"/>
          <p:cNvSpPr/>
          <p:nvPr/>
        </p:nvSpPr>
        <p:spPr>
          <a:xfrm flipH="1" rot="-10392468">
            <a:off x="7539764" y="295330"/>
            <a:ext cx="111420" cy="144529"/>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11"/>
          <p:cNvSpPr/>
          <p:nvPr/>
        </p:nvSpPr>
        <p:spPr>
          <a:xfrm flipH="1" rot="-10392468">
            <a:off x="7414026" y="412152"/>
            <a:ext cx="142841" cy="171087"/>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11"/>
          <p:cNvSpPr/>
          <p:nvPr/>
        </p:nvSpPr>
        <p:spPr>
          <a:xfrm flipH="1" rot="-10392468">
            <a:off x="7382758" y="512051"/>
            <a:ext cx="101997" cy="118526"/>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11"/>
          <p:cNvSpPr/>
          <p:nvPr/>
        </p:nvSpPr>
        <p:spPr>
          <a:xfrm flipH="1" rot="10800000">
            <a:off x="7985182" y="397085"/>
            <a:ext cx="28624" cy="21871"/>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11"/>
          <p:cNvSpPr/>
          <p:nvPr/>
        </p:nvSpPr>
        <p:spPr>
          <a:xfrm flipH="1" rot="-10392468">
            <a:off x="7810876" y="469486"/>
            <a:ext cx="28598" cy="21871"/>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11"/>
          <p:cNvSpPr/>
          <p:nvPr/>
        </p:nvSpPr>
        <p:spPr>
          <a:xfrm flipH="1" rot="-10392468">
            <a:off x="7805059" y="418832"/>
            <a:ext cx="28598" cy="21896"/>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11"/>
          <p:cNvSpPr/>
          <p:nvPr/>
        </p:nvSpPr>
        <p:spPr>
          <a:xfrm flipH="1" rot="-10392468">
            <a:off x="7433296" y="164654"/>
            <a:ext cx="28598" cy="21871"/>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11"/>
          <p:cNvSpPr/>
          <p:nvPr/>
        </p:nvSpPr>
        <p:spPr>
          <a:xfrm flipH="1" rot="-10392468">
            <a:off x="7436085" y="212384"/>
            <a:ext cx="28598" cy="21871"/>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11"/>
          <p:cNvSpPr/>
          <p:nvPr/>
        </p:nvSpPr>
        <p:spPr>
          <a:xfrm flipH="1" rot="-10392468">
            <a:off x="7486995" y="182900"/>
            <a:ext cx="28598" cy="21871"/>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11"/>
          <p:cNvSpPr/>
          <p:nvPr/>
        </p:nvSpPr>
        <p:spPr>
          <a:xfrm flipH="1" rot="-10392468">
            <a:off x="7501521" y="657773"/>
            <a:ext cx="28598" cy="21871"/>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11"/>
          <p:cNvSpPr/>
          <p:nvPr/>
        </p:nvSpPr>
        <p:spPr>
          <a:xfrm flipH="1" rot="-10392468">
            <a:off x="7468110" y="668131"/>
            <a:ext cx="27767" cy="21871"/>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11"/>
          <p:cNvSpPr/>
          <p:nvPr/>
        </p:nvSpPr>
        <p:spPr>
          <a:xfrm flipH="1" rot="-10392468">
            <a:off x="7366618" y="475810"/>
            <a:ext cx="28598" cy="21871"/>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11"/>
          <p:cNvSpPr/>
          <p:nvPr/>
        </p:nvSpPr>
        <p:spPr>
          <a:xfrm flipH="1" rot="-10392468">
            <a:off x="7370099" y="446588"/>
            <a:ext cx="28598" cy="21871"/>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7" name="Google Shape;3127;p11"/>
          <p:cNvSpPr/>
          <p:nvPr/>
        </p:nvSpPr>
        <p:spPr>
          <a:xfrm flipH="1" rot="-10392468">
            <a:off x="7847662" y="160681"/>
            <a:ext cx="28598" cy="21896"/>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8" name="Google Shape;3128;p11"/>
          <p:cNvSpPr/>
          <p:nvPr/>
        </p:nvSpPr>
        <p:spPr>
          <a:xfrm flipH="1" rot="-10392468">
            <a:off x="7567352" y="254259"/>
            <a:ext cx="28624" cy="21871"/>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9" name="Google Shape;3129;p11"/>
          <p:cNvSpPr/>
          <p:nvPr/>
        </p:nvSpPr>
        <p:spPr>
          <a:xfrm flipH="1" rot="-10392468">
            <a:off x="7783578" y="300344"/>
            <a:ext cx="28598" cy="22702"/>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30" name="Google Shape;3130;p11"/>
          <p:cNvGrpSpPr/>
          <p:nvPr/>
        </p:nvGrpSpPr>
        <p:grpSpPr>
          <a:xfrm flipH="1" rot="10800000">
            <a:off x="7172049" y="4337924"/>
            <a:ext cx="436502" cy="569243"/>
            <a:chOff x="3289399" y="3455662"/>
            <a:chExt cx="436502" cy="569243"/>
          </a:xfrm>
        </p:grpSpPr>
        <p:sp>
          <p:nvSpPr>
            <p:cNvPr id="3131" name="Google Shape;3131;p11"/>
            <p:cNvSpPr/>
            <p:nvPr/>
          </p:nvSpPr>
          <p:spPr>
            <a:xfrm>
              <a:off x="3289399" y="3590341"/>
              <a:ext cx="418746" cy="434563"/>
            </a:xfrm>
            <a:custGeom>
              <a:rect b="b" l="l" r="r" t="t"/>
              <a:pathLst>
                <a:path extrusionOk="0" h="14506" w="13978">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2" name="Google Shape;3132;p11"/>
            <p:cNvSpPr/>
            <p:nvPr/>
          </p:nvSpPr>
          <p:spPr>
            <a:xfrm>
              <a:off x="3404877" y="3455662"/>
              <a:ext cx="321025" cy="474737"/>
            </a:xfrm>
            <a:custGeom>
              <a:rect b="b" l="l" r="r" t="t"/>
              <a:pathLst>
                <a:path extrusionOk="0" h="15847" w="10716">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11"/>
            <p:cNvSpPr/>
            <p:nvPr/>
          </p:nvSpPr>
          <p:spPr>
            <a:xfrm>
              <a:off x="3505857" y="3642074"/>
              <a:ext cx="155300" cy="125672"/>
            </a:xfrm>
            <a:custGeom>
              <a:rect b="b" l="l" r="r" t="t"/>
              <a:pathLst>
                <a:path extrusionOk="0" h="4195" w="5184">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11"/>
            <p:cNvSpPr/>
            <p:nvPr/>
          </p:nvSpPr>
          <p:spPr>
            <a:xfrm>
              <a:off x="3517210" y="3702794"/>
              <a:ext cx="89992" cy="89932"/>
            </a:xfrm>
            <a:custGeom>
              <a:rect b="b" l="l" r="r" t="t"/>
              <a:pathLst>
                <a:path extrusionOk="0" h="3002" w="3004">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11"/>
            <p:cNvSpPr/>
            <p:nvPr/>
          </p:nvSpPr>
          <p:spPr>
            <a:xfrm>
              <a:off x="3432196" y="3767648"/>
              <a:ext cx="125222" cy="117284"/>
            </a:xfrm>
            <a:custGeom>
              <a:rect b="b" l="l" r="r" t="t"/>
              <a:pathLst>
                <a:path extrusionOk="0" h="3915" w="418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11"/>
            <p:cNvSpPr/>
            <p:nvPr/>
          </p:nvSpPr>
          <p:spPr>
            <a:xfrm>
              <a:off x="3444268" y="3829146"/>
              <a:ext cx="62012" cy="58986"/>
            </a:xfrm>
            <a:custGeom>
              <a:rect b="b" l="l" r="r" t="t"/>
              <a:pathLst>
                <a:path extrusionOk="0" h="1969" w="207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11"/>
            <p:cNvSpPr/>
            <p:nvPr/>
          </p:nvSpPr>
          <p:spPr>
            <a:xfrm>
              <a:off x="3402301" y="3870754"/>
              <a:ext cx="60005" cy="61353"/>
            </a:xfrm>
            <a:custGeom>
              <a:rect b="b" l="l" r="r" t="t"/>
              <a:pathLst>
                <a:path extrusionOk="0" h="2048" w="2003">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11"/>
            <p:cNvSpPr/>
            <p:nvPr/>
          </p:nvSpPr>
          <p:spPr>
            <a:xfrm>
              <a:off x="3395321" y="3762196"/>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9" name="Google Shape;3139;p11"/>
            <p:cNvSpPr/>
            <p:nvPr/>
          </p:nvSpPr>
          <p:spPr>
            <a:xfrm>
              <a:off x="3388312" y="378819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0" name="Google Shape;3140;p11"/>
            <p:cNvSpPr/>
            <p:nvPr/>
          </p:nvSpPr>
          <p:spPr>
            <a:xfrm>
              <a:off x="3375341" y="3765221"/>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1" name="Google Shape;3141;p11"/>
            <p:cNvSpPr/>
            <p:nvPr/>
          </p:nvSpPr>
          <p:spPr>
            <a:xfrm>
              <a:off x="3388312" y="395606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2" name="Google Shape;3142;p11"/>
            <p:cNvSpPr/>
            <p:nvPr/>
          </p:nvSpPr>
          <p:spPr>
            <a:xfrm>
              <a:off x="3378337" y="393408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3" name="Google Shape;3143;p11"/>
            <p:cNvSpPr/>
            <p:nvPr/>
          </p:nvSpPr>
          <p:spPr>
            <a:xfrm>
              <a:off x="3365336" y="396205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4" name="Google Shape;3144;p11"/>
            <p:cNvSpPr/>
            <p:nvPr/>
          </p:nvSpPr>
          <p:spPr>
            <a:xfrm>
              <a:off x="3565198" y="3891124"/>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11"/>
            <p:cNvSpPr/>
            <p:nvPr/>
          </p:nvSpPr>
          <p:spPr>
            <a:xfrm>
              <a:off x="3559177" y="3918084"/>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6" name="Google Shape;3146;p11"/>
            <p:cNvSpPr/>
            <p:nvPr/>
          </p:nvSpPr>
          <p:spPr>
            <a:xfrm>
              <a:off x="3545188" y="3899092"/>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p11"/>
            <p:cNvSpPr/>
            <p:nvPr/>
          </p:nvSpPr>
          <p:spPr>
            <a:xfrm>
              <a:off x="3471258" y="3618320"/>
              <a:ext cx="15009" cy="11024"/>
            </a:xfrm>
            <a:custGeom>
              <a:rect b="b" l="l" r="r" t="t"/>
              <a:pathLst>
                <a:path extrusionOk="0" h="368" w="501">
                  <a:moveTo>
                    <a:pt x="234" y="1"/>
                  </a:moveTo>
                  <a:cubicBezTo>
                    <a:pt x="1" y="1"/>
                    <a:pt x="1" y="367"/>
                    <a:pt x="234" y="367"/>
                  </a:cubicBezTo>
                  <a:lnTo>
                    <a:pt x="267" y="367"/>
                  </a:ln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11"/>
            <p:cNvSpPr/>
            <p:nvPr/>
          </p:nvSpPr>
          <p:spPr>
            <a:xfrm>
              <a:off x="3460265" y="3646298"/>
              <a:ext cx="15009" cy="11024"/>
            </a:xfrm>
            <a:custGeom>
              <a:rect b="b" l="l" r="r" t="t"/>
              <a:pathLst>
                <a:path extrusionOk="0" h="368" w="501">
                  <a:moveTo>
                    <a:pt x="267" y="1"/>
                  </a:moveTo>
                  <a:cubicBezTo>
                    <a:pt x="1" y="1"/>
                    <a:pt x="1" y="367"/>
                    <a:pt x="267" y="367"/>
                  </a:cubicBez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11"/>
            <p:cNvSpPr/>
            <p:nvPr/>
          </p:nvSpPr>
          <p:spPr>
            <a:xfrm>
              <a:off x="3445287" y="3621315"/>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11"/>
            <p:cNvSpPr/>
            <p:nvPr/>
          </p:nvSpPr>
          <p:spPr>
            <a:xfrm>
              <a:off x="3662104"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1" name="Google Shape;3151;p11"/>
            <p:cNvSpPr/>
            <p:nvPr/>
          </p:nvSpPr>
          <p:spPr>
            <a:xfrm>
              <a:off x="3649133" y="3808177"/>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11"/>
            <p:cNvSpPr/>
            <p:nvPr/>
          </p:nvSpPr>
          <p:spPr>
            <a:xfrm>
              <a:off x="3640116"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53" name="Google Shape;3153;p11"/>
          <p:cNvGrpSpPr/>
          <p:nvPr/>
        </p:nvGrpSpPr>
        <p:grpSpPr>
          <a:xfrm flipH="1" rot="10800000">
            <a:off x="-221282" y="-186589"/>
            <a:ext cx="1500235" cy="1460527"/>
            <a:chOff x="-181020" y="4253777"/>
            <a:chExt cx="1117161" cy="1087511"/>
          </a:xfrm>
        </p:grpSpPr>
        <p:sp>
          <p:nvSpPr>
            <p:cNvPr id="3154" name="Google Shape;3154;p11"/>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5" name="Google Shape;3155;p11"/>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6" name="Google Shape;3156;p11"/>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7" name="Google Shape;3157;p11"/>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8" name="Google Shape;3158;p11"/>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9" name="Google Shape;3159;p11"/>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0" name="Google Shape;3160;p11"/>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1" name="Google Shape;3161;p11"/>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2" name="Google Shape;3162;p11"/>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11"/>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11"/>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11"/>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11"/>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11"/>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68" name="Google Shape;3168;p11"/>
          <p:cNvGrpSpPr/>
          <p:nvPr/>
        </p:nvGrpSpPr>
        <p:grpSpPr>
          <a:xfrm flipH="1" rot="10800000">
            <a:off x="-256703" y="184140"/>
            <a:ext cx="1187279" cy="1592727"/>
            <a:chOff x="-168050" y="4195214"/>
            <a:chExt cx="719519" cy="965231"/>
          </a:xfrm>
        </p:grpSpPr>
        <p:sp>
          <p:nvSpPr>
            <p:cNvPr id="3169" name="Google Shape;3169;p11"/>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0" name="Google Shape;3170;p11"/>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1" name="Google Shape;3171;p11"/>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2" name="Google Shape;3172;p11"/>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3" name="Google Shape;3173;p11"/>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4" name="Google Shape;3174;p11"/>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11"/>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6" name="Google Shape;3176;p11"/>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7" name="Google Shape;3177;p11"/>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8" name="Google Shape;3178;p11"/>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9" name="Google Shape;3179;p11"/>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0" name="Google Shape;3180;p11"/>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1" name="Google Shape;3181;p11"/>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2" name="Google Shape;3182;p11"/>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3" name="Google Shape;3183;p11"/>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4" name="Google Shape;3184;p11"/>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p11"/>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11"/>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p11"/>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8" name="Google Shape;3188;p11"/>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p11"/>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0" name="Google Shape;3190;p11"/>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11"/>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11"/>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11"/>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11"/>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11"/>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11"/>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11"/>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11"/>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11"/>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11"/>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11"/>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11"/>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11"/>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11"/>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11"/>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11"/>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11"/>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11"/>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11"/>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11"/>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11"/>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11"/>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11"/>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11"/>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11"/>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16" name="Google Shape;3216;p11"/>
          <p:cNvGrpSpPr/>
          <p:nvPr/>
        </p:nvGrpSpPr>
        <p:grpSpPr>
          <a:xfrm flipH="1" rot="10800000">
            <a:off x="7923837" y="4210795"/>
            <a:ext cx="1116750" cy="1145263"/>
            <a:chOff x="7973149" y="-201092"/>
            <a:chExt cx="1116750" cy="1145263"/>
          </a:xfrm>
        </p:grpSpPr>
        <p:sp>
          <p:nvSpPr>
            <p:cNvPr id="3217" name="Google Shape;3217;p11"/>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11"/>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11"/>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11"/>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11"/>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11"/>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11"/>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11"/>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11"/>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11"/>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11"/>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11"/>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11"/>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11"/>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11"/>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11"/>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11"/>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11"/>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11"/>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11"/>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11"/>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11"/>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11"/>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11"/>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11"/>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11"/>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11"/>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11"/>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11"/>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11"/>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11"/>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11"/>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11"/>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0" name="Google Shape;3250;p11"/>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11"/>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2" name="Google Shape;3252;p11"/>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3" name="Google Shape;3253;p11"/>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4" name="Google Shape;3254;p11"/>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5" name="Google Shape;3255;p11"/>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p11"/>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7" name="Google Shape;3257;p11"/>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8" name="Google Shape;3258;p11"/>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11"/>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11"/>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11"/>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11"/>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11"/>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11"/>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11"/>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11"/>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11"/>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11"/>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11"/>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11"/>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11"/>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11"/>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11"/>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11"/>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11"/>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11"/>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11"/>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78" name="Google Shape;3278;p11"/>
          <p:cNvGrpSpPr/>
          <p:nvPr/>
        </p:nvGrpSpPr>
        <p:grpSpPr>
          <a:xfrm rot="-5400000">
            <a:off x="5562532" y="4530983"/>
            <a:ext cx="1007000" cy="841746"/>
            <a:chOff x="3579657" y="4246288"/>
            <a:chExt cx="1007000" cy="841746"/>
          </a:xfrm>
        </p:grpSpPr>
        <p:sp>
          <p:nvSpPr>
            <p:cNvPr id="3279" name="Google Shape;3279;p11"/>
            <p:cNvSpPr/>
            <p:nvPr/>
          </p:nvSpPr>
          <p:spPr>
            <a:xfrm>
              <a:off x="4009156" y="4502305"/>
              <a:ext cx="66985" cy="52006"/>
            </a:xfrm>
            <a:custGeom>
              <a:rect b="b" l="l" r="r" t="t"/>
              <a:pathLst>
                <a:path extrusionOk="0" h="1736" w="2236">
                  <a:moveTo>
                    <a:pt x="1101" y="1"/>
                  </a:moveTo>
                  <a:cubicBezTo>
                    <a:pt x="0" y="1"/>
                    <a:pt x="0" y="1736"/>
                    <a:pt x="1101" y="1736"/>
                  </a:cubicBezTo>
                  <a:cubicBezTo>
                    <a:pt x="2235" y="1736"/>
                    <a:pt x="2235" y="1"/>
                    <a:pt x="1101"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11"/>
            <p:cNvSpPr/>
            <p:nvPr/>
          </p:nvSpPr>
          <p:spPr>
            <a:xfrm>
              <a:off x="4169028" y="4467347"/>
              <a:ext cx="67974" cy="52006"/>
            </a:xfrm>
            <a:custGeom>
              <a:rect b="b" l="l" r="r" t="t"/>
              <a:pathLst>
                <a:path extrusionOk="0" h="1736" w="2269">
                  <a:moveTo>
                    <a:pt x="1134" y="0"/>
                  </a:moveTo>
                  <a:cubicBezTo>
                    <a:pt x="0" y="0"/>
                    <a:pt x="0" y="1735"/>
                    <a:pt x="1134" y="1735"/>
                  </a:cubicBezTo>
                  <a:cubicBezTo>
                    <a:pt x="2269" y="1735"/>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11"/>
            <p:cNvSpPr/>
            <p:nvPr/>
          </p:nvSpPr>
          <p:spPr>
            <a:xfrm>
              <a:off x="4273931" y="4614248"/>
              <a:ext cx="68004" cy="51976"/>
            </a:xfrm>
            <a:custGeom>
              <a:rect b="b" l="l" r="r" t="t"/>
              <a:pathLst>
                <a:path extrusionOk="0" h="1735" w="2270">
                  <a:moveTo>
                    <a:pt x="1135" y="0"/>
                  </a:moveTo>
                  <a:cubicBezTo>
                    <a:pt x="1" y="0"/>
                    <a:pt x="1" y="1735"/>
                    <a:pt x="1135" y="1735"/>
                  </a:cubicBezTo>
                  <a:cubicBezTo>
                    <a:pt x="2269" y="1735"/>
                    <a:pt x="2269" y="0"/>
                    <a:pt x="1135"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11"/>
            <p:cNvSpPr/>
            <p:nvPr/>
          </p:nvSpPr>
          <p:spPr>
            <a:xfrm>
              <a:off x="4434821" y="4579260"/>
              <a:ext cx="67974" cy="52006"/>
            </a:xfrm>
            <a:custGeom>
              <a:rect b="b" l="l" r="r" t="t"/>
              <a:pathLst>
                <a:path extrusionOk="0" h="1736" w="2269">
                  <a:moveTo>
                    <a:pt x="1134" y="0"/>
                  </a:moveTo>
                  <a:cubicBezTo>
                    <a:pt x="0" y="0"/>
                    <a:pt x="0" y="1735"/>
                    <a:pt x="1134" y="1735"/>
                  </a:cubicBezTo>
                  <a:cubicBezTo>
                    <a:pt x="2269" y="1735"/>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11"/>
            <p:cNvSpPr/>
            <p:nvPr/>
          </p:nvSpPr>
          <p:spPr>
            <a:xfrm>
              <a:off x="4483768" y="4719152"/>
              <a:ext cx="68004" cy="52006"/>
            </a:xfrm>
            <a:custGeom>
              <a:rect b="b" l="l" r="r" t="t"/>
              <a:pathLst>
                <a:path extrusionOk="0" h="1736" w="2270">
                  <a:moveTo>
                    <a:pt x="1135" y="1"/>
                  </a:moveTo>
                  <a:cubicBezTo>
                    <a:pt x="1" y="1"/>
                    <a:pt x="1" y="1735"/>
                    <a:pt x="1135" y="1735"/>
                  </a:cubicBezTo>
                  <a:cubicBezTo>
                    <a:pt x="2269" y="1735"/>
                    <a:pt x="2269" y="1"/>
                    <a:pt x="1135"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11"/>
            <p:cNvSpPr/>
            <p:nvPr/>
          </p:nvSpPr>
          <p:spPr>
            <a:xfrm>
              <a:off x="3682270" y="4246288"/>
              <a:ext cx="904387" cy="841746"/>
            </a:xfrm>
            <a:custGeom>
              <a:rect b="b" l="l" r="r" t="t"/>
              <a:pathLst>
                <a:path extrusionOk="0" h="28098" w="30189">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11"/>
            <p:cNvSpPr/>
            <p:nvPr/>
          </p:nvSpPr>
          <p:spPr>
            <a:xfrm>
              <a:off x="3579657" y="4381465"/>
              <a:ext cx="817960" cy="704930"/>
            </a:xfrm>
            <a:custGeom>
              <a:rect b="b" l="l" r="r" t="t"/>
              <a:pathLst>
                <a:path extrusionOk="0" h="23531" w="27304">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11"/>
            <p:cNvSpPr/>
            <p:nvPr/>
          </p:nvSpPr>
          <p:spPr>
            <a:xfrm>
              <a:off x="4189966" y="4386347"/>
              <a:ext cx="263776" cy="238072"/>
            </a:xfrm>
            <a:custGeom>
              <a:rect b="b" l="l" r="r" t="t"/>
              <a:pathLst>
                <a:path extrusionOk="0" h="7947" w="8805">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11"/>
            <p:cNvSpPr/>
            <p:nvPr/>
          </p:nvSpPr>
          <p:spPr>
            <a:xfrm>
              <a:off x="4058343" y="4475345"/>
              <a:ext cx="296190" cy="306345"/>
            </a:xfrm>
            <a:custGeom>
              <a:rect b="b" l="l" r="r" t="t"/>
              <a:pathLst>
                <a:path extrusionOk="0" h="10226" w="9887">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11"/>
            <p:cNvSpPr/>
            <p:nvPr/>
          </p:nvSpPr>
          <p:spPr>
            <a:xfrm>
              <a:off x="3910423" y="4490263"/>
              <a:ext cx="447505" cy="405894"/>
            </a:xfrm>
            <a:custGeom>
              <a:rect b="b" l="l" r="r" t="t"/>
              <a:pathLst>
                <a:path extrusionOk="0" h="13549" w="14938">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11"/>
            <p:cNvSpPr/>
            <p:nvPr/>
          </p:nvSpPr>
          <p:spPr>
            <a:xfrm>
              <a:off x="3830293" y="4714539"/>
              <a:ext cx="315872" cy="302691"/>
            </a:xfrm>
            <a:custGeom>
              <a:rect b="b" l="l" r="r" t="t"/>
              <a:pathLst>
                <a:path extrusionOk="0" h="10104" w="10544">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11"/>
            <p:cNvSpPr/>
            <p:nvPr/>
          </p:nvSpPr>
          <p:spPr>
            <a:xfrm>
              <a:off x="4387132" y="4769447"/>
              <a:ext cx="30437" cy="21330"/>
            </a:xfrm>
            <a:custGeom>
              <a:rect b="b" l="l" r="r" t="t"/>
              <a:pathLst>
                <a:path extrusionOk="0" h="712" w="1016">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11"/>
            <p:cNvSpPr/>
            <p:nvPr/>
          </p:nvSpPr>
          <p:spPr>
            <a:xfrm>
              <a:off x="4371046" y="4822528"/>
              <a:ext cx="30647" cy="22109"/>
            </a:xfrm>
            <a:custGeom>
              <a:rect b="b" l="l" r="r" t="t"/>
              <a:pathLst>
                <a:path extrusionOk="0" h="738" w="1023">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11"/>
            <p:cNvSpPr/>
            <p:nvPr/>
          </p:nvSpPr>
          <p:spPr>
            <a:xfrm>
              <a:off x="4424037" y="4805514"/>
              <a:ext cx="30497" cy="21240"/>
            </a:xfrm>
            <a:custGeom>
              <a:rect b="b" l="l" r="r" t="t"/>
              <a:pathLst>
                <a:path extrusionOk="0" h="709" w="1018">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11"/>
            <p:cNvSpPr/>
            <p:nvPr/>
          </p:nvSpPr>
          <p:spPr>
            <a:xfrm>
              <a:off x="3935406" y="4418819"/>
              <a:ext cx="30617" cy="22139"/>
            </a:xfrm>
            <a:custGeom>
              <a:rect b="b" l="l" r="r" t="t"/>
              <a:pathLst>
                <a:path extrusionOk="0" h="739" w="1022">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11"/>
            <p:cNvSpPr/>
            <p:nvPr/>
          </p:nvSpPr>
          <p:spPr>
            <a:xfrm>
              <a:off x="3967368" y="4406837"/>
              <a:ext cx="31725" cy="21749"/>
            </a:xfrm>
            <a:custGeom>
              <a:rect b="b" l="l" r="r" t="t"/>
              <a:pathLst>
                <a:path extrusionOk="0" h="726" w="1059">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11"/>
            <p:cNvSpPr/>
            <p:nvPr/>
          </p:nvSpPr>
          <p:spPr>
            <a:xfrm>
              <a:off x="3955386" y="4468785"/>
              <a:ext cx="30617" cy="22139"/>
            </a:xfrm>
            <a:custGeom>
              <a:rect b="b" l="l" r="r" t="t"/>
              <a:pathLst>
                <a:path extrusionOk="0" h="739" w="1022">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11"/>
            <p:cNvSpPr/>
            <p:nvPr/>
          </p:nvSpPr>
          <p:spPr>
            <a:xfrm>
              <a:off x="4413822" y="4345878"/>
              <a:ext cx="30736" cy="21240"/>
            </a:xfrm>
            <a:custGeom>
              <a:rect b="b" l="l" r="r" t="t"/>
              <a:pathLst>
                <a:path extrusionOk="0" h="709" w="1026">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11"/>
            <p:cNvSpPr/>
            <p:nvPr/>
          </p:nvSpPr>
          <p:spPr>
            <a:xfrm>
              <a:off x="4416908" y="4409743"/>
              <a:ext cx="30736" cy="21210"/>
            </a:xfrm>
            <a:custGeom>
              <a:rect b="b" l="l" r="r" t="t"/>
              <a:pathLst>
                <a:path extrusionOk="0" h="708" w="1026">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11"/>
            <p:cNvSpPr/>
            <p:nvPr/>
          </p:nvSpPr>
          <p:spPr>
            <a:xfrm>
              <a:off x="4456000" y="4374874"/>
              <a:ext cx="30617" cy="22109"/>
            </a:xfrm>
            <a:custGeom>
              <a:rect b="b" l="l" r="r" t="t"/>
              <a:pathLst>
                <a:path extrusionOk="0" h="738" w="1022">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11"/>
            <p:cNvSpPr/>
            <p:nvPr/>
          </p:nvSpPr>
          <p:spPr>
            <a:xfrm>
              <a:off x="3999450" y="4672542"/>
              <a:ext cx="30497" cy="21210"/>
            </a:xfrm>
            <a:custGeom>
              <a:rect b="b" l="l" r="r" t="t"/>
              <a:pathLst>
                <a:path extrusionOk="0" h="708" w="1018">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11"/>
            <p:cNvSpPr/>
            <p:nvPr/>
          </p:nvSpPr>
          <p:spPr>
            <a:xfrm>
              <a:off x="3998222" y="4721489"/>
              <a:ext cx="30736" cy="21240"/>
            </a:xfrm>
            <a:custGeom>
              <a:rect b="b" l="l" r="r" t="t"/>
              <a:pathLst>
                <a:path extrusionOk="0" h="709" w="1026">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11"/>
            <p:cNvSpPr/>
            <p:nvPr/>
          </p:nvSpPr>
          <p:spPr>
            <a:xfrm>
              <a:off x="4158034" y="4797546"/>
              <a:ext cx="30706" cy="21210"/>
            </a:xfrm>
            <a:custGeom>
              <a:rect b="b" l="l" r="r" t="t"/>
              <a:pathLst>
                <a:path extrusionOk="0" h="708" w="1025">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11"/>
            <p:cNvSpPr/>
            <p:nvPr/>
          </p:nvSpPr>
          <p:spPr>
            <a:xfrm>
              <a:off x="4200211" y="4799523"/>
              <a:ext cx="31515" cy="21240"/>
            </a:xfrm>
            <a:custGeom>
              <a:rect b="b" l="l" r="r" t="t"/>
              <a:pathLst>
                <a:path extrusionOk="0" h="709" w="1052">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11"/>
            <p:cNvSpPr/>
            <p:nvPr/>
          </p:nvSpPr>
          <p:spPr>
            <a:xfrm>
              <a:off x="4230975" y="4634678"/>
              <a:ext cx="30826" cy="22109"/>
            </a:xfrm>
            <a:custGeom>
              <a:rect b="b" l="l" r="r" t="t"/>
              <a:pathLst>
                <a:path extrusionOk="0" h="738" w="1029">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11"/>
            <p:cNvSpPr/>
            <p:nvPr/>
          </p:nvSpPr>
          <p:spPr>
            <a:xfrm>
              <a:off x="4138144" y="4564103"/>
              <a:ext cx="30916" cy="21749"/>
            </a:xfrm>
            <a:custGeom>
              <a:rect b="b" l="l" r="r" t="t"/>
              <a:pathLst>
                <a:path extrusionOk="0" h="726" w="1032">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11"/>
            <p:cNvSpPr/>
            <p:nvPr/>
          </p:nvSpPr>
          <p:spPr>
            <a:xfrm>
              <a:off x="3722573" y="4683625"/>
              <a:ext cx="30736" cy="21240"/>
            </a:xfrm>
            <a:custGeom>
              <a:rect b="b" l="l" r="r" t="t"/>
              <a:pathLst>
                <a:path extrusionOk="0" h="709" w="1026">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11"/>
            <p:cNvSpPr/>
            <p:nvPr/>
          </p:nvSpPr>
          <p:spPr>
            <a:xfrm>
              <a:off x="3767237" y="4670025"/>
              <a:ext cx="30916" cy="21719"/>
            </a:xfrm>
            <a:custGeom>
              <a:rect b="b" l="l" r="r" t="t"/>
              <a:pathLst>
                <a:path extrusionOk="0" h="725" w="1032">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11"/>
            <p:cNvSpPr/>
            <p:nvPr/>
          </p:nvSpPr>
          <p:spPr>
            <a:xfrm>
              <a:off x="3757441" y="4728978"/>
              <a:ext cx="30916" cy="21719"/>
            </a:xfrm>
            <a:custGeom>
              <a:rect b="b" l="l" r="r" t="t"/>
              <a:pathLst>
                <a:path extrusionOk="0" h="725" w="1032">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11"/>
            <p:cNvSpPr/>
            <p:nvPr/>
          </p:nvSpPr>
          <p:spPr>
            <a:xfrm>
              <a:off x="4099351" y="5044229"/>
              <a:ext cx="30437" cy="21360"/>
            </a:xfrm>
            <a:custGeom>
              <a:rect b="b" l="l" r="r" t="t"/>
              <a:pathLst>
                <a:path extrusionOk="0" h="713" w="1016">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11"/>
            <p:cNvSpPr/>
            <p:nvPr/>
          </p:nvSpPr>
          <p:spPr>
            <a:xfrm>
              <a:off x="4148029" y="5045337"/>
              <a:ext cx="30826" cy="22139"/>
            </a:xfrm>
            <a:custGeom>
              <a:rect b="b" l="l" r="r" t="t"/>
              <a:pathLst>
                <a:path extrusionOk="0" h="739" w="1029">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3310" name="Shape 331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3311" name="Shape 3311"/>
        <p:cNvGrpSpPr/>
        <p:nvPr/>
      </p:nvGrpSpPr>
      <p:grpSpPr>
        <a:xfrm>
          <a:off x="0" y="0"/>
          <a:ext cx="0" cy="0"/>
          <a:chOff x="0" y="0"/>
          <a:chExt cx="0" cy="0"/>
        </a:xfrm>
      </p:grpSpPr>
      <p:sp>
        <p:nvSpPr>
          <p:cNvPr id="3312" name="Google Shape;3312;p13"/>
          <p:cNvSpPr txBox="1"/>
          <p:nvPr>
            <p:ph hasCustomPrompt="1" type="title"/>
          </p:nvPr>
        </p:nvSpPr>
        <p:spPr>
          <a:xfrm>
            <a:off x="3365498" y="1989337"/>
            <a:ext cx="722400" cy="387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313" name="Google Shape;3313;p13"/>
          <p:cNvSpPr txBox="1"/>
          <p:nvPr>
            <p:ph idx="1" type="subTitle"/>
          </p:nvPr>
        </p:nvSpPr>
        <p:spPr>
          <a:xfrm>
            <a:off x="1424294" y="1567550"/>
            <a:ext cx="1998000" cy="5442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3314" name="Google Shape;3314;p13"/>
          <p:cNvSpPr txBox="1"/>
          <p:nvPr>
            <p:ph idx="2" type="subTitle"/>
          </p:nvPr>
        </p:nvSpPr>
        <p:spPr>
          <a:xfrm>
            <a:off x="1414416" y="1953142"/>
            <a:ext cx="1662000" cy="705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p:txBody>
      </p:sp>
      <p:sp>
        <p:nvSpPr>
          <p:cNvPr id="3315" name="Google Shape;3315;p13"/>
          <p:cNvSpPr txBox="1"/>
          <p:nvPr>
            <p:ph hasCustomPrompt="1" idx="3" type="title"/>
          </p:nvPr>
        </p:nvSpPr>
        <p:spPr>
          <a:xfrm>
            <a:off x="651856" y="1989337"/>
            <a:ext cx="722400" cy="387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316" name="Google Shape;3316;p13"/>
          <p:cNvSpPr txBox="1"/>
          <p:nvPr>
            <p:ph idx="4" type="subTitle"/>
          </p:nvPr>
        </p:nvSpPr>
        <p:spPr>
          <a:xfrm>
            <a:off x="4155034" y="1567550"/>
            <a:ext cx="1985400" cy="5442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3317" name="Google Shape;3317;p13"/>
          <p:cNvSpPr txBox="1"/>
          <p:nvPr>
            <p:ph idx="5" type="subTitle"/>
          </p:nvPr>
        </p:nvSpPr>
        <p:spPr>
          <a:xfrm>
            <a:off x="4145160" y="1950863"/>
            <a:ext cx="1662000" cy="705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p:txBody>
      </p:sp>
      <p:sp>
        <p:nvSpPr>
          <p:cNvPr id="3318" name="Google Shape;3318;p13"/>
          <p:cNvSpPr txBox="1"/>
          <p:nvPr>
            <p:ph idx="6" type="subTitle"/>
          </p:nvPr>
        </p:nvSpPr>
        <p:spPr>
          <a:xfrm>
            <a:off x="6880858" y="1567550"/>
            <a:ext cx="1972800" cy="5442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3319" name="Google Shape;3319;p13"/>
          <p:cNvSpPr txBox="1"/>
          <p:nvPr>
            <p:ph idx="7" type="subTitle"/>
          </p:nvPr>
        </p:nvSpPr>
        <p:spPr>
          <a:xfrm>
            <a:off x="6870980" y="1955452"/>
            <a:ext cx="1662000" cy="705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p:txBody>
      </p:sp>
      <p:sp>
        <p:nvSpPr>
          <p:cNvPr id="3320" name="Google Shape;3320;p13"/>
          <p:cNvSpPr txBox="1"/>
          <p:nvPr>
            <p:ph hasCustomPrompt="1" idx="8" type="title"/>
          </p:nvPr>
        </p:nvSpPr>
        <p:spPr>
          <a:xfrm>
            <a:off x="6079089" y="1989337"/>
            <a:ext cx="722400" cy="387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321" name="Google Shape;3321;p13"/>
          <p:cNvSpPr txBox="1"/>
          <p:nvPr>
            <p:ph idx="9" type="subTitle"/>
          </p:nvPr>
        </p:nvSpPr>
        <p:spPr>
          <a:xfrm>
            <a:off x="1424294" y="2989064"/>
            <a:ext cx="1998000" cy="5442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3322" name="Google Shape;3322;p13"/>
          <p:cNvSpPr txBox="1"/>
          <p:nvPr>
            <p:ph idx="13" type="subTitle"/>
          </p:nvPr>
        </p:nvSpPr>
        <p:spPr>
          <a:xfrm>
            <a:off x="1414416" y="3382945"/>
            <a:ext cx="1662000" cy="700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p:txBody>
      </p:sp>
      <p:sp>
        <p:nvSpPr>
          <p:cNvPr id="3323" name="Google Shape;3323;p13"/>
          <p:cNvSpPr txBox="1"/>
          <p:nvPr>
            <p:ph hasCustomPrompt="1" idx="14" type="title"/>
          </p:nvPr>
        </p:nvSpPr>
        <p:spPr>
          <a:xfrm>
            <a:off x="642539" y="3394425"/>
            <a:ext cx="722400" cy="387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324" name="Google Shape;3324;p13"/>
          <p:cNvSpPr txBox="1"/>
          <p:nvPr>
            <p:ph idx="15" type="subTitle"/>
          </p:nvPr>
        </p:nvSpPr>
        <p:spPr>
          <a:xfrm>
            <a:off x="4155034" y="2989064"/>
            <a:ext cx="1985400" cy="5442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3325" name="Google Shape;3325;p13"/>
          <p:cNvSpPr txBox="1"/>
          <p:nvPr>
            <p:ph idx="16" type="subTitle"/>
          </p:nvPr>
        </p:nvSpPr>
        <p:spPr>
          <a:xfrm>
            <a:off x="4145160" y="3380682"/>
            <a:ext cx="1662000" cy="700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p:txBody>
      </p:sp>
      <p:sp>
        <p:nvSpPr>
          <p:cNvPr id="3326" name="Google Shape;3326;p13"/>
          <p:cNvSpPr txBox="1"/>
          <p:nvPr>
            <p:ph hasCustomPrompt="1" idx="17" type="title"/>
          </p:nvPr>
        </p:nvSpPr>
        <p:spPr>
          <a:xfrm>
            <a:off x="3365485" y="3394425"/>
            <a:ext cx="722400" cy="387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327" name="Google Shape;3327;p13"/>
          <p:cNvSpPr txBox="1"/>
          <p:nvPr>
            <p:ph idx="18" type="subTitle"/>
          </p:nvPr>
        </p:nvSpPr>
        <p:spPr>
          <a:xfrm>
            <a:off x="6880858" y="2989064"/>
            <a:ext cx="1972800" cy="5442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3328" name="Google Shape;3328;p13"/>
          <p:cNvSpPr txBox="1"/>
          <p:nvPr>
            <p:ph idx="19" type="subTitle"/>
          </p:nvPr>
        </p:nvSpPr>
        <p:spPr>
          <a:xfrm>
            <a:off x="6870980" y="3385241"/>
            <a:ext cx="1662000" cy="700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p:txBody>
      </p:sp>
      <p:sp>
        <p:nvSpPr>
          <p:cNvPr id="3329" name="Google Shape;3329;p13"/>
          <p:cNvSpPr txBox="1"/>
          <p:nvPr>
            <p:ph hasCustomPrompt="1" idx="20" type="title"/>
          </p:nvPr>
        </p:nvSpPr>
        <p:spPr>
          <a:xfrm>
            <a:off x="6079114" y="3394425"/>
            <a:ext cx="722400" cy="387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330" name="Google Shape;3330;p13"/>
          <p:cNvSpPr txBox="1"/>
          <p:nvPr>
            <p:ph idx="21" type="title"/>
          </p:nvPr>
        </p:nvSpPr>
        <p:spPr>
          <a:xfrm>
            <a:off x="927975" y="521625"/>
            <a:ext cx="5723400" cy="560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3331" name="Google Shape;3331;p13"/>
          <p:cNvGrpSpPr/>
          <p:nvPr/>
        </p:nvGrpSpPr>
        <p:grpSpPr>
          <a:xfrm>
            <a:off x="951464" y="4975059"/>
            <a:ext cx="123168" cy="110999"/>
            <a:chOff x="1167035" y="3887110"/>
            <a:chExt cx="161913" cy="145916"/>
          </a:xfrm>
        </p:grpSpPr>
        <p:sp>
          <p:nvSpPr>
            <p:cNvPr id="3332" name="Google Shape;3332;p13"/>
            <p:cNvSpPr/>
            <p:nvPr/>
          </p:nvSpPr>
          <p:spPr>
            <a:xfrm>
              <a:off x="1167035" y="398105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13"/>
            <p:cNvSpPr/>
            <p:nvPr/>
          </p:nvSpPr>
          <p:spPr>
            <a:xfrm>
              <a:off x="1219007" y="3887110"/>
              <a:ext cx="67974" cy="52006"/>
            </a:xfrm>
            <a:custGeom>
              <a:rect b="b" l="l" r="r" t="t"/>
              <a:pathLst>
                <a:path extrusionOk="0" h="1736" w="2269">
                  <a:moveTo>
                    <a:pt x="1135" y="1"/>
                  </a:moveTo>
                  <a:cubicBezTo>
                    <a:pt x="1" y="1"/>
                    <a:pt x="1" y="1735"/>
                    <a:pt x="1135" y="1735"/>
                  </a:cubicBezTo>
                  <a:cubicBezTo>
                    <a:pt x="2269" y="1735"/>
                    <a:pt x="2269" y="1"/>
                    <a:pt x="113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13"/>
            <p:cNvSpPr/>
            <p:nvPr/>
          </p:nvSpPr>
          <p:spPr>
            <a:xfrm>
              <a:off x="1260974" y="3981050"/>
              <a:ext cx="67974" cy="51976"/>
            </a:xfrm>
            <a:custGeom>
              <a:rect b="b" l="l" r="r" t="t"/>
              <a:pathLst>
                <a:path extrusionOk="0" h="1735" w="2269">
                  <a:moveTo>
                    <a:pt x="1135" y="0"/>
                  </a:moveTo>
                  <a:cubicBezTo>
                    <a:pt x="1" y="0"/>
                    <a:pt x="1"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35" name="Google Shape;3335;p13"/>
          <p:cNvGrpSpPr/>
          <p:nvPr/>
        </p:nvGrpSpPr>
        <p:grpSpPr>
          <a:xfrm>
            <a:off x="7468805" y="4918050"/>
            <a:ext cx="161913" cy="146905"/>
            <a:chOff x="7894217" y="3432112"/>
            <a:chExt cx="161913" cy="146905"/>
          </a:xfrm>
        </p:grpSpPr>
        <p:sp>
          <p:nvSpPr>
            <p:cNvPr id="3336" name="Google Shape;3336;p13"/>
            <p:cNvSpPr/>
            <p:nvPr/>
          </p:nvSpPr>
          <p:spPr>
            <a:xfrm>
              <a:off x="7894217" y="3526023"/>
              <a:ext cx="67974" cy="52995"/>
            </a:xfrm>
            <a:custGeom>
              <a:rect b="b" l="l" r="r" t="t"/>
              <a:pathLst>
                <a:path extrusionOk="0" h="1769" w="2269">
                  <a:moveTo>
                    <a:pt x="1135" y="1"/>
                  </a:moveTo>
                  <a:cubicBezTo>
                    <a:pt x="1" y="1"/>
                    <a:pt x="1" y="1769"/>
                    <a:pt x="1135" y="1769"/>
                  </a:cubicBezTo>
                  <a:cubicBezTo>
                    <a:pt x="2269" y="1769"/>
                    <a:pt x="2269" y="1"/>
                    <a:pt x="1135"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13"/>
            <p:cNvSpPr/>
            <p:nvPr/>
          </p:nvSpPr>
          <p:spPr>
            <a:xfrm>
              <a:off x="7947178" y="3432112"/>
              <a:ext cx="66985" cy="51976"/>
            </a:xfrm>
            <a:custGeom>
              <a:rect b="b" l="l" r="r" t="t"/>
              <a:pathLst>
                <a:path extrusionOk="0" h="1735" w="2236">
                  <a:moveTo>
                    <a:pt x="1101" y="0"/>
                  </a:moveTo>
                  <a:cubicBezTo>
                    <a:pt x="0" y="0"/>
                    <a:pt x="0" y="1735"/>
                    <a:pt x="1101" y="1735"/>
                  </a:cubicBezTo>
                  <a:cubicBezTo>
                    <a:pt x="2235" y="1735"/>
                    <a:pt x="2235" y="0"/>
                    <a:pt x="1101" y="0"/>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13"/>
            <p:cNvSpPr/>
            <p:nvPr/>
          </p:nvSpPr>
          <p:spPr>
            <a:xfrm>
              <a:off x="7989146" y="3526023"/>
              <a:ext cx="66985" cy="52995"/>
            </a:xfrm>
            <a:custGeom>
              <a:rect b="b" l="l" r="r" t="t"/>
              <a:pathLst>
                <a:path extrusionOk="0" h="1769" w="2236">
                  <a:moveTo>
                    <a:pt x="1101" y="1"/>
                  </a:moveTo>
                  <a:cubicBezTo>
                    <a:pt x="0" y="1"/>
                    <a:pt x="0" y="1769"/>
                    <a:pt x="1101" y="1769"/>
                  </a:cubicBezTo>
                  <a:cubicBezTo>
                    <a:pt x="2235" y="1769"/>
                    <a:pt x="2235" y="1"/>
                    <a:pt x="1101"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39" name="Google Shape;3339;p13"/>
          <p:cNvSpPr/>
          <p:nvPr/>
        </p:nvSpPr>
        <p:spPr>
          <a:xfrm>
            <a:off x="5083100" y="4684525"/>
            <a:ext cx="4225580" cy="476007"/>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13"/>
          <p:cNvSpPr/>
          <p:nvPr/>
        </p:nvSpPr>
        <p:spPr>
          <a:xfrm flipH="1">
            <a:off x="-349675" y="-31000"/>
            <a:ext cx="2533901" cy="395672"/>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41" name="Google Shape;3341;p13"/>
          <p:cNvGrpSpPr/>
          <p:nvPr/>
        </p:nvGrpSpPr>
        <p:grpSpPr>
          <a:xfrm rot="-5400000">
            <a:off x="-132564" y="-271791"/>
            <a:ext cx="433159" cy="1122944"/>
            <a:chOff x="1823086" y="-208516"/>
            <a:chExt cx="433159" cy="1122944"/>
          </a:xfrm>
        </p:grpSpPr>
        <p:sp>
          <p:nvSpPr>
            <p:cNvPr id="3342" name="Google Shape;3342;p13"/>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13"/>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13"/>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13"/>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13"/>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13"/>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13"/>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13"/>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0" name="Google Shape;3350;p13"/>
          <p:cNvGrpSpPr/>
          <p:nvPr/>
        </p:nvGrpSpPr>
        <p:grpSpPr>
          <a:xfrm rot="-5400000">
            <a:off x="24451" y="-105807"/>
            <a:ext cx="438472" cy="1186732"/>
            <a:chOff x="904476" y="-243594"/>
            <a:chExt cx="438472" cy="1186732"/>
          </a:xfrm>
        </p:grpSpPr>
        <p:sp>
          <p:nvSpPr>
            <p:cNvPr id="3351" name="Google Shape;3351;p13"/>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13"/>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13"/>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13"/>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13"/>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13"/>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13"/>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13"/>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13"/>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13"/>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13"/>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13"/>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13"/>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13"/>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13"/>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13"/>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13"/>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13"/>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13"/>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13"/>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13"/>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13"/>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p13"/>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4" name="Google Shape;3374;p13"/>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5" name="Google Shape;3375;p13"/>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6" name="Google Shape;3376;p13"/>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13"/>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78" name="Google Shape;3378;p13"/>
          <p:cNvGrpSpPr/>
          <p:nvPr/>
        </p:nvGrpSpPr>
        <p:grpSpPr>
          <a:xfrm>
            <a:off x="8087976" y="4410605"/>
            <a:ext cx="1157440" cy="740602"/>
            <a:chOff x="7750342" y="3926048"/>
            <a:chExt cx="1406709" cy="900099"/>
          </a:xfrm>
        </p:grpSpPr>
        <p:sp>
          <p:nvSpPr>
            <p:cNvPr id="3379" name="Google Shape;3379;p13"/>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13"/>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13"/>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13"/>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13"/>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13"/>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5" name="Google Shape;3385;p13"/>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13"/>
            <p:cNvSpPr/>
            <p:nvPr/>
          </p:nvSpPr>
          <p:spPr>
            <a:xfrm>
              <a:off x="7750342" y="3929223"/>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87" name="Google Shape;3387;p13"/>
          <p:cNvGrpSpPr/>
          <p:nvPr/>
        </p:nvGrpSpPr>
        <p:grpSpPr>
          <a:xfrm rot="-5400000">
            <a:off x="8351334" y="4458291"/>
            <a:ext cx="360400" cy="976219"/>
            <a:chOff x="7607455" y="4238363"/>
            <a:chExt cx="438017" cy="1186459"/>
          </a:xfrm>
        </p:grpSpPr>
        <p:sp>
          <p:nvSpPr>
            <p:cNvPr id="3388" name="Google Shape;3388;p13"/>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13"/>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13"/>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13"/>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13"/>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13"/>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13"/>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5" name="Google Shape;3395;p13"/>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p13"/>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7" name="Google Shape;3397;p13"/>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8" name="Google Shape;3398;p13"/>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13"/>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0" name="Google Shape;3400;p13"/>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1" name="Google Shape;3401;p13"/>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13"/>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13"/>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13"/>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13"/>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6" name="Google Shape;3406;p13"/>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13"/>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8" name="Google Shape;3408;p13"/>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9" name="Google Shape;3409;p13"/>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0" name="Google Shape;3410;p13"/>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1" name="Google Shape;3411;p13"/>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12" name="Google Shape;3412;p13"/>
          <p:cNvGrpSpPr/>
          <p:nvPr/>
        </p:nvGrpSpPr>
        <p:grpSpPr>
          <a:xfrm rot="5400000">
            <a:off x="8327439" y="4544135"/>
            <a:ext cx="933472" cy="547264"/>
            <a:chOff x="8365864" y="2993835"/>
            <a:chExt cx="933472" cy="547264"/>
          </a:xfrm>
        </p:grpSpPr>
        <p:sp>
          <p:nvSpPr>
            <p:cNvPr id="3413" name="Google Shape;3413;p13"/>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4" name="Google Shape;3414;p13"/>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5" name="Google Shape;3415;p13"/>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6" name="Google Shape;3416;p13"/>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7" name="Google Shape;3417;p13"/>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8" name="Google Shape;3418;p13"/>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9" name="Google Shape;3419;p13"/>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20" name="Google Shape;3420;p13"/>
          <p:cNvGrpSpPr/>
          <p:nvPr/>
        </p:nvGrpSpPr>
        <p:grpSpPr>
          <a:xfrm>
            <a:off x="8459036" y="225599"/>
            <a:ext cx="875251" cy="663424"/>
            <a:chOff x="8118223" y="2202382"/>
            <a:chExt cx="1151949" cy="873156"/>
          </a:xfrm>
        </p:grpSpPr>
        <p:sp>
          <p:nvSpPr>
            <p:cNvPr id="3421" name="Google Shape;3421;p13"/>
            <p:cNvSpPr/>
            <p:nvPr/>
          </p:nvSpPr>
          <p:spPr>
            <a:xfrm>
              <a:off x="8118223" y="2846064"/>
              <a:ext cx="285645" cy="150896"/>
            </a:xfrm>
            <a:custGeom>
              <a:rect b="b" l="l" r="r" t="t"/>
              <a:pathLst>
                <a:path extrusionOk="0" h="5037" w="9535">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2" name="Google Shape;3422;p13"/>
            <p:cNvSpPr/>
            <p:nvPr/>
          </p:nvSpPr>
          <p:spPr>
            <a:xfrm>
              <a:off x="8374850" y="2850558"/>
              <a:ext cx="174802" cy="224981"/>
            </a:xfrm>
            <a:custGeom>
              <a:rect b="b" l="l" r="r" t="t"/>
              <a:pathLst>
                <a:path extrusionOk="0" h="7510" w="5835">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3" name="Google Shape;3423;p13"/>
            <p:cNvSpPr/>
            <p:nvPr/>
          </p:nvSpPr>
          <p:spPr>
            <a:xfrm>
              <a:off x="8194999" y="2514098"/>
              <a:ext cx="345769" cy="163688"/>
            </a:xfrm>
            <a:custGeom>
              <a:rect b="b" l="l" r="r" t="t"/>
              <a:pathLst>
                <a:path extrusionOk="0" h="5464" w="11542">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4" name="Google Shape;3424;p13"/>
            <p:cNvSpPr/>
            <p:nvPr/>
          </p:nvSpPr>
          <p:spPr>
            <a:xfrm>
              <a:off x="8752557" y="2506819"/>
              <a:ext cx="153263" cy="296459"/>
            </a:xfrm>
            <a:custGeom>
              <a:rect b="b" l="l" r="r" t="t"/>
              <a:pathLst>
                <a:path extrusionOk="0" h="9896" w="5116">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5" name="Google Shape;3425;p13"/>
            <p:cNvSpPr/>
            <p:nvPr/>
          </p:nvSpPr>
          <p:spPr>
            <a:xfrm>
              <a:off x="8204974" y="2202382"/>
              <a:ext cx="1065199" cy="727218"/>
            </a:xfrm>
            <a:custGeom>
              <a:rect b="b" l="l" r="r" t="t"/>
              <a:pathLst>
                <a:path extrusionOk="0" h="24275" w="35557">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6" name="Google Shape;3426;p13"/>
            <p:cNvSpPr/>
            <p:nvPr/>
          </p:nvSpPr>
          <p:spPr>
            <a:xfrm>
              <a:off x="8766187" y="2402874"/>
              <a:ext cx="78339" cy="353978"/>
            </a:xfrm>
            <a:custGeom>
              <a:rect b="b" l="l" r="r" t="t"/>
              <a:pathLst>
                <a:path extrusionOk="0" h="11816" w="2615">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7" name="Google Shape;3427;p13"/>
            <p:cNvSpPr/>
            <p:nvPr/>
          </p:nvSpPr>
          <p:spPr>
            <a:xfrm>
              <a:off x="8266921" y="2538182"/>
              <a:ext cx="406493" cy="75103"/>
            </a:xfrm>
            <a:custGeom>
              <a:rect b="b" l="l" r="r" t="t"/>
              <a:pathLst>
                <a:path extrusionOk="0" h="2507" w="13569">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8" name="Google Shape;3428;p13"/>
            <p:cNvSpPr/>
            <p:nvPr/>
          </p:nvSpPr>
          <p:spPr>
            <a:xfrm>
              <a:off x="8430657" y="2788610"/>
              <a:ext cx="64139" cy="225220"/>
            </a:xfrm>
            <a:custGeom>
              <a:rect b="b" l="l" r="r" t="t"/>
              <a:pathLst>
                <a:path extrusionOk="0" h="7518" w="2141">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9" name="Google Shape;3429;p13"/>
            <p:cNvSpPr/>
            <p:nvPr/>
          </p:nvSpPr>
          <p:spPr>
            <a:xfrm>
              <a:off x="8193980" y="295246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0" name="Google Shape;3430;p13"/>
            <p:cNvSpPr/>
            <p:nvPr/>
          </p:nvSpPr>
          <p:spPr>
            <a:xfrm>
              <a:off x="8171004" y="2910499"/>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1" name="Google Shape;3431;p13"/>
            <p:cNvSpPr/>
            <p:nvPr/>
          </p:nvSpPr>
          <p:spPr>
            <a:xfrm>
              <a:off x="8152013" y="294947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2" name="Google Shape;3432;p13"/>
            <p:cNvSpPr/>
            <p:nvPr/>
          </p:nvSpPr>
          <p:spPr>
            <a:xfrm>
              <a:off x="8311884" y="2614719"/>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3" name="Google Shape;3433;p13"/>
            <p:cNvSpPr/>
            <p:nvPr/>
          </p:nvSpPr>
          <p:spPr>
            <a:xfrm>
              <a:off x="8274919" y="2635717"/>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4" name="Google Shape;3434;p13"/>
            <p:cNvSpPr/>
            <p:nvPr/>
          </p:nvSpPr>
          <p:spPr>
            <a:xfrm>
              <a:off x="8235947" y="2567778"/>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5" name="Google Shape;3435;p13"/>
            <p:cNvSpPr/>
            <p:nvPr/>
          </p:nvSpPr>
          <p:spPr>
            <a:xfrm>
              <a:off x="8474781" y="300243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6" name="Google Shape;3436;p13"/>
            <p:cNvSpPr/>
            <p:nvPr/>
          </p:nvSpPr>
          <p:spPr>
            <a:xfrm>
              <a:off x="8447792" y="3038408"/>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7" name="Google Shape;3437;p13"/>
            <p:cNvSpPr/>
            <p:nvPr/>
          </p:nvSpPr>
          <p:spPr>
            <a:xfrm>
              <a:off x="8416818" y="295546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8" name="Google Shape;3438;p13"/>
            <p:cNvSpPr/>
            <p:nvPr/>
          </p:nvSpPr>
          <p:spPr>
            <a:xfrm>
              <a:off x="8772537" y="2661689"/>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9" name="Google Shape;3439;p13"/>
            <p:cNvSpPr/>
            <p:nvPr/>
          </p:nvSpPr>
          <p:spPr>
            <a:xfrm>
              <a:off x="8772537" y="2700661"/>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0" name="Google Shape;3440;p13"/>
            <p:cNvSpPr/>
            <p:nvPr/>
          </p:nvSpPr>
          <p:spPr>
            <a:xfrm>
              <a:off x="8854465" y="2682687"/>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1" name="Google Shape;3441;p13"/>
          <p:cNvGrpSpPr/>
          <p:nvPr/>
        </p:nvGrpSpPr>
        <p:grpSpPr>
          <a:xfrm>
            <a:off x="-104830" y="4285622"/>
            <a:ext cx="849824" cy="827269"/>
            <a:chOff x="-181020" y="4253777"/>
            <a:chExt cx="1117161" cy="1087511"/>
          </a:xfrm>
        </p:grpSpPr>
        <p:sp>
          <p:nvSpPr>
            <p:cNvPr id="3442" name="Google Shape;3442;p13"/>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3" name="Google Shape;3443;p13"/>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4" name="Google Shape;3444;p13"/>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5" name="Google Shape;3445;p13"/>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6" name="Google Shape;3446;p13"/>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7" name="Google Shape;3447;p13"/>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8" name="Google Shape;3448;p13"/>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9" name="Google Shape;3449;p13"/>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0" name="Google Shape;3450;p13"/>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1" name="Google Shape;3451;p13"/>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2" name="Google Shape;3452;p13"/>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3" name="Google Shape;3453;p13"/>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4" name="Google Shape;3454;p13"/>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5" name="Google Shape;3455;p13"/>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6" name="Google Shape;3456;p13"/>
          <p:cNvGrpSpPr/>
          <p:nvPr/>
        </p:nvGrpSpPr>
        <p:grpSpPr>
          <a:xfrm>
            <a:off x="-94952" y="4072954"/>
            <a:ext cx="672463" cy="902105"/>
            <a:chOff x="-168050" y="4195214"/>
            <a:chExt cx="719519" cy="965231"/>
          </a:xfrm>
        </p:grpSpPr>
        <p:sp>
          <p:nvSpPr>
            <p:cNvPr id="3457" name="Google Shape;3457;p13"/>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8" name="Google Shape;3458;p13"/>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9" name="Google Shape;3459;p13"/>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0" name="Google Shape;3460;p13"/>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1" name="Google Shape;3461;p13"/>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2" name="Google Shape;3462;p13"/>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3" name="Google Shape;3463;p13"/>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4" name="Google Shape;3464;p13"/>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5" name="Google Shape;3465;p13"/>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6" name="Google Shape;3466;p13"/>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7" name="Google Shape;3467;p13"/>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8" name="Google Shape;3468;p13"/>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9" name="Google Shape;3469;p13"/>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0" name="Google Shape;3470;p13"/>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1" name="Google Shape;3471;p13"/>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2" name="Google Shape;3472;p13"/>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3" name="Google Shape;3473;p13"/>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4" name="Google Shape;3474;p13"/>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5" name="Google Shape;3475;p13"/>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6" name="Google Shape;3476;p13"/>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7" name="Google Shape;3477;p13"/>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8" name="Google Shape;3478;p13"/>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9" name="Google Shape;3479;p13"/>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0" name="Google Shape;3480;p13"/>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1" name="Google Shape;3481;p13"/>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2" name="Google Shape;3482;p13"/>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3" name="Google Shape;3483;p13"/>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4" name="Google Shape;3484;p13"/>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5" name="Google Shape;3485;p13"/>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6" name="Google Shape;3486;p13"/>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7" name="Google Shape;3487;p13"/>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8" name="Google Shape;3488;p13"/>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9" name="Google Shape;3489;p13"/>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0" name="Google Shape;3490;p13"/>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1" name="Google Shape;3491;p13"/>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2" name="Google Shape;3492;p13"/>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3" name="Google Shape;3493;p13"/>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4" name="Google Shape;3494;p13"/>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5" name="Google Shape;3495;p13"/>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6" name="Google Shape;3496;p13"/>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7" name="Google Shape;3497;p13"/>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8" name="Google Shape;3498;p13"/>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9" name="Google Shape;3499;p13"/>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0" name="Google Shape;3500;p13"/>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1" name="Google Shape;3501;p13"/>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2" name="Google Shape;3502;p13"/>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3" name="Google Shape;3503;p13"/>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4" name="Google Shape;3504;p13"/>
          <p:cNvGrpSpPr/>
          <p:nvPr/>
        </p:nvGrpSpPr>
        <p:grpSpPr>
          <a:xfrm>
            <a:off x="8267676" y="-256208"/>
            <a:ext cx="848507" cy="870171"/>
            <a:chOff x="7973149" y="-201092"/>
            <a:chExt cx="1116750" cy="1145263"/>
          </a:xfrm>
        </p:grpSpPr>
        <p:sp>
          <p:nvSpPr>
            <p:cNvPr id="3505" name="Google Shape;3505;p13"/>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6" name="Google Shape;3506;p13"/>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7" name="Google Shape;3507;p13"/>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8" name="Google Shape;3508;p13"/>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9" name="Google Shape;3509;p13"/>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0" name="Google Shape;3510;p13"/>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1" name="Google Shape;3511;p13"/>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2" name="Google Shape;3512;p13"/>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3" name="Google Shape;3513;p13"/>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4" name="Google Shape;3514;p13"/>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5" name="Google Shape;3515;p13"/>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6" name="Google Shape;3516;p13"/>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7" name="Google Shape;3517;p13"/>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8" name="Google Shape;3518;p13"/>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9" name="Google Shape;3519;p13"/>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0" name="Google Shape;3520;p13"/>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1" name="Google Shape;3521;p13"/>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2" name="Google Shape;3522;p13"/>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3" name="Google Shape;3523;p13"/>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4" name="Google Shape;3524;p13"/>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5" name="Google Shape;3525;p13"/>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13"/>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7" name="Google Shape;3527;p13"/>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8" name="Google Shape;3528;p13"/>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9" name="Google Shape;3529;p13"/>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0" name="Google Shape;3530;p13"/>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1" name="Google Shape;3531;p13"/>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2" name="Google Shape;3532;p13"/>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3" name="Google Shape;3533;p13"/>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4" name="Google Shape;3534;p13"/>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5" name="Google Shape;3535;p13"/>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6" name="Google Shape;3536;p13"/>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7" name="Google Shape;3537;p13"/>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8" name="Google Shape;3538;p13"/>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9" name="Google Shape;3539;p13"/>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0" name="Google Shape;3540;p13"/>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1" name="Google Shape;3541;p13"/>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2" name="Google Shape;3542;p13"/>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3" name="Google Shape;3543;p13"/>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4" name="Google Shape;3544;p13"/>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5" name="Google Shape;3545;p13"/>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6" name="Google Shape;3546;p13"/>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7" name="Google Shape;3547;p13"/>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8" name="Google Shape;3548;p13"/>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9" name="Google Shape;3549;p13"/>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0" name="Google Shape;3550;p13"/>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1" name="Google Shape;3551;p13"/>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2" name="Google Shape;3552;p13"/>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3" name="Google Shape;3553;p13"/>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4" name="Google Shape;3554;p13"/>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5" name="Google Shape;3555;p13"/>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6" name="Google Shape;3556;p13"/>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7" name="Google Shape;3557;p13"/>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8" name="Google Shape;3558;p13"/>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9" name="Google Shape;3559;p13"/>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0" name="Google Shape;3560;p13"/>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1" name="Google Shape;3561;p13"/>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2" name="Google Shape;3562;p13"/>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3" name="Google Shape;3563;p13"/>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4" name="Google Shape;3564;p13"/>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5" name="Google Shape;3565;p13"/>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66" name="Google Shape;3566;p13"/>
          <p:cNvGrpSpPr/>
          <p:nvPr/>
        </p:nvGrpSpPr>
        <p:grpSpPr>
          <a:xfrm rot="5400000">
            <a:off x="264480" y="4495133"/>
            <a:ext cx="333199" cy="902539"/>
            <a:chOff x="7607455" y="4238363"/>
            <a:chExt cx="438017" cy="1186459"/>
          </a:xfrm>
        </p:grpSpPr>
        <p:sp>
          <p:nvSpPr>
            <p:cNvPr id="3567" name="Google Shape;3567;p13"/>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8" name="Google Shape;3568;p13"/>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9" name="Google Shape;3569;p13"/>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0" name="Google Shape;3570;p13"/>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1" name="Google Shape;3571;p13"/>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2" name="Google Shape;3572;p13"/>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3" name="Google Shape;3573;p13"/>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4" name="Google Shape;3574;p13"/>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5" name="Google Shape;3575;p13"/>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6" name="Google Shape;3576;p13"/>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7" name="Google Shape;3577;p13"/>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8" name="Google Shape;3578;p13"/>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9" name="Google Shape;3579;p13"/>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0" name="Google Shape;3580;p13"/>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1" name="Google Shape;3581;p13"/>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2" name="Google Shape;3582;p13"/>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3" name="Google Shape;3583;p13"/>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4" name="Google Shape;3584;p13"/>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5" name="Google Shape;3585;p13"/>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6" name="Google Shape;3586;p13"/>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7" name="Google Shape;3587;p13"/>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8" name="Google Shape;3588;p13"/>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9" name="Google Shape;3589;p13"/>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0" name="Google Shape;3590;p13"/>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91" name="Google Shape;3591;p13"/>
          <p:cNvGrpSpPr/>
          <p:nvPr/>
        </p:nvGrpSpPr>
        <p:grpSpPr>
          <a:xfrm rot="-5400000">
            <a:off x="8113766" y="93879"/>
            <a:ext cx="161913" cy="145916"/>
            <a:chOff x="7737341" y="1046941"/>
            <a:chExt cx="161913" cy="145916"/>
          </a:xfrm>
        </p:grpSpPr>
        <p:sp>
          <p:nvSpPr>
            <p:cNvPr id="3592" name="Google Shape;3592;p13"/>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3" name="Google Shape;3593;p13"/>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4" name="Google Shape;3594;p13"/>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95" name="Google Shape;3595;p13"/>
          <p:cNvGrpSpPr/>
          <p:nvPr/>
        </p:nvGrpSpPr>
        <p:grpSpPr>
          <a:xfrm>
            <a:off x="83666" y="105929"/>
            <a:ext cx="161913" cy="145916"/>
            <a:chOff x="7737341" y="1046941"/>
            <a:chExt cx="161913" cy="145916"/>
          </a:xfrm>
        </p:grpSpPr>
        <p:sp>
          <p:nvSpPr>
            <p:cNvPr id="3596" name="Google Shape;3596;p13"/>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7" name="Google Shape;3597;p13"/>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8" name="Google Shape;3598;p13"/>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TITLE_ONLY_1">
    <p:spTree>
      <p:nvGrpSpPr>
        <p:cNvPr id="3599" name="Shape 3599"/>
        <p:cNvGrpSpPr/>
        <p:nvPr/>
      </p:nvGrpSpPr>
      <p:grpSpPr>
        <a:xfrm>
          <a:off x="0" y="0"/>
          <a:ext cx="0" cy="0"/>
          <a:chOff x="0" y="0"/>
          <a:chExt cx="0" cy="0"/>
        </a:xfrm>
      </p:grpSpPr>
      <p:sp>
        <p:nvSpPr>
          <p:cNvPr id="3600" name="Google Shape;3600;p14"/>
          <p:cNvSpPr/>
          <p:nvPr/>
        </p:nvSpPr>
        <p:spPr>
          <a:xfrm flipH="1">
            <a:off x="730188" y="46858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1" name="Google Shape;3601;p14"/>
          <p:cNvSpPr txBox="1"/>
          <p:nvPr>
            <p:ph type="title"/>
          </p:nvPr>
        </p:nvSpPr>
        <p:spPr>
          <a:xfrm>
            <a:off x="927975" y="521625"/>
            <a:ext cx="5723400" cy="560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3602" name="Google Shape;3602;p14"/>
          <p:cNvGrpSpPr/>
          <p:nvPr/>
        </p:nvGrpSpPr>
        <p:grpSpPr>
          <a:xfrm>
            <a:off x="122967" y="586966"/>
            <a:ext cx="161913" cy="145916"/>
            <a:chOff x="7737341" y="1046941"/>
            <a:chExt cx="161913" cy="145916"/>
          </a:xfrm>
        </p:grpSpPr>
        <p:sp>
          <p:nvSpPr>
            <p:cNvPr id="3603" name="Google Shape;3603;p14"/>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4" name="Google Shape;3604;p14"/>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5" name="Google Shape;3605;p14"/>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06" name="Google Shape;3606;p14"/>
          <p:cNvSpPr/>
          <p:nvPr/>
        </p:nvSpPr>
        <p:spPr>
          <a:xfrm flipH="1">
            <a:off x="-254044" y="4684525"/>
            <a:ext cx="4225580" cy="476007"/>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7" name="Google Shape;3607;p14"/>
          <p:cNvSpPr/>
          <p:nvPr/>
        </p:nvSpPr>
        <p:spPr>
          <a:xfrm>
            <a:off x="6870409" y="-31000"/>
            <a:ext cx="2533901" cy="395672"/>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08" name="Google Shape;3608;p14"/>
          <p:cNvGrpSpPr/>
          <p:nvPr/>
        </p:nvGrpSpPr>
        <p:grpSpPr>
          <a:xfrm rot="-3170136">
            <a:off x="181607" y="-532401"/>
            <a:ext cx="433156" cy="1122937"/>
            <a:chOff x="1823086" y="-208516"/>
            <a:chExt cx="433159" cy="1122944"/>
          </a:xfrm>
        </p:grpSpPr>
        <p:sp>
          <p:nvSpPr>
            <p:cNvPr id="3609" name="Google Shape;3609;p14"/>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0" name="Google Shape;3610;p14"/>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1" name="Google Shape;3611;p14"/>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2" name="Google Shape;3612;p14"/>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3" name="Google Shape;3613;p14"/>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4" name="Google Shape;3614;p14"/>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5" name="Google Shape;3615;p14"/>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6" name="Google Shape;3616;p14"/>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17" name="Google Shape;3617;p14"/>
          <p:cNvGrpSpPr/>
          <p:nvPr/>
        </p:nvGrpSpPr>
        <p:grpSpPr>
          <a:xfrm rot="-3170136">
            <a:off x="186666" y="-310142"/>
            <a:ext cx="438469" cy="1186724"/>
            <a:chOff x="904476" y="-243594"/>
            <a:chExt cx="438472" cy="1186732"/>
          </a:xfrm>
        </p:grpSpPr>
        <p:sp>
          <p:nvSpPr>
            <p:cNvPr id="3618" name="Google Shape;3618;p14"/>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9" name="Google Shape;3619;p14"/>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0" name="Google Shape;3620;p14"/>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1" name="Google Shape;3621;p14"/>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2" name="Google Shape;3622;p14"/>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3" name="Google Shape;3623;p14"/>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4" name="Google Shape;3624;p14"/>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5" name="Google Shape;3625;p14"/>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6" name="Google Shape;3626;p14"/>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7" name="Google Shape;3627;p14"/>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8" name="Google Shape;3628;p14"/>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9" name="Google Shape;3629;p14"/>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0" name="Google Shape;3630;p14"/>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1" name="Google Shape;3631;p14"/>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2" name="Google Shape;3632;p14"/>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3" name="Google Shape;3633;p14"/>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4" name="Google Shape;3634;p14"/>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5" name="Google Shape;3635;p14"/>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6" name="Google Shape;3636;p14"/>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7" name="Google Shape;3637;p14"/>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8" name="Google Shape;3638;p14"/>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9" name="Google Shape;3639;p14"/>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0" name="Google Shape;3640;p14"/>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1" name="Google Shape;3641;p14"/>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2" name="Google Shape;3642;p14"/>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3" name="Google Shape;3643;p14"/>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4" name="Google Shape;3644;p14"/>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45" name="Google Shape;3645;p14"/>
          <p:cNvGrpSpPr/>
          <p:nvPr/>
        </p:nvGrpSpPr>
        <p:grpSpPr>
          <a:xfrm flipH="1" rot="-2429099">
            <a:off x="-434499" y="4085222"/>
            <a:ext cx="1157436" cy="740599"/>
            <a:chOff x="7750342" y="3926048"/>
            <a:chExt cx="1406709" cy="900099"/>
          </a:xfrm>
        </p:grpSpPr>
        <p:sp>
          <p:nvSpPr>
            <p:cNvPr id="3646" name="Google Shape;3646;p14"/>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7" name="Google Shape;3647;p14"/>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8" name="Google Shape;3648;p14"/>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9" name="Google Shape;3649;p14"/>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0" name="Google Shape;3650;p14"/>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1" name="Google Shape;3651;p14"/>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2" name="Google Shape;3652;p14"/>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3" name="Google Shape;3653;p14"/>
            <p:cNvSpPr/>
            <p:nvPr/>
          </p:nvSpPr>
          <p:spPr>
            <a:xfrm>
              <a:off x="7750342" y="3929223"/>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54" name="Google Shape;3654;p14"/>
          <p:cNvGrpSpPr/>
          <p:nvPr/>
        </p:nvGrpSpPr>
        <p:grpSpPr>
          <a:xfrm rot="5400000">
            <a:off x="430889" y="4458291"/>
            <a:ext cx="360400" cy="976219"/>
            <a:chOff x="7607455" y="4238363"/>
            <a:chExt cx="438017" cy="1186459"/>
          </a:xfrm>
        </p:grpSpPr>
        <p:sp>
          <p:nvSpPr>
            <p:cNvPr id="3655" name="Google Shape;3655;p14"/>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6" name="Google Shape;3656;p14"/>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7" name="Google Shape;3657;p14"/>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8" name="Google Shape;3658;p14"/>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9" name="Google Shape;3659;p14"/>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0" name="Google Shape;3660;p14"/>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1" name="Google Shape;3661;p14"/>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2" name="Google Shape;3662;p14"/>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3" name="Google Shape;3663;p14"/>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4" name="Google Shape;3664;p14"/>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5" name="Google Shape;3665;p14"/>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6" name="Google Shape;3666;p14"/>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7" name="Google Shape;3667;p14"/>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8" name="Google Shape;3668;p14"/>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9" name="Google Shape;3669;p14"/>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0" name="Google Shape;3670;p14"/>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1" name="Google Shape;3671;p14"/>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2" name="Google Shape;3672;p14"/>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3" name="Google Shape;3673;p14"/>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4" name="Google Shape;3674;p14"/>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5" name="Google Shape;3675;p14"/>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6" name="Google Shape;3676;p14"/>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7" name="Google Shape;3677;p14"/>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8" name="Google Shape;3678;p14"/>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79" name="Google Shape;3679;p14"/>
          <p:cNvGrpSpPr/>
          <p:nvPr/>
        </p:nvGrpSpPr>
        <p:grpSpPr>
          <a:xfrm flipH="1" rot="-5400000">
            <a:off x="-206276" y="4544135"/>
            <a:ext cx="933472" cy="547264"/>
            <a:chOff x="8365864" y="2993835"/>
            <a:chExt cx="933472" cy="547264"/>
          </a:xfrm>
        </p:grpSpPr>
        <p:sp>
          <p:nvSpPr>
            <p:cNvPr id="3680" name="Google Shape;3680;p14"/>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1" name="Google Shape;3681;p14"/>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2" name="Google Shape;3682;p14"/>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3" name="Google Shape;3683;p14"/>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4" name="Google Shape;3684;p14"/>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5" name="Google Shape;3685;p14"/>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6" name="Google Shape;3686;p14"/>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87" name="Google Shape;3687;p14"/>
          <p:cNvGrpSpPr/>
          <p:nvPr/>
        </p:nvGrpSpPr>
        <p:grpSpPr>
          <a:xfrm>
            <a:off x="8354557" y="450816"/>
            <a:ext cx="875251" cy="663424"/>
            <a:chOff x="8118223" y="2202382"/>
            <a:chExt cx="1151949" cy="873156"/>
          </a:xfrm>
        </p:grpSpPr>
        <p:sp>
          <p:nvSpPr>
            <p:cNvPr id="3688" name="Google Shape;3688;p14"/>
            <p:cNvSpPr/>
            <p:nvPr/>
          </p:nvSpPr>
          <p:spPr>
            <a:xfrm>
              <a:off x="8118223" y="2846064"/>
              <a:ext cx="285645" cy="150896"/>
            </a:xfrm>
            <a:custGeom>
              <a:rect b="b" l="l" r="r" t="t"/>
              <a:pathLst>
                <a:path extrusionOk="0" h="5037" w="9535">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9" name="Google Shape;3689;p14"/>
            <p:cNvSpPr/>
            <p:nvPr/>
          </p:nvSpPr>
          <p:spPr>
            <a:xfrm>
              <a:off x="8374850" y="2850558"/>
              <a:ext cx="174802" cy="224981"/>
            </a:xfrm>
            <a:custGeom>
              <a:rect b="b" l="l" r="r" t="t"/>
              <a:pathLst>
                <a:path extrusionOk="0" h="7510" w="5835">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0" name="Google Shape;3690;p14"/>
            <p:cNvSpPr/>
            <p:nvPr/>
          </p:nvSpPr>
          <p:spPr>
            <a:xfrm>
              <a:off x="8194999" y="2514098"/>
              <a:ext cx="345769" cy="163688"/>
            </a:xfrm>
            <a:custGeom>
              <a:rect b="b" l="l" r="r" t="t"/>
              <a:pathLst>
                <a:path extrusionOk="0" h="5464" w="11542">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1" name="Google Shape;3691;p14"/>
            <p:cNvSpPr/>
            <p:nvPr/>
          </p:nvSpPr>
          <p:spPr>
            <a:xfrm>
              <a:off x="8752557" y="2506819"/>
              <a:ext cx="153263" cy="296459"/>
            </a:xfrm>
            <a:custGeom>
              <a:rect b="b" l="l" r="r" t="t"/>
              <a:pathLst>
                <a:path extrusionOk="0" h="9896" w="5116">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2" name="Google Shape;3692;p14"/>
            <p:cNvSpPr/>
            <p:nvPr/>
          </p:nvSpPr>
          <p:spPr>
            <a:xfrm>
              <a:off x="8204974" y="2202382"/>
              <a:ext cx="1065199" cy="727218"/>
            </a:xfrm>
            <a:custGeom>
              <a:rect b="b" l="l" r="r" t="t"/>
              <a:pathLst>
                <a:path extrusionOk="0" h="24275" w="35557">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3" name="Google Shape;3693;p14"/>
            <p:cNvSpPr/>
            <p:nvPr/>
          </p:nvSpPr>
          <p:spPr>
            <a:xfrm>
              <a:off x="8766187" y="2402874"/>
              <a:ext cx="78339" cy="353978"/>
            </a:xfrm>
            <a:custGeom>
              <a:rect b="b" l="l" r="r" t="t"/>
              <a:pathLst>
                <a:path extrusionOk="0" h="11816" w="2615">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4" name="Google Shape;3694;p14"/>
            <p:cNvSpPr/>
            <p:nvPr/>
          </p:nvSpPr>
          <p:spPr>
            <a:xfrm>
              <a:off x="8266921" y="2538182"/>
              <a:ext cx="406493" cy="75103"/>
            </a:xfrm>
            <a:custGeom>
              <a:rect b="b" l="l" r="r" t="t"/>
              <a:pathLst>
                <a:path extrusionOk="0" h="2507" w="13569">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5" name="Google Shape;3695;p14"/>
            <p:cNvSpPr/>
            <p:nvPr/>
          </p:nvSpPr>
          <p:spPr>
            <a:xfrm>
              <a:off x="8430657" y="2788610"/>
              <a:ext cx="64139" cy="225220"/>
            </a:xfrm>
            <a:custGeom>
              <a:rect b="b" l="l" r="r" t="t"/>
              <a:pathLst>
                <a:path extrusionOk="0" h="7518" w="2141">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6" name="Google Shape;3696;p14"/>
            <p:cNvSpPr/>
            <p:nvPr/>
          </p:nvSpPr>
          <p:spPr>
            <a:xfrm>
              <a:off x="8193980" y="295246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7" name="Google Shape;3697;p14"/>
            <p:cNvSpPr/>
            <p:nvPr/>
          </p:nvSpPr>
          <p:spPr>
            <a:xfrm>
              <a:off x="8171004" y="2910499"/>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8" name="Google Shape;3698;p14"/>
            <p:cNvSpPr/>
            <p:nvPr/>
          </p:nvSpPr>
          <p:spPr>
            <a:xfrm>
              <a:off x="8152013" y="294947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9" name="Google Shape;3699;p14"/>
            <p:cNvSpPr/>
            <p:nvPr/>
          </p:nvSpPr>
          <p:spPr>
            <a:xfrm>
              <a:off x="8311884" y="2614719"/>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0" name="Google Shape;3700;p14"/>
            <p:cNvSpPr/>
            <p:nvPr/>
          </p:nvSpPr>
          <p:spPr>
            <a:xfrm>
              <a:off x="8274919" y="2635717"/>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1" name="Google Shape;3701;p14"/>
            <p:cNvSpPr/>
            <p:nvPr/>
          </p:nvSpPr>
          <p:spPr>
            <a:xfrm>
              <a:off x="8235947" y="2567778"/>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2" name="Google Shape;3702;p14"/>
            <p:cNvSpPr/>
            <p:nvPr/>
          </p:nvSpPr>
          <p:spPr>
            <a:xfrm>
              <a:off x="8474781" y="300243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3" name="Google Shape;3703;p14"/>
            <p:cNvSpPr/>
            <p:nvPr/>
          </p:nvSpPr>
          <p:spPr>
            <a:xfrm>
              <a:off x="8447792" y="3038408"/>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4" name="Google Shape;3704;p14"/>
            <p:cNvSpPr/>
            <p:nvPr/>
          </p:nvSpPr>
          <p:spPr>
            <a:xfrm>
              <a:off x="8416818" y="295546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5" name="Google Shape;3705;p14"/>
            <p:cNvSpPr/>
            <p:nvPr/>
          </p:nvSpPr>
          <p:spPr>
            <a:xfrm>
              <a:off x="8772537" y="2661689"/>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6" name="Google Shape;3706;p14"/>
            <p:cNvSpPr/>
            <p:nvPr/>
          </p:nvSpPr>
          <p:spPr>
            <a:xfrm>
              <a:off x="8772537" y="2700661"/>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7" name="Google Shape;3707;p14"/>
            <p:cNvSpPr/>
            <p:nvPr/>
          </p:nvSpPr>
          <p:spPr>
            <a:xfrm>
              <a:off x="8854465" y="2682687"/>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08" name="Google Shape;3708;p14"/>
          <p:cNvGrpSpPr/>
          <p:nvPr/>
        </p:nvGrpSpPr>
        <p:grpSpPr>
          <a:xfrm flipH="1">
            <a:off x="8309641" y="4285622"/>
            <a:ext cx="849824" cy="827269"/>
            <a:chOff x="-181020" y="4253777"/>
            <a:chExt cx="1117161" cy="1087511"/>
          </a:xfrm>
        </p:grpSpPr>
        <p:sp>
          <p:nvSpPr>
            <p:cNvPr id="3709" name="Google Shape;3709;p14"/>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0" name="Google Shape;3710;p14"/>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1" name="Google Shape;3711;p14"/>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2" name="Google Shape;3712;p14"/>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3" name="Google Shape;3713;p14"/>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4" name="Google Shape;3714;p14"/>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5" name="Google Shape;3715;p14"/>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6" name="Google Shape;3716;p14"/>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7" name="Google Shape;3717;p14"/>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8" name="Google Shape;3718;p14"/>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9" name="Google Shape;3719;p14"/>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0" name="Google Shape;3720;p14"/>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1" name="Google Shape;3721;p14"/>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2" name="Google Shape;3722;p14"/>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23" name="Google Shape;3723;p14"/>
          <p:cNvGrpSpPr/>
          <p:nvPr/>
        </p:nvGrpSpPr>
        <p:grpSpPr>
          <a:xfrm>
            <a:off x="8163198" y="-30991"/>
            <a:ext cx="848507" cy="870171"/>
            <a:chOff x="7973149" y="-201092"/>
            <a:chExt cx="1116750" cy="1145263"/>
          </a:xfrm>
        </p:grpSpPr>
        <p:sp>
          <p:nvSpPr>
            <p:cNvPr id="3724" name="Google Shape;3724;p14"/>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5" name="Google Shape;3725;p14"/>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6" name="Google Shape;3726;p14"/>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7" name="Google Shape;3727;p14"/>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8" name="Google Shape;3728;p14"/>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9" name="Google Shape;3729;p14"/>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0" name="Google Shape;3730;p14"/>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1" name="Google Shape;3731;p14"/>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2" name="Google Shape;3732;p14"/>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3" name="Google Shape;3733;p14"/>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4" name="Google Shape;3734;p14"/>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5" name="Google Shape;3735;p14"/>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6" name="Google Shape;3736;p14"/>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7" name="Google Shape;3737;p14"/>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8" name="Google Shape;3738;p14"/>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9" name="Google Shape;3739;p14"/>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0" name="Google Shape;3740;p14"/>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1" name="Google Shape;3741;p14"/>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2" name="Google Shape;3742;p14"/>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3" name="Google Shape;3743;p14"/>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4" name="Google Shape;3744;p14"/>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5" name="Google Shape;3745;p14"/>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6" name="Google Shape;3746;p14"/>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7" name="Google Shape;3747;p14"/>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8" name="Google Shape;3748;p14"/>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9" name="Google Shape;3749;p14"/>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0" name="Google Shape;3750;p14"/>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1" name="Google Shape;3751;p14"/>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2" name="Google Shape;3752;p14"/>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3" name="Google Shape;3753;p14"/>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4" name="Google Shape;3754;p14"/>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5" name="Google Shape;3755;p14"/>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6" name="Google Shape;3756;p14"/>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7" name="Google Shape;3757;p14"/>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8" name="Google Shape;3758;p14"/>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9" name="Google Shape;3759;p14"/>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0" name="Google Shape;3760;p14"/>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1" name="Google Shape;3761;p14"/>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2" name="Google Shape;3762;p14"/>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3" name="Google Shape;3763;p14"/>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4" name="Google Shape;3764;p14"/>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5" name="Google Shape;3765;p14"/>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6" name="Google Shape;3766;p14"/>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7" name="Google Shape;3767;p14"/>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8" name="Google Shape;3768;p14"/>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9" name="Google Shape;3769;p14"/>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0" name="Google Shape;3770;p14"/>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1" name="Google Shape;3771;p14"/>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2" name="Google Shape;3772;p14"/>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3" name="Google Shape;3773;p14"/>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4" name="Google Shape;3774;p14"/>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5" name="Google Shape;3775;p14"/>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6" name="Google Shape;3776;p14"/>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7" name="Google Shape;3777;p14"/>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8" name="Google Shape;3778;p14"/>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9" name="Google Shape;3779;p14"/>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0" name="Google Shape;3780;p14"/>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1" name="Google Shape;3781;p14"/>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2" name="Google Shape;3782;p14"/>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3" name="Google Shape;3783;p14"/>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4" name="Google Shape;3784;p14"/>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85" name="Google Shape;3785;p14"/>
          <p:cNvGrpSpPr/>
          <p:nvPr/>
        </p:nvGrpSpPr>
        <p:grpSpPr>
          <a:xfrm flipH="1" rot="-5400000">
            <a:off x="8456956" y="4495133"/>
            <a:ext cx="333199" cy="902539"/>
            <a:chOff x="7607455" y="4238363"/>
            <a:chExt cx="438017" cy="1186459"/>
          </a:xfrm>
        </p:grpSpPr>
        <p:sp>
          <p:nvSpPr>
            <p:cNvPr id="3786" name="Google Shape;3786;p14"/>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7" name="Google Shape;3787;p14"/>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8" name="Google Shape;3788;p14"/>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9" name="Google Shape;3789;p14"/>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0" name="Google Shape;3790;p14"/>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1" name="Google Shape;3791;p14"/>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2" name="Google Shape;3792;p14"/>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3" name="Google Shape;3793;p14"/>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4" name="Google Shape;3794;p14"/>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5" name="Google Shape;3795;p14"/>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6" name="Google Shape;3796;p14"/>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7" name="Google Shape;3797;p14"/>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8" name="Google Shape;3798;p14"/>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9" name="Google Shape;3799;p14"/>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0" name="Google Shape;3800;p14"/>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1" name="Google Shape;3801;p14"/>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2" name="Google Shape;3802;p14"/>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3" name="Google Shape;3803;p14"/>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4" name="Google Shape;3804;p14"/>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5" name="Google Shape;3805;p14"/>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6" name="Google Shape;3806;p14"/>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7" name="Google Shape;3807;p14"/>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8" name="Google Shape;3808;p14"/>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9" name="Google Shape;3809;p14"/>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10" name="Google Shape;3810;p14"/>
          <p:cNvGrpSpPr/>
          <p:nvPr/>
        </p:nvGrpSpPr>
        <p:grpSpPr>
          <a:xfrm rot="-5400000">
            <a:off x="8009287" y="319096"/>
            <a:ext cx="161913" cy="145916"/>
            <a:chOff x="7737341" y="1046941"/>
            <a:chExt cx="161913" cy="145916"/>
          </a:xfrm>
        </p:grpSpPr>
        <p:sp>
          <p:nvSpPr>
            <p:cNvPr id="3811" name="Google Shape;3811;p14"/>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2" name="Google Shape;3812;p14"/>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3" name="Google Shape;3813;p14"/>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14" name="Google Shape;3814;p14"/>
          <p:cNvGrpSpPr/>
          <p:nvPr/>
        </p:nvGrpSpPr>
        <p:grpSpPr>
          <a:xfrm>
            <a:off x="8711217" y="4427216"/>
            <a:ext cx="161913" cy="145916"/>
            <a:chOff x="7737341" y="1046941"/>
            <a:chExt cx="161913" cy="145916"/>
          </a:xfrm>
        </p:grpSpPr>
        <p:sp>
          <p:nvSpPr>
            <p:cNvPr id="3815" name="Google Shape;3815;p14"/>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6" name="Google Shape;3816;p14"/>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7" name="Google Shape;3817;p14"/>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18" name="Google Shape;3818;p14"/>
          <p:cNvGrpSpPr/>
          <p:nvPr/>
        </p:nvGrpSpPr>
        <p:grpSpPr>
          <a:xfrm>
            <a:off x="8147742" y="4496916"/>
            <a:ext cx="161913" cy="145916"/>
            <a:chOff x="7737341" y="1046941"/>
            <a:chExt cx="161913" cy="145916"/>
          </a:xfrm>
        </p:grpSpPr>
        <p:sp>
          <p:nvSpPr>
            <p:cNvPr id="3819" name="Google Shape;3819;p14"/>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0" name="Google Shape;3820;p14"/>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1" name="Google Shape;3821;p14"/>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
    <p:spTree>
      <p:nvGrpSpPr>
        <p:cNvPr id="3822" name="Shape 3822"/>
        <p:cNvGrpSpPr/>
        <p:nvPr/>
      </p:nvGrpSpPr>
      <p:grpSpPr>
        <a:xfrm>
          <a:off x="0" y="0"/>
          <a:ext cx="0" cy="0"/>
          <a:chOff x="0" y="0"/>
          <a:chExt cx="0" cy="0"/>
        </a:xfrm>
      </p:grpSpPr>
      <p:grpSp>
        <p:nvGrpSpPr>
          <p:cNvPr id="3823" name="Google Shape;3823;p15"/>
          <p:cNvGrpSpPr/>
          <p:nvPr/>
        </p:nvGrpSpPr>
        <p:grpSpPr>
          <a:xfrm flipH="1" rot="-5400000">
            <a:off x="-138590" y="4065820"/>
            <a:ext cx="585438" cy="262694"/>
            <a:chOff x="8502760" y="3542528"/>
            <a:chExt cx="711519" cy="319269"/>
          </a:xfrm>
        </p:grpSpPr>
        <p:sp>
          <p:nvSpPr>
            <p:cNvPr id="3824" name="Google Shape;3824;p15"/>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5" name="Google Shape;3825;p15"/>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6" name="Google Shape;3826;p15"/>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7" name="Google Shape;3827;p15"/>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8" name="Google Shape;3828;p15"/>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9" name="Google Shape;3829;p15"/>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0" name="Google Shape;3830;p15"/>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1" name="Google Shape;3831;p15"/>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2" name="Google Shape;3832;p15"/>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33" name="Google Shape;3833;p15"/>
          <p:cNvSpPr txBox="1"/>
          <p:nvPr>
            <p:ph idx="1" type="subTitle"/>
          </p:nvPr>
        </p:nvSpPr>
        <p:spPr>
          <a:xfrm>
            <a:off x="3609750" y="2811287"/>
            <a:ext cx="1924500" cy="346500"/>
          </a:xfrm>
          <a:prstGeom prst="rect">
            <a:avLst/>
          </a:prstGeom>
        </p:spPr>
        <p:txBody>
          <a:bodyPr anchorCtr="0" anchor="t" bIns="91425" lIns="91425" spcFirstLastPara="1" rIns="91425" wrap="square" tIns="91425">
            <a:noAutofit/>
          </a:bodyPr>
          <a:lstStyle>
            <a:lvl1pPr lvl="0" rtl="0" algn="ctr">
              <a:lnSpc>
                <a:spcPct val="80000"/>
              </a:lnSpc>
              <a:spcBef>
                <a:spcPts val="0"/>
              </a:spcBef>
              <a:spcAft>
                <a:spcPts val="0"/>
              </a:spcAft>
              <a:buNone/>
              <a:defRPr sz="2000"/>
            </a:lvl1pPr>
            <a:lvl2pPr lvl="1" rtl="0" algn="ctr">
              <a:spcBef>
                <a:spcPts val="0"/>
              </a:spcBef>
              <a:spcAft>
                <a:spcPts val="0"/>
              </a:spcAft>
              <a:buNone/>
              <a:defRPr sz="2000"/>
            </a:lvl2pPr>
            <a:lvl3pPr lvl="2" rtl="0" algn="ctr">
              <a:spcBef>
                <a:spcPts val="0"/>
              </a:spcBef>
              <a:spcAft>
                <a:spcPts val="0"/>
              </a:spcAft>
              <a:buNone/>
              <a:defRPr sz="2000"/>
            </a:lvl3pPr>
            <a:lvl4pPr lvl="3" rtl="0" algn="ctr">
              <a:spcBef>
                <a:spcPts val="0"/>
              </a:spcBef>
              <a:spcAft>
                <a:spcPts val="0"/>
              </a:spcAft>
              <a:buNone/>
              <a:defRPr sz="2000"/>
            </a:lvl4pPr>
            <a:lvl5pPr lvl="4" rtl="0" algn="ctr">
              <a:spcBef>
                <a:spcPts val="0"/>
              </a:spcBef>
              <a:spcAft>
                <a:spcPts val="0"/>
              </a:spcAft>
              <a:buNone/>
              <a:defRPr sz="2000"/>
            </a:lvl5pPr>
            <a:lvl6pPr lvl="5" rtl="0" algn="ctr">
              <a:spcBef>
                <a:spcPts val="0"/>
              </a:spcBef>
              <a:spcAft>
                <a:spcPts val="0"/>
              </a:spcAft>
              <a:buNone/>
              <a:defRPr sz="2000"/>
            </a:lvl6pPr>
            <a:lvl7pPr lvl="6" rtl="0" algn="ctr">
              <a:spcBef>
                <a:spcPts val="0"/>
              </a:spcBef>
              <a:spcAft>
                <a:spcPts val="0"/>
              </a:spcAft>
              <a:buNone/>
              <a:defRPr sz="2000"/>
            </a:lvl7pPr>
            <a:lvl8pPr lvl="7" rtl="0" algn="ctr">
              <a:spcBef>
                <a:spcPts val="0"/>
              </a:spcBef>
              <a:spcAft>
                <a:spcPts val="0"/>
              </a:spcAft>
              <a:buNone/>
              <a:defRPr sz="2000"/>
            </a:lvl8pPr>
            <a:lvl9pPr lvl="8" rtl="0" algn="ctr">
              <a:spcBef>
                <a:spcPts val="0"/>
              </a:spcBef>
              <a:spcAft>
                <a:spcPts val="0"/>
              </a:spcAft>
              <a:buNone/>
              <a:defRPr sz="2000"/>
            </a:lvl9pPr>
          </a:lstStyle>
          <a:p/>
        </p:txBody>
      </p:sp>
      <p:sp>
        <p:nvSpPr>
          <p:cNvPr id="3834" name="Google Shape;3834;p15"/>
          <p:cNvSpPr txBox="1"/>
          <p:nvPr>
            <p:ph idx="2" type="subTitle"/>
          </p:nvPr>
        </p:nvSpPr>
        <p:spPr>
          <a:xfrm>
            <a:off x="5658675" y="2811282"/>
            <a:ext cx="1924500" cy="346500"/>
          </a:xfrm>
          <a:prstGeom prst="rect">
            <a:avLst/>
          </a:prstGeom>
        </p:spPr>
        <p:txBody>
          <a:bodyPr anchorCtr="0" anchor="t" bIns="91425" lIns="91425" spcFirstLastPara="1" rIns="91425" wrap="square" tIns="91425">
            <a:noAutofit/>
          </a:bodyPr>
          <a:lstStyle>
            <a:lvl1pPr lvl="0" rtl="0" algn="ctr">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3835" name="Google Shape;3835;p15"/>
          <p:cNvSpPr txBox="1"/>
          <p:nvPr>
            <p:ph idx="3" type="subTitle"/>
          </p:nvPr>
        </p:nvSpPr>
        <p:spPr>
          <a:xfrm>
            <a:off x="1560825" y="2811287"/>
            <a:ext cx="1924500" cy="346500"/>
          </a:xfrm>
          <a:prstGeom prst="rect">
            <a:avLst/>
          </a:prstGeom>
        </p:spPr>
        <p:txBody>
          <a:bodyPr anchorCtr="0" anchor="t" bIns="91425" lIns="91425" spcFirstLastPara="1" rIns="91425" wrap="square" tIns="91425">
            <a:noAutofit/>
          </a:bodyPr>
          <a:lstStyle>
            <a:lvl1pPr lvl="0" rtl="0" algn="ctr">
              <a:lnSpc>
                <a:spcPct val="80000"/>
              </a:lnSpc>
              <a:spcBef>
                <a:spcPts val="0"/>
              </a:spcBef>
              <a:spcAft>
                <a:spcPts val="0"/>
              </a:spcAft>
              <a:buNone/>
              <a:defRPr sz="2000"/>
            </a:lvl1pPr>
            <a:lvl2pPr lvl="1" rtl="0" algn="ctr">
              <a:spcBef>
                <a:spcPts val="0"/>
              </a:spcBef>
              <a:spcAft>
                <a:spcPts val="0"/>
              </a:spcAft>
              <a:buNone/>
              <a:defRPr sz="2000"/>
            </a:lvl2pPr>
            <a:lvl3pPr lvl="2" rtl="0" algn="ctr">
              <a:spcBef>
                <a:spcPts val="0"/>
              </a:spcBef>
              <a:spcAft>
                <a:spcPts val="0"/>
              </a:spcAft>
              <a:buNone/>
              <a:defRPr sz="2000"/>
            </a:lvl3pPr>
            <a:lvl4pPr lvl="3" rtl="0" algn="ctr">
              <a:spcBef>
                <a:spcPts val="0"/>
              </a:spcBef>
              <a:spcAft>
                <a:spcPts val="0"/>
              </a:spcAft>
              <a:buNone/>
              <a:defRPr sz="2000"/>
            </a:lvl4pPr>
            <a:lvl5pPr lvl="4" rtl="0" algn="ctr">
              <a:spcBef>
                <a:spcPts val="0"/>
              </a:spcBef>
              <a:spcAft>
                <a:spcPts val="0"/>
              </a:spcAft>
              <a:buNone/>
              <a:defRPr sz="2000"/>
            </a:lvl5pPr>
            <a:lvl6pPr lvl="5" rtl="0" algn="ctr">
              <a:spcBef>
                <a:spcPts val="0"/>
              </a:spcBef>
              <a:spcAft>
                <a:spcPts val="0"/>
              </a:spcAft>
              <a:buNone/>
              <a:defRPr sz="2000"/>
            </a:lvl6pPr>
            <a:lvl7pPr lvl="6" rtl="0" algn="ctr">
              <a:spcBef>
                <a:spcPts val="0"/>
              </a:spcBef>
              <a:spcAft>
                <a:spcPts val="0"/>
              </a:spcAft>
              <a:buNone/>
              <a:defRPr sz="2000"/>
            </a:lvl7pPr>
            <a:lvl8pPr lvl="7" rtl="0" algn="ctr">
              <a:spcBef>
                <a:spcPts val="0"/>
              </a:spcBef>
              <a:spcAft>
                <a:spcPts val="0"/>
              </a:spcAft>
              <a:buNone/>
              <a:defRPr sz="2000"/>
            </a:lvl8pPr>
            <a:lvl9pPr lvl="8" rtl="0" algn="ctr">
              <a:spcBef>
                <a:spcPts val="0"/>
              </a:spcBef>
              <a:spcAft>
                <a:spcPts val="0"/>
              </a:spcAft>
              <a:buNone/>
              <a:defRPr sz="2000"/>
            </a:lvl9pPr>
          </a:lstStyle>
          <a:p/>
        </p:txBody>
      </p:sp>
      <p:sp>
        <p:nvSpPr>
          <p:cNvPr id="3836" name="Google Shape;3836;p15"/>
          <p:cNvSpPr txBox="1"/>
          <p:nvPr>
            <p:ph idx="4" type="subTitle"/>
          </p:nvPr>
        </p:nvSpPr>
        <p:spPr>
          <a:xfrm>
            <a:off x="1581825" y="3143576"/>
            <a:ext cx="18825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Nunito"/>
                <a:ea typeface="Nunito"/>
                <a:cs typeface="Nunito"/>
                <a:sym typeface="Nunito"/>
              </a:defRPr>
            </a:lvl1pPr>
            <a:lvl2pPr lvl="1" rtl="0" algn="ctr">
              <a:lnSpc>
                <a:spcPct val="100000"/>
              </a:lnSpc>
              <a:spcBef>
                <a:spcPts val="0"/>
              </a:spcBef>
              <a:spcAft>
                <a:spcPts val="0"/>
              </a:spcAft>
              <a:buNone/>
              <a:defRPr sz="1400">
                <a:latin typeface="Nunito"/>
                <a:ea typeface="Nunito"/>
                <a:cs typeface="Nunito"/>
                <a:sym typeface="Nunito"/>
              </a:defRPr>
            </a:lvl2pPr>
            <a:lvl3pPr lvl="2" rtl="0" algn="ctr">
              <a:lnSpc>
                <a:spcPct val="100000"/>
              </a:lnSpc>
              <a:spcBef>
                <a:spcPts val="0"/>
              </a:spcBef>
              <a:spcAft>
                <a:spcPts val="0"/>
              </a:spcAft>
              <a:buNone/>
              <a:defRPr sz="1400">
                <a:latin typeface="Nunito"/>
                <a:ea typeface="Nunito"/>
                <a:cs typeface="Nunito"/>
                <a:sym typeface="Nunito"/>
              </a:defRPr>
            </a:lvl3pPr>
            <a:lvl4pPr lvl="3" rtl="0" algn="ctr">
              <a:lnSpc>
                <a:spcPct val="100000"/>
              </a:lnSpc>
              <a:spcBef>
                <a:spcPts val="0"/>
              </a:spcBef>
              <a:spcAft>
                <a:spcPts val="0"/>
              </a:spcAft>
              <a:buNone/>
              <a:defRPr sz="1400">
                <a:latin typeface="Nunito"/>
                <a:ea typeface="Nunito"/>
                <a:cs typeface="Nunito"/>
                <a:sym typeface="Nunito"/>
              </a:defRPr>
            </a:lvl4pPr>
            <a:lvl5pPr lvl="4" rtl="0" algn="ctr">
              <a:lnSpc>
                <a:spcPct val="100000"/>
              </a:lnSpc>
              <a:spcBef>
                <a:spcPts val="0"/>
              </a:spcBef>
              <a:spcAft>
                <a:spcPts val="0"/>
              </a:spcAft>
              <a:buNone/>
              <a:defRPr sz="1400">
                <a:latin typeface="Nunito"/>
                <a:ea typeface="Nunito"/>
                <a:cs typeface="Nunito"/>
                <a:sym typeface="Nunito"/>
              </a:defRPr>
            </a:lvl5pPr>
            <a:lvl6pPr lvl="5" rtl="0" algn="ctr">
              <a:lnSpc>
                <a:spcPct val="100000"/>
              </a:lnSpc>
              <a:spcBef>
                <a:spcPts val="0"/>
              </a:spcBef>
              <a:spcAft>
                <a:spcPts val="0"/>
              </a:spcAft>
              <a:buNone/>
              <a:defRPr sz="1400">
                <a:latin typeface="Nunito"/>
                <a:ea typeface="Nunito"/>
                <a:cs typeface="Nunito"/>
                <a:sym typeface="Nunito"/>
              </a:defRPr>
            </a:lvl6pPr>
            <a:lvl7pPr lvl="6" rtl="0" algn="ctr">
              <a:lnSpc>
                <a:spcPct val="100000"/>
              </a:lnSpc>
              <a:spcBef>
                <a:spcPts val="0"/>
              </a:spcBef>
              <a:spcAft>
                <a:spcPts val="0"/>
              </a:spcAft>
              <a:buNone/>
              <a:defRPr sz="1400">
                <a:latin typeface="Nunito"/>
                <a:ea typeface="Nunito"/>
                <a:cs typeface="Nunito"/>
                <a:sym typeface="Nunito"/>
              </a:defRPr>
            </a:lvl7pPr>
            <a:lvl8pPr lvl="7" rtl="0" algn="ctr">
              <a:lnSpc>
                <a:spcPct val="100000"/>
              </a:lnSpc>
              <a:spcBef>
                <a:spcPts val="0"/>
              </a:spcBef>
              <a:spcAft>
                <a:spcPts val="0"/>
              </a:spcAft>
              <a:buNone/>
              <a:defRPr sz="1400">
                <a:latin typeface="Nunito"/>
                <a:ea typeface="Nunito"/>
                <a:cs typeface="Nunito"/>
                <a:sym typeface="Nunito"/>
              </a:defRPr>
            </a:lvl8pPr>
            <a:lvl9pPr lvl="8" rtl="0" algn="ctr">
              <a:lnSpc>
                <a:spcPct val="100000"/>
              </a:lnSpc>
              <a:spcBef>
                <a:spcPts val="0"/>
              </a:spcBef>
              <a:spcAft>
                <a:spcPts val="0"/>
              </a:spcAft>
              <a:buNone/>
              <a:defRPr sz="1400">
                <a:latin typeface="Nunito"/>
                <a:ea typeface="Nunito"/>
                <a:cs typeface="Nunito"/>
                <a:sym typeface="Nunito"/>
              </a:defRPr>
            </a:lvl9pPr>
          </a:lstStyle>
          <a:p/>
        </p:txBody>
      </p:sp>
      <p:sp>
        <p:nvSpPr>
          <p:cNvPr id="3837" name="Google Shape;3837;p15"/>
          <p:cNvSpPr txBox="1"/>
          <p:nvPr>
            <p:ph idx="5" type="subTitle"/>
          </p:nvPr>
        </p:nvSpPr>
        <p:spPr>
          <a:xfrm>
            <a:off x="3630750" y="3143576"/>
            <a:ext cx="18825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Nunito"/>
                <a:ea typeface="Nunito"/>
                <a:cs typeface="Nunito"/>
                <a:sym typeface="Nunito"/>
              </a:defRPr>
            </a:lvl1pPr>
            <a:lvl2pPr lvl="1" rtl="0" algn="ctr">
              <a:lnSpc>
                <a:spcPct val="100000"/>
              </a:lnSpc>
              <a:spcBef>
                <a:spcPts val="0"/>
              </a:spcBef>
              <a:spcAft>
                <a:spcPts val="0"/>
              </a:spcAft>
              <a:buNone/>
              <a:defRPr sz="1400">
                <a:latin typeface="Nunito"/>
                <a:ea typeface="Nunito"/>
                <a:cs typeface="Nunito"/>
                <a:sym typeface="Nunito"/>
              </a:defRPr>
            </a:lvl2pPr>
            <a:lvl3pPr lvl="2" rtl="0" algn="ctr">
              <a:lnSpc>
                <a:spcPct val="100000"/>
              </a:lnSpc>
              <a:spcBef>
                <a:spcPts val="0"/>
              </a:spcBef>
              <a:spcAft>
                <a:spcPts val="0"/>
              </a:spcAft>
              <a:buNone/>
              <a:defRPr sz="1400">
                <a:latin typeface="Nunito"/>
                <a:ea typeface="Nunito"/>
                <a:cs typeface="Nunito"/>
                <a:sym typeface="Nunito"/>
              </a:defRPr>
            </a:lvl3pPr>
            <a:lvl4pPr lvl="3" rtl="0" algn="ctr">
              <a:lnSpc>
                <a:spcPct val="100000"/>
              </a:lnSpc>
              <a:spcBef>
                <a:spcPts val="0"/>
              </a:spcBef>
              <a:spcAft>
                <a:spcPts val="0"/>
              </a:spcAft>
              <a:buNone/>
              <a:defRPr sz="1400">
                <a:latin typeface="Nunito"/>
                <a:ea typeface="Nunito"/>
                <a:cs typeface="Nunito"/>
                <a:sym typeface="Nunito"/>
              </a:defRPr>
            </a:lvl4pPr>
            <a:lvl5pPr lvl="4" rtl="0" algn="ctr">
              <a:lnSpc>
                <a:spcPct val="100000"/>
              </a:lnSpc>
              <a:spcBef>
                <a:spcPts val="0"/>
              </a:spcBef>
              <a:spcAft>
                <a:spcPts val="0"/>
              </a:spcAft>
              <a:buNone/>
              <a:defRPr sz="1400">
                <a:latin typeface="Nunito"/>
                <a:ea typeface="Nunito"/>
                <a:cs typeface="Nunito"/>
                <a:sym typeface="Nunito"/>
              </a:defRPr>
            </a:lvl5pPr>
            <a:lvl6pPr lvl="5" rtl="0" algn="ctr">
              <a:lnSpc>
                <a:spcPct val="100000"/>
              </a:lnSpc>
              <a:spcBef>
                <a:spcPts val="0"/>
              </a:spcBef>
              <a:spcAft>
                <a:spcPts val="0"/>
              </a:spcAft>
              <a:buNone/>
              <a:defRPr sz="1400">
                <a:latin typeface="Nunito"/>
                <a:ea typeface="Nunito"/>
                <a:cs typeface="Nunito"/>
                <a:sym typeface="Nunito"/>
              </a:defRPr>
            </a:lvl6pPr>
            <a:lvl7pPr lvl="6" rtl="0" algn="ctr">
              <a:lnSpc>
                <a:spcPct val="100000"/>
              </a:lnSpc>
              <a:spcBef>
                <a:spcPts val="0"/>
              </a:spcBef>
              <a:spcAft>
                <a:spcPts val="0"/>
              </a:spcAft>
              <a:buNone/>
              <a:defRPr sz="1400">
                <a:latin typeface="Nunito"/>
                <a:ea typeface="Nunito"/>
                <a:cs typeface="Nunito"/>
                <a:sym typeface="Nunito"/>
              </a:defRPr>
            </a:lvl7pPr>
            <a:lvl8pPr lvl="7" rtl="0" algn="ctr">
              <a:lnSpc>
                <a:spcPct val="100000"/>
              </a:lnSpc>
              <a:spcBef>
                <a:spcPts val="0"/>
              </a:spcBef>
              <a:spcAft>
                <a:spcPts val="0"/>
              </a:spcAft>
              <a:buNone/>
              <a:defRPr sz="1400">
                <a:latin typeface="Nunito"/>
                <a:ea typeface="Nunito"/>
                <a:cs typeface="Nunito"/>
                <a:sym typeface="Nunito"/>
              </a:defRPr>
            </a:lvl8pPr>
            <a:lvl9pPr lvl="8" rtl="0" algn="ctr">
              <a:lnSpc>
                <a:spcPct val="100000"/>
              </a:lnSpc>
              <a:spcBef>
                <a:spcPts val="0"/>
              </a:spcBef>
              <a:spcAft>
                <a:spcPts val="0"/>
              </a:spcAft>
              <a:buNone/>
              <a:defRPr sz="1400">
                <a:latin typeface="Nunito"/>
                <a:ea typeface="Nunito"/>
                <a:cs typeface="Nunito"/>
                <a:sym typeface="Nunito"/>
              </a:defRPr>
            </a:lvl9pPr>
          </a:lstStyle>
          <a:p/>
        </p:txBody>
      </p:sp>
      <p:sp>
        <p:nvSpPr>
          <p:cNvPr id="3838" name="Google Shape;3838;p15"/>
          <p:cNvSpPr txBox="1"/>
          <p:nvPr>
            <p:ph idx="6" type="subTitle"/>
          </p:nvPr>
        </p:nvSpPr>
        <p:spPr>
          <a:xfrm>
            <a:off x="5679675" y="3143575"/>
            <a:ext cx="18825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Nunito"/>
                <a:ea typeface="Nunito"/>
                <a:cs typeface="Nunito"/>
                <a:sym typeface="Nunito"/>
              </a:defRPr>
            </a:lvl1pPr>
            <a:lvl2pPr lvl="1" rtl="0" algn="ctr">
              <a:lnSpc>
                <a:spcPct val="100000"/>
              </a:lnSpc>
              <a:spcBef>
                <a:spcPts val="0"/>
              </a:spcBef>
              <a:spcAft>
                <a:spcPts val="0"/>
              </a:spcAft>
              <a:buNone/>
              <a:defRPr sz="1400">
                <a:latin typeface="Nunito"/>
                <a:ea typeface="Nunito"/>
                <a:cs typeface="Nunito"/>
                <a:sym typeface="Nunito"/>
              </a:defRPr>
            </a:lvl2pPr>
            <a:lvl3pPr lvl="2" rtl="0" algn="ctr">
              <a:lnSpc>
                <a:spcPct val="100000"/>
              </a:lnSpc>
              <a:spcBef>
                <a:spcPts val="0"/>
              </a:spcBef>
              <a:spcAft>
                <a:spcPts val="0"/>
              </a:spcAft>
              <a:buNone/>
              <a:defRPr sz="1400">
                <a:latin typeface="Nunito"/>
                <a:ea typeface="Nunito"/>
                <a:cs typeface="Nunito"/>
                <a:sym typeface="Nunito"/>
              </a:defRPr>
            </a:lvl3pPr>
            <a:lvl4pPr lvl="3" rtl="0" algn="ctr">
              <a:lnSpc>
                <a:spcPct val="100000"/>
              </a:lnSpc>
              <a:spcBef>
                <a:spcPts val="0"/>
              </a:spcBef>
              <a:spcAft>
                <a:spcPts val="0"/>
              </a:spcAft>
              <a:buNone/>
              <a:defRPr sz="1400">
                <a:latin typeface="Nunito"/>
                <a:ea typeface="Nunito"/>
                <a:cs typeface="Nunito"/>
                <a:sym typeface="Nunito"/>
              </a:defRPr>
            </a:lvl4pPr>
            <a:lvl5pPr lvl="4" rtl="0" algn="ctr">
              <a:lnSpc>
                <a:spcPct val="100000"/>
              </a:lnSpc>
              <a:spcBef>
                <a:spcPts val="0"/>
              </a:spcBef>
              <a:spcAft>
                <a:spcPts val="0"/>
              </a:spcAft>
              <a:buNone/>
              <a:defRPr sz="1400">
                <a:latin typeface="Nunito"/>
                <a:ea typeface="Nunito"/>
                <a:cs typeface="Nunito"/>
                <a:sym typeface="Nunito"/>
              </a:defRPr>
            </a:lvl5pPr>
            <a:lvl6pPr lvl="5" rtl="0" algn="ctr">
              <a:lnSpc>
                <a:spcPct val="100000"/>
              </a:lnSpc>
              <a:spcBef>
                <a:spcPts val="0"/>
              </a:spcBef>
              <a:spcAft>
                <a:spcPts val="0"/>
              </a:spcAft>
              <a:buNone/>
              <a:defRPr sz="1400">
                <a:latin typeface="Nunito"/>
                <a:ea typeface="Nunito"/>
                <a:cs typeface="Nunito"/>
                <a:sym typeface="Nunito"/>
              </a:defRPr>
            </a:lvl6pPr>
            <a:lvl7pPr lvl="6" rtl="0" algn="ctr">
              <a:lnSpc>
                <a:spcPct val="100000"/>
              </a:lnSpc>
              <a:spcBef>
                <a:spcPts val="0"/>
              </a:spcBef>
              <a:spcAft>
                <a:spcPts val="0"/>
              </a:spcAft>
              <a:buNone/>
              <a:defRPr sz="1400">
                <a:latin typeface="Nunito"/>
                <a:ea typeface="Nunito"/>
                <a:cs typeface="Nunito"/>
                <a:sym typeface="Nunito"/>
              </a:defRPr>
            </a:lvl7pPr>
            <a:lvl8pPr lvl="7" rtl="0" algn="ctr">
              <a:lnSpc>
                <a:spcPct val="100000"/>
              </a:lnSpc>
              <a:spcBef>
                <a:spcPts val="0"/>
              </a:spcBef>
              <a:spcAft>
                <a:spcPts val="0"/>
              </a:spcAft>
              <a:buNone/>
              <a:defRPr sz="1400">
                <a:latin typeface="Nunito"/>
                <a:ea typeface="Nunito"/>
                <a:cs typeface="Nunito"/>
                <a:sym typeface="Nunito"/>
              </a:defRPr>
            </a:lvl8pPr>
            <a:lvl9pPr lvl="8" rtl="0" algn="ctr">
              <a:lnSpc>
                <a:spcPct val="100000"/>
              </a:lnSpc>
              <a:spcBef>
                <a:spcPts val="0"/>
              </a:spcBef>
              <a:spcAft>
                <a:spcPts val="0"/>
              </a:spcAft>
              <a:buNone/>
              <a:defRPr sz="1400">
                <a:latin typeface="Nunito"/>
                <a:ea typeface="Nunito"/>
                <a:cs typeface="Nunito"/>
                <a:sym typeface="Nunito"/>
              </a:defRPr>
            </a:lvl9pPr>
          </a:lstStyle>
          <a:p/>
        </p:txBody>
      </p:sp>
      <p:sp>
        <p:nvSpPr>
          <p:cNvPr id="3839" name="Google Shape;3839;p15"/>
          <p:cNvSpPr txBox="1"/>
          <p:nvPr>
            <p:ph type="title"/>
          </p:nvPr>
        </p:nvSpPr>
        <p:spPr>
          <a:xfrm>
            <a:off x="927975" y="521625"/>
            <a:ext cx="5723400" cy="560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3840" name="Google Shape;3840;p15"/>
          <p:cNvGrpSpPr/>
          <p:nvPr/>
        </p:nvGrpSpPr>
        <p:grpSpPr>
          <a:xfrm flipH="1">
            <a:off x="1636359" y="4918050"/>
            <a:ext cx="161913" cy="146905"/>
            <a:chOff x="7894217" y="3432112"/>
            <a:chExt cx="161913" cy="146905"/>
          </a:xfrm>
        </p:grpSpPr>
        <p:sp>
          <p:nvSpPr>
            <p:cNvPr id="3841" name="Google Shape;3841;p15"/>
            <p:cNvSpPr/>
            <p:nvPr/>
          </p:nvSpPr>
          <p:spPr>
            <a:xfrm>
              <a:off x="7894217" y="3526023"/>
              <a:ext cx="67974" cy="52995"/>
            </a:xfrm>
            <a:custGeom>
              <a:rect b="b" l="l" r="r" t="t"/>
              <a:pathLst>
                <a:path extrusionOk="0" h="1769" w="2269">
                  <a:moveTo>
                    <a:pt x="1135" y="1"/>
                  </a:moveTo>
                  <a:cubicBezTo>
                    <a:pt x="1" y="1"/>
                    <a:pt x="1" y="1769"/>
                    <a:pt x="1135" y="1769"/>
                  </a:cubicBezTo>
                  <a:cubicBezTo>
                    <a:pt x="2269" y="1769"/>
                    <a:pt x="2269" y="1"/>
                    <a:pt x="1135"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2" name="Google Shape;3842;p15"/>
            <p:cNvSpPr/>
            <p:nvPr/>
          </p:nvSpPr>
          <p:spPr>
            <a:xfrm>
              <a:off x="7947178" y="3432112"/>
              <a:ext cx="66985" cy="51976"/>
            </a:xfrm>
            <a:custGeom>
              <a:rect b="b" l="l" r="r" t="t"/>
              <a:pathLst>
                <a:path extrusionOk="0" h="1735" w="2236">
                  <a:moveTo>
                    <a:pt x="1101" y="0"/>
                  </a:moveTo>
                  <a:cubicBezTo>
                    <a:pt x="0" y="0"/>
                    <a:pt x="0" y="1735"/>
                    <a:pt x="1101" y="1735"/>
                  </a:cubicBezTo>
                  <a:cubicBezTo>
                    <a:pt x="2235" y="1735"/>
                    <a:pt x="2235" y="0"/>
                    <a:pt x="1101" y="0"/>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3" name="Google Shape;3843;p15"/>
            <p:cNvSpPr/>
            <p:nvPr/>
          </p:nvSpPr>
          <p:spPr>
            <a:xfrm>
              <a:off x="7989146" y="3526023"/>
              <a:ext cx="66985" cy="52995"/>
            </a:xfrm>
            <a:custGeom>
              <a:rect b="b" l="l" r="r" t="t"/>
              <a:pathLst>
                <a:path extrusionOk="0" h="1769" w="2236">
                  <a:moveTo>
                    <a:pt x="1101" y="1"/>
                  </a:moveTo>
                  <a:cubicBezTo>
                    <a:pt x="0" y="1"/>
                    <a:pt x="0" y="1769"/>
                    <a:pt x="1101" y="1769"/>
                  </a:cubicBezTo>
                  <a:cubicBezTo>
                    <a:pt x="2235" y="1769"/>
                    <a:pt x="2235" y="1"/>
                    <a:pt x="1101"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44" name="Google Shape;3844;p15"/>
          <p:cNvSpPr/>
          <p:nvPr/>
        </p:nvSpPr>
        <p:spPr>
          <a:xfrm flipH="1">
            <a:off x="-41550" y="4684525"/>
            <a:ext cx="3517727" cy="476007"/>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5" name="Google Shape;3845;p15"/>
          <p:cNvSpPr/>
          <p:nvPr/>
        </p:nvSpPr>
        <p:spPr>
          <a:xfrm flipH="1">
            <a:off x="6629974" y="-15076"/>
            <a:ext cx="2707986" cy="612202"/>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46" name="Google Shape;3846;p15"/>
          <p:cNvGrpSpPr/>
          <p:nvPr/>
        </p:nvGrpSpPr>
        <p:grpSpPr>
          <a:xfrm flipH="1" rot="5400000">
            <a:off x="8611250" y="-289703"/>
            <a:ext cx="439050" cy="1138216"/>
            <a:chOff x="1823086" y="-208516"/>
            <a:chExt cx="433159" cy="1122944"/>
          </a:xfrm>
        </p:grpSpPr>
        <p:sp>
          <p:nvSpPr>
            <p:cNvPr id="3847" name="Google Shape;3847;p15"/>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8" name="Google Shape;3848;p15"/>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9" name="Google Shape;3849;p15"/>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0" name="Google Shape;3850;p15"/>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1" name="Google Shape;3851;p15"/>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2" name="Google Shape;3852;p15"/>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3" name="Google Shape;3853;p15"/>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4" name="Google Shape;3854;p15"/>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55" name="Google Shape;3855;p15"/>
          <p:cNvGrpSpPr/>
          <p:nvPr/>
        </p:nvGrpSpPr>
        <p:grpSpPr>
          <a:xfrm flipH="1" rot="5400000">
            <a:off x="8446719" y="-121413"/>
            <a:ext cx="444435" cy="1202872"/>
            <a:chOff x="904476" y="-243594"/>
            <a:chExt cx="438472" cy="1186732"/>
          </a:xfrm>
        </p:grpSpPr>
        <p:sp>
          <p:nvSpPr>
            <p:cNvPr id="3856" name="Google Shape;3856;p15"/>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7" name="Google Shape;3857;p15"/>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8" name="Google Shape;3858;p15"/>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9" name="Google Shape;3859;p15"/>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0" name="Google Shape;3860;p15"/>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1" name="Google Shape;3861;p15"/>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2" name="Google Shape;3862;p15"/>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3" name="Google Shape;3863;p15"/>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4" name="Google Shape;3864;p15"/>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5" name="Google Shape;3865;p15"/>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6" name="Google Shape;3866;p15"/>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7" name="Google Shape;3867;p15"/>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8" name="Google Shape;3868;p15"/>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9" name="Google Shape;3869;p15"/>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0" name="Google Shape;3870;p15"/>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1" name="Google Shape;3871;p15"/>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2" name="Google Shape;3872;p15"/>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3" name="Google Shape;3873;p15"/>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4" name="Google Shape;3874;p15"/>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5" name="Google Shape;3875;p15"/>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6" name="Google Shape;3876;p15"/>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7" name="Google Shape;3877;p15"/>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8" name="Google Shape;3878;p15"/>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9" name="Google Shape;3879;p15"/>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0" name="Google Shape;3880;p15"/>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1" name="Google Shape;3881;p15"/>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2" name="Google Shape;3882;p15"/>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83" name="Google Shape;3883;p15"/>
          <p:cNvGrpSpPr/>
          <p:nvPr/>
        </p:nvGrpSpPr>
        <p:grpSpPr>
          <a:xfrm flipH="1">
            <a:off x="59161" y="4541170"/>
            <a:ext cx="876802" cy="561032"/>
            <a:chOff x="7750342" y="3926048"/>
            <a:chExt cx="1406709" cy="900099"/>
          </a:xfrm>
        </p:grpSpPr>
        <p:sp>
          <p:nvSpPr>
            <p:cNvPr id="3884" name="Google Shape;3884;p15"/>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5" name="Google Shape;3885;p15"/>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6" name="Google Shape;3886;p15"/>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7" name="Google Shape;3887;p15"/>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8" name="Google Shape;3888;p15"/>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9" name="Google Shape;3889;p15"/>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0" name="Google Shape;3890;p15"/>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1" name="Google Shape;3891;p15"/>
            <p:cNvSpPr/>
            <p:nvPr/>
          </p:nvSpPr>
          <p:spPr>
            <a:xfrm>
              <a:off x="7750342" y="3929223"/>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92" name="Google Shape;3892;p15"/>
          <p:cNvGrpSpPr/>
          <p:nvPr/>
        </p:nvGrpSpPr>
        <p:grpSpPr>
          <a:xfrm flipH="1">
            <a:off x="-316741" y="4163655"/>
            <a:ext cx="772370" cy="775893"/>
            <a:chOff x="8276926" y="3750868"/>
            <a:chExt cx="1239162" cy="1244814"/>
          </a:xfrm>
        </p:grpSpPr>
        <p:sp>
          <p:nvSpPr>
            <p:cNvPr id="3893" name="Google Shape;3893;p15"/>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4" name="Google Shape;3894;p15"/>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5" name="Google Shape;3895;p15"/>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6" name="Google Shape;3896;p15"/>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7" name="Google Shape;3897;p15"/>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8" name="Google Shape;3898;p15"/>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9" name="Google Shape;3899;p15"/>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0" name="Google Shape;3900;p15"/>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1" name="Google Shape;3901;p15"/>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2" name="Google Shape;3902;p15"/>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3" name="Google Shape;3903;p15"/>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4" name="Google Shape;3904;p15"/>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5" name="Google Shape;3905;p15"/>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6" name="Google Shape;3906;p15"/>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7" name="Google Shape;3907;p15"/>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8" name="Google Shape;3908;p15"/>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9" name="Google Shape;3909;p15"/>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0" name="Google Shape;3910;p15"/>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1" name="Google Shape;3911;p15"/>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2" name="Google Shape;3912;p15"/>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3" name="Google Shape;3913;p15"/>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4" name="Google Shape;3914;p15"/>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5" name="Google Shape;3915;p15"/>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6" name="Google Shape;3916;p15"/>
            <p:cNvSpPr/>
            <p:nvPr/>
          </p:nvSpPr>
          <p:spPr>
            <a:xfrm>
              <a:off x="8993368" y="446731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7" name="Google Shape;3917;p15"/>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8" name="Google Shape;3918;p15"/>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9" name="Google Shape;3919;p15"/>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20" name="Google Shape;3920;p15"/>
          <p:cNvGrpSpPr/>
          <p:nvPr/>
        </p:nvGrpSpPr>
        <p:grpSpPr>
          <a:xfrm flipH="1" rot="5400000">
            <a:off x="576115" y="4684808"/>
            <a:ext cx="273016" cy="739520"/>
            <a:chOff x="7607455" y="4238363"/>
            <a:chExt cx="438017" cy="1186459"/>
          </a:xfrm>
        </p:grpSpPr>
        <p:sp>
          <p:nvSpPr>
            <p:cNvPr id="3921" name="Google Shape;3921;p15"/>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2" name="Google Shape;3922;p15"/>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3" name="Google Shape;3923;p15"/>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4" name="Google Shape;3924;p15"/>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5" name="Google Shape;3925;p15"/>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6" name="Google Shape;3926;p15"/>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7" name="Google Shape;3927;p15"/>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8" name="Google Shape;3928;p15"/>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9" name="Google Shape;3929;p15"/>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0" name="Google Shape;3930;p15"/>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1" name="Google Shape;3931;p15"/>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2" name="Google Shape;3932;p15"/>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3" name="Google Shape;3933;p15"/>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4" name="Google Shape;3934;p15"/>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5" name="Google Shape;3935;p15"/>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6" name="Google Shape;3936;p15"/>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7" name="Google Shape;3937;p15"/>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8" name="Google Shape;3938;p15"/>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9" name="Google Shape;3939;p15"/>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0" name="Google Shape;3940;p15"/>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1" name="Google Shape;3941;p15"/>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2" name="Google Shape;3942;p15"/>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3" name="Google Shape;3943;p15"/>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4" name="Google Shape;3944;p15"/>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45" name="Google Shape;3945;p15"/>
          <p:cNvGrpSpPr/>
          <p:nvPr/>
        </p:nvGrpSpPr>
        <p:grpSpPr>
          <a:xfrm flipH="1" rot="5400000">
            <a:off x="-67436" y="1312833"/>
            <a:ext cx="633267" cy="380075"/>
            <a:chOff x="8365864" y="2993835"/>
            <a:chExt cx="933472" cy="547264"/>
          </a:xfrm>
        </p:grpSpPr>
        <p:sp>
          <p:nvSpPr>
            <p:cNvPr id="3946" name="Google Shape;3946;p15"/>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7" name="Google Shape;3947;p15"/>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8" name="Google Shape;3948;p15"/>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9" name="Google Shape;3949;p15"/>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0" name="Google Shape;3950;p15"/>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1" name="Google Shape;3951;p15"/>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2" name="Google Shape;3952;p15"/>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53" name="Google Shape;3953;p15"/>
          <p:cNvGrpSpPr/>
          <p:nvPr/>
        </p:nvGrpSpPr>
        <p:grpSpPr>
          <a:xfrm flipH="1">
            <a:off x="-185562" y="501899"/>
            <a:ext cx="800029" cy="592349"/>
            <a:chOff x="8118223" y="2202382"/>
            <a:chExt cx="1151949" cy="873156"/>
          </a:xfrm>
        </p:grpSpPr>
        <p:sp>
          <p:nvSpPr>
            <p:cNvPr id="3954" name="Google Shape;3954;p15"/>
            <p:cNvSpPr/>
            <p:nvPr/>
          </p:nvSpPr>
          <p:spPr>
            <a:xfrm>
              <a:off x="8162018" y="2369923"/>
              <a:ext cx="67974" cy="52995"/>
            </a:xfrm>
            <a:custGeom>
              <a:rect b="b" l="l" r="r" t="t"/>
              <a:pathLst>
                <a:path extrusionOk="0" h="1769" w="2269">
                  <a:moveTo>
                    <a:pt x="1134" y="0"/>
                  </a:moveTo>
                  <a:cubicBezTo>
                    <a:pt x="34" y="0"/>
                    <a:pt x="0" y="1768"/>
                    <a:pt x="1134" y="1768"/>
                  </a:cubicBezTo>
                  <a:cubicBezTo>
                    <a:pt x="2269" y="1768"/>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5" name="Google Shape;3955;p15"/>
            <p:cNvSpPr/>
            <p:nvPr/>
          </p:nvSpPr>
          <p:spPr>
            <a:xfrm>
              <a:off x="8118223" y="2846064"/>
              <a:ext cx="285645" cy="150896"/>
            </a:xfrm>
            <a:custGeom>
              <a:rect b="b" l="l" r="r" t="t"/>
              <a:pathLst>
                <a:path extrusionOk="0" h="5037" w="9535">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6" name="Google Shape;3956;p15"/>
            <p:cNvSpPr/>
            <p:nvPr/>
          </p:nvSpPr>
          <p:spPr>
            <a:xfrm>
              <a:off x="8374850" y="2850558"/>
              <a:ext cx="174802" cy="224981"/>
            </a:xfrm>
            <a:custGeom>
              <a:rect b="b" l="l" r="r" t="t"/>
              <a:pathLst>
                <a:path extrusionOk="0" h="7510" w="5835">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7" name="Google Shape;3957;p15"/>
            <p:cNvSpPr/>
            <p:nvPr/>
          </p:nvSpPr>
          <p:spPr>
            <a:xfrm>
              <a:off x="8194999" y="2514098"/>
              <a:ext cx="345769" cy="163688"/>
            </a:xfrm>
            <a:custGeom>
              <a:rect b="b" l="l" r="r" t="t"/>
              <a:pathLst>
                <a:path extrusionOk="0" h="5464" w="11542">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8" name="Google Shape;3958;p15"/>
            <p:cNvSpPr/>
            <p:nvPr/>
          </p:nvSpPr>
          <p:spPr>
            <a:xfrm>
              <a:off x="8752557" y="2506819"/>
              <a:ext cx="153263" cy="296459"/>
            </a:xfrm>
            <a:custGeom>
              <a:rect b="b" l="l" r="r" t="t"/>
              <a:pathLst>
                <a:path extrusionOk="0" h="9896" w="5116">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9" name="Google Shape;3959;p15"/>
            <p:cNvSpPr/>
            <p:nvPr/>
          </p:nvSpPr>
          <p:spPr>
            <a:xfrm>
              <a:off x="8204974" y="2202382"/>
              <a:ext cx="1065199" cy="727218"/>
            </a:xfrm>
            <a:custGeom>
              <a:rect b="b" l="l" r="r" t="t"/>
              <a:pathLst>
                <a:path extrusionOk="0" h="24275" w="35557">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0" name="Google Shape;3960;p15"/>
            <p:cNvSpPr/>
            <p:nvPr/>
          </p:nvSpPr>
          <p:spPr>
            <a:xfrm>
              <a:off x="8766187" y="2402874"/>
              <a:ext cx="78339" cy="353978"/>
            </a:xfrm>
            <a:custGeom>
              <a:rect b="b" l="l" r="r" t="t"/>
              <a:pathLst>
                <a:path extrusionOk="0" h="11816" w="2615">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1" name="Google Shape;3961;p15"/>
            <p:cNvSpPr/>
            <p:nvPr/>
          </p:nvSpPr>
          <p:spPr>
            <a:xfrm>
              <a:off x="8266921" y="2538182"/>
              <a:ext cx="406493" cy="75103"/>
            </a:xfrm>
            <a:custGeom>
              <a:rect b="b" l="l" r="r" t="t"/>
              <a:pathLst>
                <a:path extrusionOk="0" h="2507" w="13569">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2" name="Google Shape;3962;p15"/>
            <p:cNvSpPr/>
            <p:nvPr/>
          </p:nvSpPr>
          <p:spPr>
            <a:xfrm>
              <a:off x="8430657" y="2788610"/>
              <a:ext cx="64139" cy="225220"/>
            </a:xfrm>
            <a:custGeom>
              <a:rect b="b" l="l" r="r" t="t"/>
              <a:pathLst>
                <a:path extrusionOk="0" h="7518" w="2141">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3" name="Google Shape;3963;p15"/>
            <p:cNvSpPr/>
            <p:nvPr/>
          </p:nvSpPr>
          <p:spPr>
            <a:xfrm>
              <a:off x="8193980" y="295246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4" name="Google Shape;3964;p15"/>
            <p:cNvSpPr/>
            <p:nvPr/>
          </p:nvSpPr>
          <p:spPr>
            <a:xfrm>
              <a:off x="8171004" y="2910499"/>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5" name="Google Shape;3965;p15"/>
            <p:cNvSpPr/>
            <p:nvPr/>
          </p:nvSpPr>
          <p:spPr>
            <a:xfrm>
              <a:off x="8152013" y="294947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6" name="Google Shape;3966;p15"/>
            <p:cNvSpPr/>
            <p:nvPr/>
          </p:nvSpPr>
          <p:spPr>
            <a:xfrm>
              <a:off x="8311884" y="2614719"/>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7" name="Google Shape;3967;p15"/>
            <p:cNvSpPr/>
            <p:nvPr/>
          </p:nvSpPr>
          <p:spPr>
            <a:xfrm>
              <a:off x="8274919" y="2635717"/>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8" name="Google Shape;3968;p15"/>
            <p:cNvSpPr/>
            <p:nvPr/>
          </p:nvSpPr>
          <p:spPr>
            <a:xfrm>
              <a:off x="8235947" y="2567778"/>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9" name="Google Shape;3969;p15"/>
            <p:cNvSpPr/>
            <p:nvPr/>
          </p:nvSpPr>
          <p:spPr>
            <a:xfrm>
              <a:off x="8474781" y="300243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0" name="Google Shape;3970;p15"/>
            <p:cNvSpPr/>
            <p:nvPr/>
          </p:nvSpPr>
          <p:spPr>
            <a:xfrm>
              <a:off x="8447792" y="3038408"/>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1" name="Google Shape;3971;p15"/>
            <p:cNvSpPr/>
            <p:nvPr/>
          </p:nvSpPr>
          <p:spPr>
            <a:xfrm>
              <a:off x="8416818" y="295546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2" name="Google Shape;3972;p15"/>
            <p:cNvSpPr/>
            <p:nvPr/>
          </p:nvSpPr>
          <p:spPr>
            <a:xfrm>
              <a:off x="8772537" y="2661689"/>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3" name="Google Shape;3973;p15"/>
            <p:cNvSpPr/>
            <p:nvPr/>
          </p:nvSpPr>
          <p:spPr>
            <a:xfrm>
              <a:off x="8772537" y="2700661"/>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4" name="Google Shape;3974;p15"/>
            <p:cNvSpPr/>
            <p:nvPr/>
          </p:nvSpPr>
          <p:spPr>
            <a:xfrm>
              <a:off x="8854465" y="2682687"/>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75" name="Google Shape;3975;p15"/>
          <p:cNvGrpSpPr/>
          <p:nvPr/>
        </p:nvGrpSpPr>
        <p:grpSpPr>
          <a:xfrm flipH="1">
            <a:off x="8149501" y="3972291"/>
            <a:ext cx="1146207" cy="1063803"/>
            <a:chOff x="-181020" y="4253777"/>
            <a:chExt cx="1117161" cy="1087511"/>
          </a:xfrm>
        </p:grpSpPr>
        <p:sp>
          <p:nvSpPr>
            <p:cNvPr id="3976" name="Google Shape;3976;p15"/>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7" name="Google Shape;3977;p15"/>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8" name="Google Shape;3978;p15"/>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9" name="Google Shape;3979;p15"/>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0" name="Google Shape;3980;p15"/>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1" name="Google Shape;3981;p15"/>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2" name="Google Shape;3982;p15"/>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3" name="Google Shape;3983;p15"/>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4" name="Google Shape;3984;p15"/>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5" name="Google Shape;3985;p15"/>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6" name="Google Shape;3986;p15"/>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7" name="Google Shape;3987;p15"/>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8" name="Google Shape;3988;p15"/>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9" name="Google Shape;3989;p15"/>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90" name="Google Shape;3990;p15"/>
          <p:cNvGrpSpPr/>
          <p:nvPr/>
        </p:nvGrpSpPr>
        <p:grpSpPr>
          <a:xfrm flipH="1">
            <a:off x="8375426" y="3699426"/>
            <a:ext cx="906954" cy="1160207"/>
            <a:chOff x="-168050" y="4195214"/>
            <a:chExt cx="719519" cy="965231"/>
          </a:xfrm>
        </p:grpSpPr>
        <p:sp>
          <p:nvSpPr>
            <p:cNvPr id="3991" name="Google Shape;3991;p15"/>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2" name="Google Shape;3992;p15"/>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3" name="Google Shape;3993;p15"/>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4" name="Google Shape;3994;p15"/>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5" name="Google Shape;3995;p15"/>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6" name="Google Shape;3996;p15"/>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7" name="Google Shape;3997;p15"/>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8" name="Google Shape;3998;p15"/>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9" name="Google Shape;3999;p15"/>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0" name="Google Shape;4000;p15"/>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1" name="Google Shape;4001;p15"/>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2" name="Google Shape;4002;p15"/>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3" name="Google Shape;4003;p15"/>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4" name="Google Shape;4004;p15"/>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5" name="Google Shape;4005;p15"/>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6" name="Google Shape;4006;p15"/>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7" name="Google Shape;4007;p15"/>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8" name="Google Shape;4008;p15"/>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9" name="Google Shape;4009;p15"/>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0" name="Google Shape;4010;p15"/>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1" name="Google Shape;4011;p15"/>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2" name="Google Shape;4012;p15"/>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3" name="Google Shape;4013;p15"/>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4" name="Google Shape;4014;p15"/>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5" name="Google Shape;4015;p15"/>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6" name="Google Shape;4016;p15"/>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7" name="Google Shape;4017;p15"/>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8" name="Google Shape;4018;p15"/>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9" name="Google Shape;4019;p15"/>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0" name="Google Shape;4020;p15"/>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1" name="Google Shape;4021;p15"/>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2" name="Google Shape;4022;p15"/>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3" name="Google Shape;4023;p15"/>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4" name="Google Shape;4024;p15"/>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5" name="Google Shape;4025;p15"/>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6" name="Google Shape;4026;p15"/>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7" name="Google Shape;4027;p15"/>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8" name="Google Shape;4028;p15"/>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9" name="Google Shape;4029;p15"/>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0" name="Google Shape;4030;p15"/>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1" name="Google Shape;4031;p15"/>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2" name="Google Shape;4032;p15"/>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3" name="Google Shape;4033;p15"/>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4" name="Google Shape;4034;p15"/>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5" name="Google Shape;4035;p15"/>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6" name="Google Shape;4036;p15"/>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7" name="Google Shape;4037;p15"/>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38" name="Google Shape;4038;p15"/>
          <p:cNvGrpSpPr/>
          <p:nvPr/>
        </p:nvGrpSpPr>
        <p:grpSpPr>
          <a:xfrm flipH="1">
            <a:off x="-138601" y="-156827"/>
            <a:ext cx="775583" cy="776946"/>
            <a:chOff x="7973149" y="-201092"/>
            <a:chExt cx="1116750" cy="1145263"/>
          </a:xfrm>
        </p:grpSpPr>
        <p:sp>
          <p:nvSpPr>
            <p:cNvPr id="4039" name="Google Shape;4039;p15"/>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0" name="Google Shape;4040;p15"/>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1" name="Google Shape;4041;p15"/>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2" name="Google Shape;4042;p15"/>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3" name="Google Shape;4043;p15"/>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4" name="Google Shape;4044;p15"/>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5" name="Google Shape;4045;p15"/>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6" name="Google Shape;4046;p15"/>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7" name="Google Shape;4047;p15"/>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8" name="Google Shape;4048;p15"/>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9" name="Google Shape;4049;p15"/>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0" name="Google Shape;4050;p15"/>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1" name="Google Shape;4051;p15"/>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2" name="Google Shape;4052;p15"/>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3" name="Google Shape;4053;p15"/>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4" name="Google Shape;4054;p15"/>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5" name="Google Shape;4055;p15"/>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6" name="Google Shape;4056;p15"/>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7" name="Google Shape;4057;p15"/>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8" name="Google Shape;4058;p15"/>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9" name="Google Shape;4059;p15"/>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0" name="Google Shape;4060;p15"/>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1" name="Google Shape;4061;p15"/>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2" name="Google Shape;4062;p15"/>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3" name="Google Shape;4063;p15"/>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4" name="Google Shape;4064;p15"/>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5" name="Google Shape;4065;p15"/>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6" name="Google Shape;4066;p15"/>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7" name="Google Shape;4067;p15"/>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8" name="Google Shape;4068;p15"/>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9" name="Google Shape;4069;p15"/>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0" name="Google Shape;4070;p15"/>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1" name="Google Shape;4071;p15"/>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2" name="Google Shape;4072;p15"/>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3" name="Google Shape;4073;p15"/>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4" name="Google Shape;4074;p15"/>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5" name="Google Shape;4075;p15"/>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6" name="Google Shape;4076;p15"/>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7" name="Google Shape;4077;p15"/>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8" name="Google Shape;4078;p15"/>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9" name="Google Shape;4079;p15"/>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0" name="Google Shape;4080;p15"/>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1" name="Google Shape;4081;p15"/>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2" name="Google Shape;4082;p15"/>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3" name="Google Shape;4083;p15"/>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4" name="Google Shape;4084;p15"/>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5" name="Google Shape;4085;p15"/>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6" name="Google Shape;4086;p15"/>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7" name="Google Shape;4087;p15"/>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8" name="Google Shape;4088;p15"/>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9" name="Google Shape;4089;p15"/>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0" name="Google Shape;4090;p15"/>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1" name="Google Shape;4091;p15"/>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2" name="Google Shape;4092;p15"/>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3" name="Google Shape;4093;p15"/>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4" name="Google Shape;4094;p15"/>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5" name="Google Shape;4095;p15"/>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6" name="Google Shape;4096;p15"/>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7" name="Google Shape;4097;p15"/>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8" name="Google Shape;4098;p15"/>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9" name="Google Shape;4099;p15"/>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00" name="Google Shape;4100;p15"/>
          <p:cNvGrpSpPr/>
          <p:nvPr/>
        </p:nvGrpSpPr>
        <p:grpSpPr>
          <a:xfrm flipH="1" rot="-5400000">
            <a:off x="8358974" y="4213030"/>
            <a:ext cx="428468" cy="1217307"/>
            <a:chOff x="7607455" y="4238363"/>
            <a:chExt cx="438017" cy="1186459"/>
          </a:xfrm>
        </p:grpSpPr>
        <p:sp>
          <p:nvSpPr>
            <p:cNvPr id="4101" name="Google Shape;4101;p15"/>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2" name="Google Shape;4102;p15"/>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3" name="Google Shape;4103;p15"/>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4" name="Google Shape;4104;p15"/>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5" name="Google Shape;4105;p15"/>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6" name="Google Shape;4106;p15"/>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7" name="Google Shape;4107;p15"/>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8" name="Google Shape;4108;p15"/>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9" name="Google Shape;4109;p15"/>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0" name="Google Shape;4110;p15"/>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1" name="Google Shape;4111;p15"/>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2" name="Google Shape;4112;p15"/>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3" name="Google Shape;4113;p15"/>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4" name="Google Shape;4114;p15"/>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5" name="Google Shape;4115;p15"/>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6" name="Google Shape;4116;p15"/>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7" name="Google Shape;4117;p15"/>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8" name="Google Shape;4118;p15"/>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9" name="Google Shape;4119;p15"/>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0" name="Google Shape;4120;p15"/>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1" name="Google Shape;4121;p15"/>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2" name="Google Shape;4122;p15"/>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3" name="Google Shape;4123;p15"/>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4" name="Google Shape;4124;p15"/>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25" name="Google Shape;4125;p15"/>
          <p:cNvGrpSpPr/>
          <p:nvPr/>
        </p:nvGrpSpPr>
        <p:grpSpPr>
          <a:xfrm flipH="1">
            <a:off x="-59844" y="4617104"/>
            <a:ext cx="561571" cy="543421"/>
            <a:chOff x="8202967" y="4478366"/>
            <a:chExt cx="900965" cy="871845"/>
          </a:xfrm>
        </p:grpSpPr>
        <p:sp>
          <p:nvSpPr>
            <p:cNvPr id="4126" name="Google Shape;4126;p15"/>
            <p:cNvSpPr/>
            <p:nvPr/>
          </p:nvSpPr>
          <p:spPr>
            <a:xfrm>
              <a:off x="8202967" y="4478366"/>
              <a:ext cx="890427" cy="838361"/>
            </a:xfrm>
            <a:custGeom>
              <a:rect b="b" l="l" r="r" t="t"/>
              <a:pathLst>
                <a:path extrusionOk="0" h="27985" w="29723">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7" name="Google Shape;4127;p15"/>
            <p:cNvSpPr/>
            <p:nvPr/>
          </p:nvSpPr>
          <p:spPr>
            <a:xfrm>
              <a:off x="8299123" y="4596001"/>
              <a:ext cx="804808" cy="754210"/>
            </a:xfrm>
            <a:custGeom>
              <a:rect b="b" l="l" r="r" t="t"/>
              <a:pathLst>
                <a:path extrusionOk="0" h="25176" w="26865">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8" name="Google Shape;4128;p15"/>
            <p:cNvSpPr/>
            <p:nvPr/>
          </p:nvSpPr>
          <p:spPr>
            <a:xfrm>
              <a:off x="8354870" y="4614184"/>
              <a:ext cx="199876" cy="225220"/>
            </a:xfrm>
            <a:custGeom>
              <a:rect b="b" l="l" r="r" t="t"/>
              <a:pathLst>
                <a:path extrusionOk="0" h="7518" w="6672">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9" name="Google Shape;4129;p15"/>
            <p:cNvSpPr/>
            <p:nvPr/>
          </p:nvSpPr>
          <p:spPr>
            <a:xfrm>
              <a:off x="8471396" y="4733107"/>
              <a:ext cx="219259" cy="244962"/>
            </a:xfrm>
            <a:custGeom>
              <a:rect b="b" l="l" r="r" t="t"/>
              <a:pathLst>
                <a:path extrusionOk="0" h="8177" w="7319">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0" name="Google Shape;4130;p15"/>
            <p:cNvSpPr/>
            <p:nvPr/>
          </p:nvSpPr>
          <p:spPr>
            <a:xfrm>
              <a:off x="8557698" y="4783072"/>
              <a:ext cx="304818" cy="334775"/>
            </a:xfrm>
            <a:custGeom>
              <a:rect b="b" l="l" r="r" t="t"/>
              <a:pathLst>
                <a:path extrusionOk="0" h="11175" w="10175">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1" name="Google Shape;4131;p15"/>
            <p:cNvSpPr/>
            <p:nvPr/>
          </p:nvSpPr>
          <p:spPr>
            <a:xfrm>
              <a:off x="8711578" y="4898970"/>
              <a:ext cx="283847" cy="332708"/>
            </a:xfrm>
            <a:custGeom>
              <a:rect b="b" l="l" r="r" t="t"/>
              <a:pathLst>
                <a:path extrusionOk="0" h="11106" w="9475">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2" name="Google Shape;4132;p15"/>
            <p:cNvSpPr/>
            <p:nvPr/>
          </p:nvSpPr>
          <p:spPr>
            <a:xfrm>
              <a:off x="8446803" y="509383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3" name="Google Shape;4133;p15"/>
            <p:cNvSpPr/>
            <p:nvPr/>
          </p:nvSpPr>
          <p:spPr>
            <a:xfrm>
              <a:off x="8435809" y="5038862"/>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4" name="Google Shape;4134;p15"/>
            <p:cNvSpPr/>
            <p:nvPr/>
          </p:nvSpPr>
          <p:spPr>
            <a:xfrm>
              <a:off x="8394831" y="5079841"/>
              <a:ext cx="28010" cy="21000"/>
            </a:xfrm>
            <a:custGeom>
              <a:rect b="b" l="l" r="r" t="t"/>
              <a:pathLst>
                <a:path extrusionOk="0" h="701" w="935">
                  <a:moveTo>
                    <a:pt x="467" y="0"/>
                  </a:moveTo>
                  <a:cubicBezTo>
                    <a:pt x="0" y="0"/>
                    <a:pt x="0" y="701"/>
                    <a:pt x="467" y="701"/>
                  </a:cubicBezTo>
                  <a:cubicBezTo>
                    <a:pt x="934" y="701"/>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5" name="Google Shape;4135;p15"/>
            <p:cNvSpPr/>
            <p:nvPr/>
          </p:nvSpPr>
          <p:spPr>
            <a:xfrm>
              <a:off x="8818489" y="464716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6" name="Google Shape;4136;p15"/>
            <p:cNvSpPr/>
            <p:nvPr/>
          </p:nvSpPr>
          <p:spPr>
            <a:xfrm>
              <a:off x="8792517" y="470812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7" name="Google Shape;4137;p15"/>
            <p:cNvSpPr/>
            <p:nvPr/>
          </p:nvSpPr>
          <p:spPr>
            <a:xfrm>
              <a:off x="8760555" y="4656151"/>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8" name="Google Shape;4138;p15"/>
            <p:cNvSpPr/>
            <p:nvPr/>
          </p:nvSpPr>
          <p:spPr>
            <a:xfrm>
              <a:off x="8913417" y="4954927"/>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9" name="Google Shape;4139;p15"/>
            <p:cNvSpPr/>
            <p:nvPr/>
          </p:nvSpPr>
          <p:spPr>
            <a:xfrm>
              <a:off x="8908445" y="501289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0" name="Google Shape;4140;p15"/>
            <p:cNvSpPr/>
            <p:nvPr/>
          </p:nvSpPr>
          <p:spPr>
            <a:xfrm>
              <a:off x="8475770" y="4873987"/>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1" name="Google Shape;4141;p15"/>
            <p:cNvSpPr/>
            <p:nvPr/>
          </p:nvSpPr>
          <p:spPr>
            <a:xfrm>
              <a:off x="8443778" y="489097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2" name="Google Shape;4142;p15"/>
            <p:cNvSpPr/>
            <p:nvPr/>
          </p:nvSpPr>
          <p:spPr>
            <a:xfrm>
              <a:off x="8687614" y="5154759"/>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3" name="Google Shape;4143;p15"/>
            <p:cNvSpPr/>
            <p:nvPr/>
          </p:nvSpPr>
          <p:spPr>
            <a:xfrm>
              <a:off x="8327880" y="469413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4" name="Google Shape;4144;p15"/>
            <p:cNvSpPr/>
            <p:nvPr/>
          </p:nvSpPr>
          <p:spPr>
            <a:xfrm>
              <a:off x="8411815" y="4636171"/>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1_1">
    <p:spTree>
      <p:nvGrpSpPr>
        <p:cNvPr id="4145" name="Shape 4145"/>
        <p:cNvGrpSpPr/>
        <p:nvPr/>
      </p:nvGrpSpPr>
      <p:grpSpPr>
        <a:xfrm>
          <a:off x="0" y="0"/>
          <a:ext cx="0" cy="0"/>
          <a:chOff x="0" y="0"/>
          <a:chExt cx="0" cy="0"/>
        </a:xfrm>
      </p:grpSpPr>
      <p:grpSp>
        <p:nvGrpSpPr>
          <p:cNvPr id="4146" name="Google Shape;4146;p16"/>
          <p:cNvGrpSpPr/>
          <p:nvPr/>
        </p:nvGrpSpPr>
        <p:grpSpPr>
          <a:xfrm flipH="1" rot="-5400000">
            <a:off x="-138590" y="4065820"/>
            <a:ext cx="585438" cy="262694"/>
            <a:chOff x="8502760" y="3542528"/>
            <a:chExt cx="711519" cy="319269"/>
          </a:xfrm>
        </p:grpSpPr>
        <p:sp>
          <p:nvSpPr>
            <p:cNvPr id="4147" name="Google Shape;4147;p16"/>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8" name="Google Shape;4148;p16"/>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9" name="Google Shape;4149;p16"/>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0" name="Google Shape;4150;p16"/>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1" name="Google Shape;4151;p16"/>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2" name="Google Shape;4152;p16"/>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3" name="Google Shape;4153;p16"/>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4" name="Google Shape;4154;p16"/>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5" name="Google Shape;4155;p16"/>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56" name="Google Shape;4156;p16"/>
          <p:cNvSpPr txBox="1"/>
          <p:nvPr>
            <p:ph idx="1" type="subTitle"/>
          </p:nvPr>
        </p:nvSpPr>
        <p:spPr>
          <a:xfrm>
            <a:off x="3609750" y="1287287"/>
            <a:ext cx="1924500" cy="346500"/>
          </a:xfrm>
          <a:prstGeom prst="rect">
            <a:avLst/>
          </a:prstGeom>
        </p:spPr>
        <p:txBody>
          <a:bodyPr anchorCtr="0" anchor="t" bIns="91425" lIns="91425" spcFirstLastPara="1" rIns="91425" wrap="square" tIns="91425">
            <a:noAutofit/>
          </a:bodyPr>
          <a:lstStyle>
            <a:lvl1pPr lvl="0" rtl="0" algn="ctr">
              <a:lnSpc>
                <a:spcPct val="80000"/>
              </a:lnSpc>
              <a:spcBef>
                <a:spcPts val="0"/>
              </a:spcBef>
              <a:spcAft>
                <a:spcPts val="0"/>
              </a:spcAft>
              <a:buNone/>
              <a:defRPr sz="2000"/>
            </a:lvl1pPr>
            <a:lvl2pPr lvl="1" rtl="0" algn="ctr">
              <a:spcBef>
                <a:spcPts val="0"/>
              </a:spcBef>
              <a:spcAft>
                <a:spcPts val="0"/>
              </a:spcAft>
              <a:buNone/>
              <a:defRPr sz="2000"/>
            </a:lvl2pPr>
            <a:lvl3pPr lvl="2" rtl="0" algn="ctr">
              <a:spcBef>
                <a:spcPts val="0"/>
              </a:spcBef>
              <a:spcAft>
                <a:spcPts val="0"/>
              </a:spcAft>
              <a:buNone/>
              <a:defRPr sz="2000"/>
            </a:lvl3pPr>
            <a:lvl4pPr lvl="3" rtl="0" algn="ctr">
              <a:spcBef>
                <a:spcPts val="0"/>
              </a:spcBef>
              <a:spcAft>
                <a:spcPts val="0"/>
              </a:spcAft>
              <a:buNone/>
              <a:defRPr sz="2000"/>
            </a:lvl4pPr>
            <a:lvl5pPr lvl="4" rtl="0" algn="ctr">
              <a:spcBef>
                <a:spcPts val="0"/>
              </a:spcBef>
              <a:spcAft>
                <a:spcPts val="0"/>
              </a:spcAft>
              <a:buNone/>
              <a:defRPr sz="2000"/>
            </a:lvl5pPr>
            <a:lvl6pPr lvl="5" rtl="0" algn="ctr">
              <a:spcBef>
                <a:spcPts val="0"/>
              </a:spcBef>
              <a:spcAft>
                <a:spcPts val="0"/>
              </a:spcAft>
              <a:buNone/>
              <a:defRPr sz="2000"/>
            </a:lvl6pPr>
            <a:lvl7pPr lvl="6" rtl="0" algn="ctr">
              <a:spcBef>
                <a:spcPts val="0"/>
              </a:spcBef>
              <a:spcAft>
                <a:spcPts val="0"/>
              </a:spcAft>
              <a:buNone/>
              <a:defRPr sz="2000"/>
            </a:lvl7pPr>
            <a:lvl8pPr lvl="7" rtl="0" algn="ctr">
              <a:spcBef>
                <a:spcPts val="0"/>
              </a:spcBef>
              <a:spcAft>
                <a:spcPts val="0"/>
              </a:spcAft>
              <a:buNone/>
              <a:defRPr sz="2000"/>
            </a:lvl8pPr>
            <a:lvl9pPr lvl="8" rtl="0" algn="ctr">
              <a:spcBef>
                <a:spcPts val="0"/>
              </a:spcBef>
              <a:spcAft>
                <a:spcPts val="0"/>
              </a:spcAft>
              <a:buNone/>
              <a:defRPr sz="2000"/>
            </a:lvl9pPr>
          </a:lstStyle>
          <a:p/>
        </p:txBody>
      </p:sp>
      <p:sp>
        <p:nvSpPr>
          <p:cNvPr id="4157" name="Google Shape;4157;p16"/>
          <p:cNvSpPr txBox="1"/>
          <p:nvPr>
            <p:ph idx="2" type="subTitle"/>
          </p:nvPr>
        </p:nvSpPr>
        <p:spPr>
          <a:xfrm>
            <a:off x="5887275" y="1287282"/>
            <a:ext cx="1924500" cy="346500"/>
          </a:xfrm>
          <a:prstGeom prst="rect">
            <a:avLst/>
          </a:prstGeom>
        </p:spPr>
        <p:txBody>
          <a:bodyPr anchorCtr="0" anchor="t" bIns="91425" lIns="91425" spcFirstLastPara="1" rIns="91425" wrap="square" tIns="91425">
            <a:noAutofit/>
          </a:bodyPr>
          <a:lstStyle>
            <a:lvl1pPr lvl="0" rtl="0" algn="ctr">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4158" name="Google Shape;4158;p16"/>
          <p:cNvSpPr txBox="1"/>
          <p:nvPr>
            <p:ph idx="3" type="subTitle"/>
          </p:nvPr>
        </p:nvSpPr>
        <p:spPr>
          <a:xfrm>
            <a:off x="1332225" y="1287287"/>
            <a:ext cx="1924500" cy="346500"/>
          </a:xfrm>
          <a:prstGeom prst="rect">
            <a:avLst/>
          </a:prstGeom>
        </p:spPr>
        <p:txBody>
          <a:bodyPr anchorCtr="0" anchor="t" bIns="91425" lIns="91425" spcFirstLastPara="1" rIns="91425" wrap="square" tIns="91425">
            <a:noAutofit/>
          </a:bodyPr>
          <a:lstStyle>
            <a:lvl1pPr lvl="0" rtl="0" algn="ctr">
              <a:lnSpc>
                <a:spcPct val="80000"/>
              </a:lnSpc>
              <a:spcBef>
                <a:spcPts val="0"/>
              </a:spcBef>
              <a:spcAft>
                <a:spcPts val="0"/>
              </a:spcAft>
              <a:buNone/>
              <a:defRPr sz="2000"/>
            </a:lvl1pPr>
            <a:lvl2pPr lvl="1" rtl="0" algn="ctr">
              <a:spcBef>
                <a:spcPts val="0"/>
              </a:spcBef>
              <a:spcAft>
                <a:spcPts val="0"/>
              </a:spcAft>
              <a:buNone/>
              <a:defRPr sz="2000"/>
            </a:lvl2pPr>
            <a:lvl3pPr lvl="2" rtl="0" algn="ctr">
              <a:spcBef>
                <a:spcPts val="0"/>
              </a:spcBef>
              <a:spcAft>
                <a:spcPts val="0"/>
              </a:spcAft>
              <a:buNone/>
              <a:defRPr sz="2000"/>
            </a:lvl3pPr>
            <a:lvl4pPr lvl="3" rtl="0" algn="ctr">
              <a:spcBef>
                <a:spcPts val="0"/>
              </a:spcBef>
              <a:spcAft>
                <a:spcPts val="0"/>
              </a:spcAft>
              <a:buNone/>
              <a:defRPr sz="2000"/>
            </a:lvl4pPr>
            <a:lvl5pPr lvl="4" rtl="0" algn="ctr">
              <a:spcBef>
                <a:spcPts val="0"/>
              </a:spcBef>
              <a:spcAft>
                <a:spcPts val="0"/>
              </a:spcAft>
              <a:buNone/>
              <a:defRPr sz="2000"/>
            </a:lvl5pPr>
            <a:lvl6pPr lvl="5" rtl="0" algn="ctr">
              <a:spcBef>
                <a:spcPts val="0"/>
              </a:spcBef>
              <a:spcAft>
                <a:spcPts val="0"/>
              </a:spcAft>
              <a:buNone/>
              <a:defRPr sz="2000"/>
            </a:lvl6pPr>
            <a:lvl7pPr lvl="6" rtl="0" algn="ctr">
              <a:spcBef>
                <a:spcPts val="0"/>
              </a:spcBef>
              <a:spcAft>
                <a:spcPts val="0"/>
              </a:spcAft>
              <a:buNone/>
              <a:defRPr sz="2000"/>
            </a:lvl7pPr>
            <a:lvl8pPr lvl="7" rtl="0" algn="ctr">
              <a:spcBef>
                <a:spcPts val="0"/>
              </a:spcBef>
              <a:spcAft>
                <a:spcPts val="0"/>
              </a:spcAft>
              <a:buNone/>
              <a:defRPr sz="2000"/>
            </a:lvl8pPr>
            <a:lvl9pPr lvl="8" rtl="0" algn="ctr">
              <a:spcBef>
                <a:spcPts val="0"/>
              </a:spcBef>
              <a:spcAft>
                <a:spcPts val="0"/>
              </a:spcAft>
              <a:buNone/>
              <a:defRPr sz="2000"/>
            </a:lvl9pPr>
          </a:lstStyle>
          <a:p/>
        </p:txBody>
      </p:sp>
      <p:sp>
        <p:nvSpPr>
          <p:cNvPr id="4159" name="Google Shape;4159;p16"/>
          <p:cNvSpPr txBox="1"/>
          <p:nvPr>
            <p:ph idx="4" type="subTitle"/>
          </p:nvPr>
        </p:nvSpPr>
        <p:spPr>
          <a:xfrm>
            <a:off x="1353225" y="1619576"/>
            <a:ext cx="18825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Nunito"/>
                <a:ea typeface="Nunito"/>
                <a:cs typeface="Nunito"/>
                <a:sym typeface="Nunito"/>
              </a:defRPr>
            </a:lvl1pPr>
            <a:lvl2pPr lvl="1" rtl="0" algn="ctr">
              <a:lnSpc>
                <a:spcPct val="100000"/>
              </a:lnSpc>
              <a:spcBef>
                <a:spcPts val="0"/>
              </a:spcBef>
              <a:spcAft>
                <a:spcPts val="0"/>
              </a:spcAft>
              <a:buNone/>
              <a:defRPr sz="1400">
                <a:latin typeface="Nunito"/>
                <a:ea typeface="Nunito"/>
                <a:cs typeface="Nunito"/>
                <a:sym typeface="Nunito"/>
              </a:defRPr>
            </a:lvl2pPr>
            <a:lvl3pPr lvl="2" rtl="0" algn="ctr">
              <a:lnSpc>
                <a:spcPct val="100000"/>
              </a:lnSpc>
              <a:spcBef>
                <a:spcPts val="0"/>
              </a:spcBef>
              <a:spcAft>
                <a:spcPts val="0"/>
              </a:spcAft>
              <a:buNone/>
              <a:defRPr sz="1400">
                <a:latin typeface="Nunito"/>
                <a:ea typeface="Nunito"/>
                <a:cs typeface="Nunito"/>
                <a:sym typeface="Nunito"/>
              </a:defRPr>
            </a:lvl3pPr>
            <a:lvl4pPr lvl="3" rtl="0" algn="ctr">
              <a:lnSpc>
                <a:spcPct val="100000"/>
              </a:lnSpc>
              <a:spcBef>
                <a:spcPts val="0"/>
              </a:spcBef>
              <a:spcAft>
                <a:spcPts val="0"/>
              </a:spcAft>
              <a:buNone/>
              <a:defRPr sz="1400">
                <a:latin typeface="Nunito"/>
                <a:ea typeface="Nunito"/>
                <a:cs typeface="Nunito"/>
                <a:sym typeface="Nunito"/>
              </a:defRPr>
            </a:lvl4pPr>
            <a:lvl5pPr lvl="4" rtl="0" algn="ctr">
              <a:lnSpc>
                <a:spcPct val="100000"/>
              </a:lnSpc>
              <a:spcBef>
                <a:spcPts val="0"/>
              </a:spcBef>
              <a:spcAft>
                <a:spcPts val="0"/>
              </a:spcAft>
              <a:buNone/>
              <a:defRPr sz="1400">
                <a:latin typeface="Nunito"/>
                <a:ea typeface="Nunito"/>
                <a:cs typeface="Nunito"/>
                <a:sym typeface="Nunito"/>
              </a:defRPr>
            </a:lvl5pPr>
            <a:lvl6pPr lvl="5" rtl="0" algn="ctr">
              <a:lnSpc>
                <a:spcPct val="100000"/>
              </a:lnSpc>
              <a:spcBef>
                <a:spcPts val="0"/>
              </a:spcBef>
              <a:spcAft>
                <a:spcPts val="0"/>
              </a:spcAft>
              <a:buNone/>
              <a:defRPr sz="1400">
                <a:latin typeface="Nunito"/>
                <a:ea typeface="Nunito"/>
                <a:cs typeface="Nunito"/>
                <a:sym typeface="Nunito"/>
              </a:defRPr>
            </a:lvl6pPr>
            <a:lvl7pPr lvl="6" rtl="0" algn="ctr">
              <a:lnSpc>
                <a:spcPct val="100000"/>
              </a:lnSpc>
              <a:spcBef>
                <a:spcPts val="0"/>
              </a:spcBef>
              <a:spcAft>
                <a:spcPts val="0"/>
              </a:spcAft>
              <a:buNone/>
              <a:defRPr sz="1400">
                <a:latin typeface="Nunito"/>
                <a:ea typeface="Nunito"/>
                <a:cs typeface="Nunito"/>
                <a:sym typeface="Nunito"/>
              </a:defRPr>
            </a:lvl7pPr>
            <a:lvl8pPr lvl="7" rtl="0" algn="ctr">
              <a:lnSpc>
                <a:spcPct val="100000"/>
              </a:lnSpc>
              <a:spcBef>
                <a:spcPts val="0"/>
              </a:spcBef>
              <a:spcAft>
                <a:spcPts val="0"/>
              </a:spcAft>
              <a:buNone/>
              <a:defRPr sz="1400">
                <a:latin typeface="Nunito"/>
                <a:ea typeface="Nunito"/>
                <a:cs typeface="Nunito"/>
                <a:sym typeface="Nunito"/>
              </a:defRPr>
            </a:lvl8pPr>
            <a:lvl9pPr lvl="8" rtl="0" algn="ctr">
              <a:lnSpc>
                <a:spcPct val="100000"/>
              </a:lnSpc>
              <a:spcBef>
                <a:spcPts val="0"/>
              </a:spcBef>
              <a:spcAft>
                <a:spcPts val="0"/>
              </a:spcAft>
              <a:buNone/>
              <a:defRPr sz="1400">
                <a:latin typeface="Nunito"/>
                <a:ea typeface="Nunito"/>
                <a:cs typeface="Nunito"/>
                <a:sym typeface="Nunito"/>
              </a:defRPr>
            </a:lvl9pPr>
          </a:lstStyle>
          <a:p/>
        </p:txBody>
      </p:sp>
      <p:sp>
        <p:nvSpPr>
          <p:cNvPr id="4160" name="Google Shape;4160;p16"/>
          <p:cNvSpPr txBox="1"/>
          <p:nvPr>
            <p:ph idx="5" type="subTitle"/>
          </p:nvPr>
        </p:nvSpPr>
        <p:spPr>
          <a:xfrm>
            <a:off x="3630750" y="1619576"/>
            <a:ext cx="18825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Nunito"/>
                <a:ea typeface="Nunito"/>
                <a:cs typeface="Nunito"/>
                <a:sym typeface="Nunito"/>
              </a:defRPr>
            </a:lvl1pPr>
            <a:lvl2pPr lvl="1" rtl="0" algn="ctr">
              <a:lnSpc>
                <a:spcPct val="100000"/>
              </a:lnSpc>
              <a:spcBef>
                <a:spcPts val="0"/>
              </a:spcBef>
              <a:spcAft>
                <a:spcPts val="0"/>
              </a:spcAft>
              <a:buNone/>
              <a:defRPr sz="1400">
                <a:latin typeface="Nunito"/>
                <a:ea typeface="Nunito"/>
                <a:cs typeface="Nunito"/>
                <a:sym typeface="Nunito"/>
              </a:defRPr>
            </a:lvl2pPr>
            <a:lvl3pPr lvl="2" rtl="0" algn="ctr">
              <a:lnSpc>
                <a:spcPct val="100000"/>
              </a:lnSpc>
              <a:spcBef>
                <a:spcPts val="0"/>
              </a:spcBef>
              <a:spcAft>
                <a:spcPts val="0"/>
              </a:spcAft>
              <a:buNone/>
              <a:defRPr sz="1400">
                <a:latin typeface="Nunito"/>
                <a:ea typeface="Nunito"/>
                <a:cs typeface="Nunito"/>
                <a:sym typeface="Nunito"/>
              </a:defRPr>
            </a:lvl3pPr>
            <a:lvl4pPr lvl="3" rtl="0" algn="ctr">
              <a:lnSpc>
                <a:spcPct val="100000"/>
              </a:lnSpc>
              <a:spcBef>
                <a:spcPts val="0"/>
              </a:spcBef>
              <a:spcAft>
                <a:spcPts val="0"/>
              </a:spcAft>
              <a:buNone/>
              <a:defRPr sz="1400">
                <a:latin typeface="Nunito"/>
                <a:ea typeface="Nunito"/>
                <a:cs typeface="Nunito"/>
                <a:sym typeface="Nunito"/>
              </a:defRPr>
            </a:lvl4pPr>
            <a:lvl5pPr lvl="4" rtl="0" algn="ctr">
              <a:lnSpc>
                <a:spcPct val="100000"/>
              </a:lnSpc>
              <a:spcBef>
                <a:spcPts val="0"/>
              </a:spcBef>
              <a:spcAft>
                <a:spcPts val="0"/>
              </a:spcAft>
              <a:buNone/>
              <a:defRPr sz="1400">
                <a:latin typeface="Nunito"/>
                <a:ea typeface="Nunito"/>
                <a:cs typeface="Nunito"/>
                <a:sym typeface="Nunito"/>
              </a:defRPr>
            </a:lvl5pPr>
            <a:lvl6pPr lvl="5" rtl="0" algn="ctr">
              <a:lnSpc>
                <a:spcPct val="100000"/>
              </a:lnSpc>
              <a:spcBef>
                <a:spcPts val="0"/>
              </a:spcBef>
              <a:spcAft>
                <a:spcPts val="0"/>
              </a:spcAft>
              <a:buNone/>
              <a:defRPr sz="1400">
                <a:latin typeface="Nunito"/>
                <a:ea typeface="Nunito"/>
                <a:cs typeface="Nunito"/>
                <a:sym typeface="Nunito"/>
              </a:defRPr>
            </a:lvl6pPr>
            <a:lvl7pPr lvl="6" rtl="0" algn="ctr">
              <a:lnSpc>
                <a:spcPct val="100000"/>
              </a:lnSpc>
              <a:spcBef>
                <a:spcPts val="0"/>
              </a:spcBef>
              <a:spcAft>
                <a:spcPts val="0"/>
              </a:spcAft>
              <a:buNone/>
              <a:defRPr sz="1400">
                <a:latin typeface="Nunito"/>
                <a:ea typeface="Nunito"/>
                <a:cs typeface="Nunito"/>
                <a:sym typeface="Nunito"/>
              </a:defRPr>
            </a:lvl7pPr>
            <a:lvl8pPr lvl="7" rtl="0" algn="ctr">
              <a:lnSpc>
                <a:spcPct val="100000"/>
              </a:lnSpc>
              <a:spcBef>
                <a:spcPts val="0"/>
              </a:spcBef>
              <a:spcAft>
                <a:spcPts val="0"/>
              </a:spcAft>
              <a:buNone/>
              <a:defRPr sz="1400">
                <a:latin typeface="Nunito"/>
                <a:ea typeface="Nunito"/>
                <a:cs typeface="Nunito"/>
                <a:sym typeface="Nunito"/>
              </a:defRPr>
            </a:lvl8pPr>
            <a:lvl9pPr lvl="8" rtl="0" algn="ctr">
              <a:lnSpc>
                <a:spcPct val="100000"/>
              </a:lnSpc>
              <a:spcBef>
                <a:spcPts val="0"/>
              </a:spcBef>
              <a:spcAft>
                <a:spcPts val="0"/>
              </a:spcAft>
              <a:buNone/>
              <a:defRPr sz="1400">
                <a:latin typeface="Nunito"/>
                <a:ea typeface="Nunito"/>
                <a:cs typeface="Nunito"/>
                <a:sym typeface="Nunito"/>
              </a:defRPr>
            </a:lvl9pPr>
          </a:lstStyle>
          <a:p/>
        </p:txBody>
      </p:sp>
      <p:sp>
        <p:nvSpPr>
          <p:cNvPr id="4161" name="Google Shape;4161;p16"/>
          <p:cNvSpPr txBox="1"/>
          <p:nvPr>
            <p:ph idx="6" type="subTitle"/>
          </p:nvPr>
        </p:nvSpPr>
        <p:spPr>
          <a:xfrm>
            <a:off x="5908275" y="1619575"/>
            <a:ext cx="18825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Nunito"/>
                <a:ea typeface="Nunito"/>
                <a:cs typeface="Nunito"/>
                <a:sym typeface="Nunito"/>
              </a:defRPr>
            </a:lvl1pPr>
            <a:lvl2pPr lvl="1" rtl="0" algn="ctr">
              <a:lnSpc>
                <a:spcPct val="100000"/>
              </a:lnSpc>
              <a:spcBef>
                <a:spcPts val="0"/>
              </a:spcBef>
              <a:spcAft>
                <a:spcPts val="0"/>
              </a:spcAft>
              <a:buNone/>
              <a:defRPr sz="1400">
                <a:latin typeface="Nunito"/>
                <a:ea typeface="Nunito"/>
                <a:cs typeface="Nunito"/>
                <a:sym typeface="Nunito"/>
              </a:defRPr>
            </a:lvl2pPr>
            <a:lvl3pPr lvl="2" rtl="0" algn="ctr">
              <a:lnSpc>
                <a:spcPct val="100000"/>
              </a:lnSpc>
              <a:spcBef>
                <a:spcPts val="0"/>
              </a:spcBef>
              <a:spcAft>
                <a:spcPts val="0"/>
              </a:spcAft>
              <a:buNone/>
              <a:defRPr sz="1400">
                <a:latin typeface="Nunito"/>
                <a:ea typeface="Nunito"/>
                <a:cs typeface="Nunito"/>
                <a:sym typeface="Nunito"/>
              </a:defRPr>
            </a:lvl3pPr>
            <a:lvl4pPr lvl="3" rtl="0" algn="ctr">
              <a:lnSpc>
                <a:spcPct val="100000"/>
              </a:lnSpc>
              <a:spcBef>
                <a:spcPts val="0"/>
              </a:spcBef>
              <a:spcAft>
                <a:spcPts val="0"/>
              </a:spcAft>
              <a:buNone/>
              <a:defRPr sz="1400">
                <a:latin typeface="Nunito"/>
                <a:ea typeface="Nunito"/>
                <a:cs typeface="Nunito"/>
                <a:sym typeface="Nunito"/>
              </a:defRPr>
            </a:lvl4pPr>
            <a:lvl5pPr lvl="4" rtl="0" algn="ctr">
              <a:lnSpc>
                <a:spcPct val="100000"/>
              </a:lnSpc>
              <a:spcBef>
                <a:spcPts val="0"/>
              </a:spcBef>
              <a:spcAft>
                <a:spcPts val="0"/>
              </a:spcAft>
              <a:buNone/>
              <a:defRPr sz="1400">
                <a:latin typeface="Nunito"/>
                <a:ea typeface="Nunito"/>
                <a:cs typeface="Nunito"/>
                <a:sym typeface="Nunito"/>
              </a:defRPr>
            </a:lvl5pPr>
            <a:lvl6pPr lvl="5" rtl="0" algn="ctr">
              <a:lnSpc>
                <a:spcPct val="100000"/>
              </a:lnSpc>
              <a:spcBef>
                <a:spcPts val="0"/>
              </a:spcBef>
              <a:spcAft>
                <a:spcPts val="0"/>
              </a:spcAft>
              <a:buNone/>
              <a:defRPr sz="1400">
                <a:latin typeface="Nunito"/>
                <a:ea typeface="Nunito"/>
                <a:cs typeface="Nunito"/>
                <a:sym typeface="Nunito"/>
              </a:defRPr>
            </a:lvl6pPr>
            <a:lvl7pPr lvl="6" rtl="0" algn="ctr">
              <a:lnSpc>
                <a:spcPct val="100000"/>
              </a:lnSpc>
              <a:spcBef>
                <a:spcPts val="0"/>
              </a:spcBef>
              <a:spcAft>
                <a:spcPts val="0"/>
              </a:spcAft>
              <a:buNone/>
              <a:defRPr sz="1400">
                <a:latin typeface="Nunito"/>
                <a:ea typeface="Nunito"/>
                <a:cs typeface="Nunito"/>
                <a:sym typeface="Nunito"/>
              </a:defRPr>
            </a:lvl7pPr>
            <a:lvl8pPr lvl="7" rtl="0" algn="ctr">
              <a:lnSpc>
                <a:spcPct val="100000"/>
              </a:lnSpc>
              <a:spcBef>
                <a:spcPts val="0"/>
              </a:spcBef>
              <a:spcAft>
                <a:spcPts val="0"/>
              </a:spcAft>
              <a:buNone/>
              <a:defRPr sz="1400">
                <a:latin typeface="Nunito"/>
                <a:ea typeface="Nunito"/>
                <a:cs typeface="Nunito"/>
                <a:sym typeface="Nunito"/>
              </a:defRPr>
            </a:lvl8pPr>
            <a:lvl9pPr lvl="8" rtl="0" algn="ctr">
              <a:lnSpc>
                <a:spcPct val="100000"/>
              </a:lnSpc>
              <a:spcBef>
                <a:spcPts val="0"/>
              </a:spcBef>
              <a:spcAft>
                <a:spcPts val="0"/>
              </a:spcAft>
              <a:buNone/>
              <a:defRPr sz="1400">
                <a:latin typeface="Nunito"/>
                <a:ea typeface="Nunito"/>
                <a:cs typeface="Nunito"/>
                <a:sym typeface="Nunito"/>
              </a:defRPr>
            </a:lvl9pPr>
          </a:lstStyle>
          <a:p/>
        </p:txBody>
      </p:sp>
      <p:sp>
        <p:nvSpPr>
          <p:cNvPr id="4162" name="Google Shape;4162;p16"/>
          <p:cNvSpPr/>
          <p:nvPr/>
        </p:nvSpPr>
        <p:spPr>
          <a:xfrm rot="-10468820">
            <a:off x="8547143" y="-381401"/>
            <a:ext cx="30956" cy="27636"/>
          </a:xfrm>
          <a:custGeom>
            <a:rect b="b" l="l" r="r" t="t"/>
            <a:pathLst>
              <a:path extrusionOk="0" h="599" w="671">
                <a:moveTo>
                  <a:pt x="317" y="0"/>
                </a:moveTo>
                <a:cubicBezTo>
                  <a:pt x="171" y="0"/>
                  <a:pt x="35" y="107"/>
                  <a:pt x="13" y="254"/>
                </a:cubicBezTo>
                <a:cubicBezTo>
                  <a:pt x="0" y="341"/>
                  <a:pt x="25" y="416"/>
                  <a:pt x="63" y="491"/>
                </a:cubicBezTo>
                <a:cubicBezTo>
                  <a:pt x="130" y="566"/>
                  <a:pt x="214" y="598"/>
                  <a:pt x="296" y="598"/>
                </a:cubicBezTo>
                <a:cubicBezTo>
                  <a:pt x="488" y="598"/>
                  <a:pt x="670" y="419"/>
                  <a:pt x="600" y="191"/>
                </a:cubicBezTo>
                <a:cubicBezTo>
                  <a:pt x="588" y="166"/>
                  <a:pt x="575" y="141"/>
                  <a:pt x="563" y="116"/>
                </a:cubicBezTo>
                <a:cubicBezTo>
                  <a:pt x="513" y="54"/>
                  <a:pt x="438" y="16"/>
                  <a:pt x="363" y="4"/>
                </a:cubicBezTo>
                <a:cubicBezTo>
                  <a:pt x="347" y="2"/>
                  <a:pt x="332" y="0"/>
                  <a:pt x="31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3" name="Google Shape;4163;p16"/>
          <p:cNvSpPr/>
          <p:nvPr/>
        </p:nvSpPr>
        <p:spPr>
          <a:xfrm rot="-10468820">
            <a:off x="8597699" y="-338637"/>
            <a:ext cx="33078" cy="26805"/>
          </a:xfrm>
          <a:custGeom>
            <a:rect b="b" l="l" r="r" t="t"/>
            <a:pathLst>
              <a:path extrusionOk="0" h="581" w="717">
                <a:moveTo>
                  <a:pt x="313" y="0"/>
                </a:moveTo>
                <a:cubicBezTo>
                  <a:pt x="167" y="0"/>
                  <a:pt x="26" y="106"/>
                  <a:pt x="1" y="276"/>
                </a:cubicBezTo>
                <a:cubicBezTo>
                  <a:pt x="1" y="326"/>
                  <a:pt x="1" y="376"/>
                  <a:pt x="26" y="414"/>
                </a:cubicBezTo>
                <a:cubicBezTo>
                  <a:pt x="51" y="532"/>
                  <a:pt x="145" y="580"/>
                  <a:pt x="252" y="580"/>
                </a:cubicBezTo>
                <a:cubicBezTo>
                  <a:pt x="460" y="580"/>
                  <a:pt x="716" y="395"/>
                  <a:pt x="600" y="189"/>
                </a:cubicBezTo>
                <a:cubicBezTo>
                  <a:pt x="575" y="151"/>
                  <a:pt x="550" y="114"/>
                  <a:pt x="513" y="76"/>
                </a:cubicBezTo>
                <a:cubicBezTo>
                  <a:pt x="453" y="24"/>
                  <a:pt x="382" y="0"/>
                  <a:pt x="31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4" name="Google Shape;4164;p16"/>
          <p:cNvSpPr/>
          <p:nvPr/>
        </p:nvSpPr>
        <p:spPr>
          <a:xfrm rot="-10468820">
            <a:off x="8317969" y="-324597"/>
            <a:ext cx="37276" cy="28928"/>
          </a:xfrm>
          <a:custGeom>
            <a:rect b="b" l="l" r="r" t="t"/>
            <a:pathLst>
              <a:path extrusionOk="0" h="627" w="808">
                <a:moveTo>
                  <a:pt x="431" y="0"/>
                </a:moveTo>
                <a:cubicBezTo>
                  <a:pt x="142" y="0"/>
                  <a:pt x="1" y="366"/>
                  <a:pt x="236" y="554"/>
                </a:cubicBezTo>
                <a:cubicBezTo>
                  <a:pt x="299" y="604"/>
                  <a:pt x="367" y="626"/>
                  <a:pt x="433" y="626"/>
                </a:cubicBezTo>
                <a:cubicBezTo>
                  <a:pt x="632" y="626"/>
                  <a:pt x="808" y="429"/>
                  <a:pt x="723" y="204"/>
                </a:cubicBezTo>
                <a:cubicBezTo>
                  <a:pt x="686" y="92"/>
                  <a:pt x="586" y="29"/>
                  <a:pt x="486" y="4"/>
                </a:cubicBezTo>
                <a:cubicBezTo>
                  <a:pt x="467" y="1"/>
                  <a:pt x="449" y="0"/>
                  <a:pt x="43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5" name="Google Shape;4165;p16"/>
          <p:cNvSpPr/>
          <p:nvPr/>
        </p:nvSpPr>
        <p:spPr>
          <a:xfrm rot="-10468820">
            <a:off x="8243005" y="-308859"/>
            <a:ext cx="31463" cy="29158"/>
          </a:xfrm>
          <a:custGeom>
            <a:rect b="b" l="l" r="r" t="t"/>
            <a:pathLst>
              <a:path extrusionOk="0" h="632" w="682">
                <a:moveTo>
                  <a:pt x="350" y="1"/>
                </a:moveTo>
                <a:cubicBezTo>
                  <a:pt x="259" y="1"/>
                  <a:pt x="166" y="39"/>
                  <a:pt x="101" y="124"/>
                </a:cubicBezTo>
                <a:cubicBezTo>
                  <a:pt x="1" y="261"/>
                  <a:pt x="26" y="449"/>
                  <a:pt x="151" y="561"/>
                </a:cubicBezTo>
                <a:cubicBezTo>
                  <a:pt x="210" y="610"/>
                  <a:pt x="277" y="632"/>
                  <a:pt x="344" y="632"/>
                </a:cubicBezTo>
                <a:cubicBezTo>
                  <a:pt x="516" y="632"/>
                  <a:pt x="681" y="485"/>
                  <a:pt x="663" y="286"/>
                </a:cubicBezTo>
                <a:cubicBezTo>
                  <a:pt x="647" y="107"/>
                  <a:pt x="500"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6" name="Google Shape;4166;p16"/>
          <p:cNvSpPr/>
          <p:nvPr/>
        </p:nvSpPr>
        <p:spPr>
          <a:xfrm rot="-10468820">
            <a:off x="8348538" y="-386937"/>
            <a:ext cx="36584" cy="28420"/>
          </a:xfrm>
          <a:custGeom>
            <a:rect b="b" l="l" r="r" t="t"/>
            <a:pathLst>
              <a:path extrusionOk="0" h="616" w="793">
                <a:moveTo>
                  <a:pt x="340" y="1"/>
                </a:moveTo>
                <a:cubicBezTo>
                  <a:pt x="251" y="1"/>
                  <a:pt x="164" y="39"/>
                  <a:pt x="100" y="110"/>
                </a:cubicBezTo>
                <a:cubicBezTo>
                  <a:pt x="0" y="247"/>
                  <a:pt x="25" y="435"/>
                  <a:pt x="150" y="547"/>
                </a:cubicBezTo>
                <a:cubicBezTo>
                  <a:pt x="194" y="596"/>
                  <a:pt x="245" y="616"/>
                  <a:pt x="298" y="616"/>
                </a:cubicBezTo>
                <a:cubicBezTo>
                  <a:pt x="532" y="616"/>
                  <a:pt x="793" y="215"/>
                  <a:pt x="538" y="72"/>
                </a:cubicBezTo>
                <a:cubicBezTo>
                  <a:pt x="478" y="24"/>
                  <a:pt x="409" y="1"/>
                  <a:pt x="34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7" name="Google Shape;4167;p16"/>
          <p:cNvSpPr/>
          <p:nvPr/>
        </p:nvSpPr>
        <p:spPr>
          <a:xfrm rot="-10468820">
            <a:off x="8195246" y="-380691"/>
            <a:ext cx="32340" cy="28512"/>
          </a:xfrm>
          <a:custGeom>
            <a:rect b="b" l="l" r="r" t="t"/>
            <a:pathLst>
              <a:path extrusionOk="0" h="618" w="701">
                <a:moveTo>
                  <a:pt x="347" y="1"/>
                </a:moveTo>
                <a:cubicBezTo>
                  <a:pt x="311" y="1"/>
                  <a:pt x="274" y="7"/>
                  <a:pt x="238" y="21"/>
                </a:cubicBezTo>
                <a:cubicBezTo>
                  <a:pt x="76" y="84"/>
                  <a:pt x="1" y="259"/>
                  <a:pt x="63" y="421"/>
                </a:cubicBezTo>
                <a:cubicBezTo>
                  <a:pt x="111" y="545"/>
                  <a:pt x="224" y="618"/>
                  <a:pt x="347" y="618"/>
                </a:cubicBezTo>
                <a:cubicBezTo>
                  <a:pt x="385" y="618"/>
                  <a:pt x="425" y="611"/>
                  <a:pt x="463" y="596"/>
                </a:cubicBezTo>
                <a:cubicBezTo>
                  <a:pt x="626" y="533"/>
                  <a:pt x="701" y="359"/>
                  <a:pt x="638" y="196"/>
                </a:cubicBezTo>
                <a:cubicBezTo>
                  <a:pt x="590" y="80"/>
                  <a:pt x="473" y="1"/>
                  <a:pt x="34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8" name="Google Shape;4168;p16"/>
          <p:cNvSpPr/>
          <p:nvPr/>
        </p:nvSpPr>
        <p:spPr>
          <a:xfrm rot="-10468820">
            <a:off x="8063128" y="-397558"/>
            <a:ext cx="33955" cy="29250"/>
          </a:xfrm>
          <a:custGeom>
            <a:rect b="b" l="l" r="r" t="t"/>
            <a:pathLst>
              <a:path extrusionOk="0" h="634" w="736">
                <a:moveTo>
                  <a:pt x="400" y="1"/>
                </a:moveTo>
                <a:cubicBezTo>
                  <a:pt x="184" y="1"/>
                  <a:pt x="1" y="233"/>
                  <a:pt x="125" y="472"/>
                </a:cubicBezTo>
                <a:cubicBezTo>
                  <a:pt x="186" y="584"/>
                  <a:pt x="289" y="633"/>
                  <a:pt x="391" y="633"/>
                </a:cubicBezTo>
                <a:cubicBezTo>
                  <a:pt x="564" y="633"/>
                  <a:pt x="736" y="496"/>
                  <a:pt x="712" y="285"/>
                </a:cubicBezTo>
                <a:cubicBezTo>
                  <a:pt x="700" y="260"/>
                  <a:pt x="700" y="235"/>
                  <a:pt x="687" y="210"/>
                </a:cubicBezTo>
                <a:cubicBezTo>
                  <a:pt x="675" y="147"/>
                  <a:pt x="637" y="110"/>
                  <a:pt x="600" y="72"/>
                </a:cubicBezTo>
                <a:cubicBezTo>
                  <a:pt x="536" y="22"/>
                  <a:pt x="466" y="1"/>
                  <a:pt x="40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9" name="Google Shape;4169;p16"/>
          <p:cNvSpPr/>
          <p:nvPr/>
        </p:nvSpPr>
        <p:spPr>
          <a:xfrm rot="-10468820">
            <a:off x="8133790" y="-344316"/>
            <a:ext cx="32340" cy="28558"/>
          </a:xfrm>
          <a:custGeom>
            <a:rect b="b" l="l" r="r" t="t"/>
            <a:pathLst>
              <a:path extrusionOk="0" h="619" w="701">
                <a:moveTo>
                  <a:pt x="354" y="1"/>
                </a:moveTo>
                <a:cubicBezTo>
                  <a:pt x="316" y="1"/>
                  <a:pt x="277" y="8"/>
                  <a:pt x="238" y="23"/>
                </a:cubicBezTo>
                <a:cubicBezTo>
                  <a:pt x="75" y="85"/>
                  <a:pt x="1" y="260"/>
                  <a:pt x="63" y="423"/>
                </a:cubicBezTo>
                <a:cubicBezTo>
                  <a:pt x="112" y="539"/>
                  <a:pt x="228" y="618"/>
                  <a:pt x="354" y="618"/>
                </a:cubicBezTo>
                <a:cubicBezTo>
                  <a:pt x="390" y="618"/>
                  <a:pt x="427" y="612"/>
                  <a:pt x="463" y="598"/>
                </a:cubicBezTo>
                <a:cubicBezTo>
                  <a:pt x="613" y="535"/>
                  <a:pt x="700" y="348"/>
                  <a:pt x="638" y="198"/>
                </a:cubicBezTo>
                <a:cubicBezTo>
                  <a:pt x="590" y="74"/>
                  <a:pt x="477" y="1"/>
                  <a:pt x="35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0" name="Google Shape;4170;p16"/>
          <p:cNvSpPr/>
          <p:nvPr/>
        </p:nvSpPr>
        <p:spPr>
          <a:xfrm rot="-10468820">
            <a:off x="8473529" y="-366703"/>
            <a:ext cx="34600" cy="25513"/>
          </a:xfrm>
          <a:custGeom>
            <a:rect b="b" l="l" r="r" t="t"/>
            <a:pathLst>
              <a:path extrusionOk="0" h="553" w="750">
                <a:moveTo>
                  <a:pt x="535" y="0"/>
                </a:moveTo>
                <a:cubicBezTo>
                  <a:pt x="308" y="0"/>
                  <a:pt x="1" y="312"/>
                  <a:pt x="231" y="487"/>
                </a:cubicBezTo>
                <a:cubicBezTo>
                  <a:pt x="293" y="532"/>
                  <a:pt x="361" y="552"/>
                  <a:pt x="425" y="552"/>
                </a:cubicBezTo>
                <a:cubicBezTo>
                  <a:pt x="597" y="552"/>
                  <a:pt x="749" y="412"/>
                  <a:pt x="731" y="212"/>
                </a:cubicBezTo>
                <a:cubicBezTo>
                  <a:pt x="731" y="187"/>
                  <a:pt x="731" y="162"/>
                  <a:pt x="719" y="137"/>
                </a:cubicBezTo>
                <a:cubicBezTo>
                  <a:pt x="686" y="39"/>
                  <a:pt x="616" y="0"/>
                  <a:pt x="5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1" name="Google Shape;4171;p16"/>
          <p:cNvSpPr/>
          <p:nvPr/>
        </p:nvSpPr>
        <p:spPr>
          <a:xfrm rot="-10468820">
            <a:off x="8137577" y="-423088"/>
            <a:ext cx="31002" cy="28143"/>
          </a:xfrm>
          <a:custGeom>
            <a:rect b="b" l="l" r="r" t="t"/>
            <a:pathLst>
              <a:path extrusionOk="0" h="610" w="672">
                <a:moveTo>
                  <a:pt x="324" y="1"/>
                </a:moveTo>
                <a:cubicBezTo>
                  <a:pt x="184" y="1"/>
                  <a:pt x="44" y="96"/>
                  <a:pt x="13" y="257"/>
                </a:cubicBezTo>
                <a:cubicBezTo>
                  <a:pt x="1" y="332"/>
                  <a:pt x="13" y="420"/>
                  <a:pt x="63" y="482"/>
                </a:cubicBezTo>
                <a:cubicBezTo>
                  <a:pt x="113" y="545"/>
                  <a:pt x="188" y="595"/>
                  <a:pt x="263" y="607"/>
                </a:cubicBezTo>
                <a:cubicBezTo>
                  <a:pt x="276" y="609"/>
                  <a:pt x="288" y="609"/>
                  <a:pt x="299" y="609"/>
                </a:cubicBezTo>
                <a:cubicBezTo>
                  <a:pt x="518" y="609"/>
                  <a:pt x="672" y="396"/>
                  <a:pt x="601" y="195"/>
                </a:cubicBezTo>
                <a:cubicBezTo>
                  <a:pt x="588" y="170"/>
                  <a:pt x="576" y="145"/>
                  <a:pt x="563" y="120"/>
                </a:cubicBezTo>
                <a:cubicBezTo>
                  <a:pt x="501" y="38"/>
                  <a:pt x="412" y="1"/>
                  <a:pt x="32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2" name="Google Shape;4172;p16"/>
          <p:cNvSpPr/>
          <p:nvPr/>
        </p:nvSpPr>
        <p:spPr>
          <a:xfrm rot="-10468820">
            <a:off x="8265087" y="-382750"/>
            <a:ext cx="35062" cy="29066"/>
          </a:xfrm>
          <a:custGeom>
            <a:rect b="b" l="l" r="r" t="t"/>
            <a:pathLst>
              <a:path extrusionOk="0" h="630" w="760">
                <a:moveTo>
                  <a:pt x="388" y="1"/>
                </a:moveTo>
                <a:cubicBezTo>
                  <a:pt x="285" y="1"/>
                  <a:pt x="183" y="51"/>
                  <a:pt x="126" y="153"/>
                </a:cubicBezTo>
                <a:cubicBezTo>
                  <a:pt x="1" y="340"/>
                  <a:pt x="126" y="590"/>
                  <a:pt x="351" y="627"/>
                </a:cubicBezTo>
                <a:cubicBezTo>
                  <a:pt x="363" y="629"/>
                  <a:pt x="375" y="629"/>
                  <a:pt x="387" y="629"/>
                </a:cubicBezTo>
                <a:cubicBezTo>
                  <a:pt x="605" y="629"/>
                  <a:pt x="759" y="417"/>
                  <a:pt x="688" y="215"/>
                </a:cubicBezTo>
                <a:cubicBezTo>
                  <a:pt x="676" y="178"/>
                  <a:pt x="663" y="165"/>
                  <a:pt x="651" y="140"/>
                </a:cubicBezTo>
                <a:cubicBezTo>
                  <a:pt x="589" y="48"/>
                  <a:pt x="488" y="1"/>
                  <a:pt x="38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3" name="Google Shape;4173;p16"/>
          <p:cNvSpPr/>
          <p:nvPr/>
        </p:nvSpPr>
        <p:spPr>
          <a:xfrm rot="-10468820">
            <a:off x="8401883" y="-338782"/>
            <a:ext cx="36215" cy="28974"/>
          </a:xfrm>
          <a:custGeom>
            <a:rect b="b" l="l" r="r" t="t"/>
            <a:pathLst>
              <a:path extrusionOk="0" h="628" w="785">
                <a:moveTo>
                  <a:pt x="406" y="1"/>
                </a:moveTo>
                <a:cubicBezTo>
                  <a:pt x="196" y="1"/>
                  <a:pt x="0" y="226"/>
                  <a:pt x="132" y="463"/>
                </a:cubicBezTo>
                <a:cubicBezTo>
                  <a:pt x="192" y="578"/>
                  <a:pt x="293" y="628"/>
                  <a:pt x="395" y="628"/>
                </a:cubicBezTo>
                <a:cubicBezTo>
                  <a:pt x="589" y="628"/>
                  <a:pt x="785" y="446"/>
                  <a:pt x="694" y="200"/>
                </a:cubicBezTo>
                <a:cubicBezTo>
                  <a:pt x="682" y="175"/>
                  <a:pt x="669" y="150"/>
                  <a:pt x="657" y="138"/>
                </a:cubicBezTo>
                <a:cubicBezTo>
                  <a:pt x="586" y="41"/>
                  <a:pt x="495" y="1"/>
                  <a:pt x="4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4" name="Google Shape;4174;p16"/>
          <p:cNvSpPr/>
          <p:nvPr/>
        </p:nvSpPr>
        <p:spPr>
          <a:xfrm rot="-10468820">
            <a:off x="8175982" y="-278067"/>
            <a:ext cx="33539" cy="29066"/>
          </a:xfrm>
          <a:custGeom>
            <a:rect b="b" l="l" r="r" t="t"/>
            <a:pathLst>
              <a:path extrusionOk="0" h="630" w="727">
                <a:moveTo>
                  <a:pt x="333" y="0"/>
                </a:moveTo>
                <a:cubicBezTo>
                  <a:pt x="185" y="0"/>
                  <a:pt x="37" y="104"/>
                  <a:pt x="13" y="274"/>
                </a:cubicBezTo>
                <a:cubicBezTo>
                  <a:pt x="1" y="349"/>
                  <a:pt x="26" y="437"/>
                  <a:pt x="76" y="499"/>
                </a:cubicBezTo>
                <a:cubicBezTo>
                  <a:pt x="113" y="562"/>
                  <a:pt x="188" y="612"/>
                  <a:pt x="276" y="624"/>
                </a:cubicBezTo>
                <a:cubicBezTo>
                  <a:pt x="296" y="628"/>
                  <a:pt x="315" y="629"/>
                  <a:pt x="334" y="629"/>
                </a:cubicBezTo>
                <a:cubicBezTo>
                  <a:pt x="576" y="629"/>
                  <a:pt x="726" y="344"/>
                  <a:pt x="576" y="124"/>
                </a:cubicBezTo>
                <a:cubicBezTo>
                  <a:pt x="514" y="39"/>
                  <a:pt x="424" y="0"/>
                  <a:pt x="33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5" name="Google Shape;4175;p16"/>
          <p:cNvSpPr/>
          <p:nvPr/>
        </p:nvSpPr>
        <p:spPr>
          <a:xfrm rot="-10468820">
            <a:off x="8050119" y="-319066"/>
            <a:ext cx="33585" cy="29158"/>
          </a:xfrm>
          <a:custGeom>
            <a:rect b="b" l="l" r="r" t="t"/>
            <a:pathLst>
              <a:path extrusionOk="0" h="632" w="728">
                <a:moveTo>
                  <a:pt x="316" y="1"/>
                </a:moveTo>
                <a:cubicBezTo>
                  <a:pt x="174" y="1"/>
                  <a:pt x="35" y="99"/>
                  <a:pt x="13" y="266"/>
                </a:cubicBezTo>
                <a:cubicBezTo>
                  <a:pt x="0" y="354"/>
                  <a:pt x="13" y="429"/>
                  <a:pt x="63" y="504"/>
                </a:cubicBezTo>
                <a:cubicBezTo>
                  <a:pt x="113" y="566"/>
                  <a:pt x="187" y="604"/>
                  <a:pt x="262" y="629"/>
                </a:cubicBezTo>
                <a:cubicBezTo>
                  <a:pt x="278" y="631"/>
                  <a:pt x="293" y="632"/>
                  <a:pt x="308" y="632"/>
                </a:cubicBezTo>
                <a:cubicBezTo>
                  <a:pt x="558" y="632"/>
                  <a:pt x="728" y="341"/>
                  <a:pt x="562" y="129"/>
                </a:cubicBezTo>
                <a:cubicBezTo>
                  <a:pt x="499" y="41"/>
                  <a:pt x="407" y="1"/>
                  <a:pt x="31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6" name="Google Shape;4176;p16"/>
          <p:cNvSpPr/>
          <p:nvPr/>
        </p:nvSpPr>
        <p:spPr>
          <a:xfrm rot="-10468820">
            <a:off x="8377735" y="-277014"/>
            <a:ext cx="34508" cy="25190"/>
          </a:xfrm>
          <a:custGeom>
            <a:rect b="b" l="l" r="r" t="t"/>
            <a:pathLst>
              <a:path extrusionOk="0" h="546" w="748">
                <a:moveTo>
                  <a:pt x="361" y="0"/>
                </a:moveTo>
                <a:cubicBezTo>
                  <a:pt x="181" y="0"/>
                  <a:pt x="1" y="153"/>
                  <a:pt x="49" y="378"/>
                </a:cubicBezTo>
                <a:cubicBezTo>
                  <a:pt x="74" y="497"/>
                  <a:pt x="170" y="545"/>
                  <a:pt x="278" y="545"/>
                </a:cubicBezTo>
                <a:cubicBezTo>
                  <a:pt x="489" y="545"/>
                  <a:pt x="748" y="360"/>
                  <a:pt x="624" y="154"/>
                </a:cubicBezTo>
                <a:cubicBezTo>
                  <a:pt x="562" y="47"/>
                  <a:pt x="461" y="0"/>
                  <a:pt x="36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7" name="Google Shape;4177;p16"/>
          <p:cNvSpPr/>
          <p:nvPr/>
        </p:nvSpPr>
        <p:spPr>
          <a:xfrm rot="-10468820">
            <a:off x="7862798" y="-397317"/>
            <a:ext cx="35062" cy="29020"/>
          </a:xfrm>
          <a:custGeom>
            <a:rect b="b" l="l" r="r" t="t"/>
            <a:pathLst>
              <a:path extrusionOk="0" h="629" w="760">
                <a:moveTo>
                  <a:pt x="389" y="0"/>
                </a:moveTo>
                <a:cubicBezTo>
                  <a:pt x="285" y="0"/>
                  <a:pt x="183" y="50"/>
                  <a:pt x="126" y="152"/>
                </a:cubicBezTo>
                <a:cubicBezTo>
                  <a:pt x="1" y="339"/>
                  <a:pt x="126" y="602"/>
                  <a:pt x="351" y="627"/>
                </a:cubicBezTo>
                <a:cubicBezTo>
                  <a:pt x="363" y="628"/>
                  <a:pt x="375" y="628"/>
                  <a:pt x="387" y="628"/>
                </a:cubicBezTo>
                <a:cubicBezTo>
                  <a:pt x="606" y="628"/>
                  <a:pt x="759" y="416"/>
                  <a:pt x="688" y="214"/>
                </a:cubicBezTo>
                <a:cubicBezTo>
                  <a:pt x="676" y="189"/>
                  <a:pt x="663" y="164"/>
                  <a:pt x="651" y="139"/>
                </a:cubicBezTo>
                <a:cubicBezTo>
                  <a:pt x="589" y="47"/>
                  <a:pt x="489" y="0"/>
                  <a:pt x="3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8" name="Google Shape;4178;p16"/>
          <p:cNvSpPr/>
          <p:nvPr/>
        </p:nvSpPr>
        <p:spPr>
          <a:xfrm rot="-10468820">
            <a:off x="7838580" y="-322479"/>
            <a:ext cx="30402" cy="29158"/>
          </a:xfrm>
          <a:custGeom>
            <a:rect b="b" l="l" r="r" t="t"/>
            <a:pathLst>
              <a:path extrusionOk="0" h="632" w="659">
                <a:moveTo>
                  <a:pt x="349" y="1"/>
                </a:moveTo>
                <a:cubicBezTo>
                  <a:pt x="206" y="1"/>
                  <a:pt x="61" y="96"/>
                  <a:pt x="34" y="275"/>
                </a:cubicBezTo>
                <a:cubicBezTo>
                  <a:pt x="0" y="484"/>
                  <a:pt x="168" y="631"/>
                  <a:pt x="343" y="631"/>
                </a:cubicBezTo>
                <a:cubicBezTo>
                  <a:pt x="429" y="631"/>
                  <a:pt x="517" y="595"/>
                  <a:pt x="584" y="513"/>
                </a:cubicBezTo>
                <a:cubicBezTo>
                  <a:pt x="634" y="450"/>
                  <a:pt x="659" y="363"/>
                  <a:pt x="659" y="288"/>
                </a:cubicBezTo>
                <a:cubicBezTo>
                  <a:pt x="646" y="263"/>
                  <a:pt x="646" y="225"/>
                  <a:pt x="634" y="200"/>
                </a:cubicBezTo>
                <a:cubicBezTo>
                  <a:pt x="583" y="65"/>
                  <a:pt x="466" y="1"/>
                  <a:pt x="34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9" name="Google Shape;4179;p16"/>
          <p:cNvSpPr/>
          <p:nvPr/>
        </p:nvSpPr>
        <p:spPr>
          <a:xfrm rot="-10468820">
            <a:off x="7765804" y="-327445"/>
            <a:ext cx="34923" cy="28928"/>
          </a:xfrm>
          <a:custGeom>
            <a:rect b="b" l="l" r="r" t="t"/>
            <a:pathLst>
              <a:path extrusionOk="0" h="627" w="757">
                <a:moveTo>
                  <a:pt x="385" y="1"/>
                </a:moveTo>
                <a:cubicBezTo>
                  <a:pt x="282" y="1"/>
                  <a:pt x="177" y="51"/>
                  <a:pt x="113" y="148"/>
                </a:cubicBezTo>
                <a:cubicBezTo>
                  <a:pt x="0" y="348"/>
                  <a:pt x="125" y="597"/>
                  <a:pt x="350" y="622"/>
                </a:cubicBezTo>
                <a:cubicBezTo>
                  <a:pt x="367" y="625"/>
                  <a:pt x="384" y="627"/>
                  <a:pt x="400" y="627"/>
                </a:cubicBezTo>
                <a:cubicBezTo>
                  <a:pt x="602" y="627"/>
                  <a:pt x="756" y="418"/>
                  <a:pt x="675" y="210"/>
                </a:cubicBezTo>
                <a:cubicBezTo>
                  <a:pt x="675" y="185"/>
                  <a:pt x="663" y="160"/>
                  <a:pt x="638" y="135"/>
                </a:cubicBezTo>
                <a:cubicBezTo>
                  <a:pt x="577" y="45"/>
                  <a:pt x="482" y="1"/>
                  <a:pt x="38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0" name="Google Shape;4180;p16"/>
          <p:cNvSpPr/>
          <p:nvPr/>
        </p:nvSpPr>
        <p:spPr>
          <a:xfrm rot="-10468820">
            <a:off x="7905539" y="-259261"/>
            <a:ext cx="32663" cy="26805"/>
          </a:xfrm>
          <a:custGeom>
            <a:rect b="b" l="l" r="r" t="t"/>
            <a:pathLst>
              <a:path extrusionOk="0" h="581" w="708">
                <a:moveTo>
                  <a:pt x="370" y="1"/>
                </a:moveTo>
                <a:cubicBezTo>
                  <a:pt x="280" y="1"/>
                  <a:pt x="190" y="42"/>
                  <a:pt x="132" y="121"/>
                </a:cubicBezTo>
                <a:cubicBezTo>
                  <a:pt x="1" y="347"/>
                  <a:pt x="188" y="580"/>
                  <a:pt x="400" y="580"/>
                </a:cubicBezTo>
                <a:cubicBezTo>
                  <a:pt x="470" y="580"/>
                  <a:pt x="542" y="555"/>
                  <a:pt x="607" y="496"/>
                </a:cubicBezTo>
                <a:cubicBezTo>
                  <a:pt x="707" y="371"/>
                  <a:pt x="695" y="171"/>
                  <a:pt x="557" y="71"/>
                </a:cubicBezTo>
                <a:cubicBezTo>
                  <a:pt x="504" y="24"/>
                  <a:pt x="437" y="1"/>
                  <a:pt x="37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1" name="Google Shape;4181;p16"/>
          <p:cNvSpPr/>
          <p:nvPr/>
        </p:nvSpPr>
        <p:spPr>
          <a:xfrm rot="-10468820">
            <a:off x="7927915" y="-424945"/>
            <a:ext cx="35200" cy="27774"/>
          </a:xfrm>
          <a:custGeom>
            <a:rect b="b" l="l" r="r" t="t"/>
            <a:pathLst>
              <a:path extrusionOk="0" h="602" w="763">
                <a:moveTo>
                  <a:pt x="252" y="0"/>
                </a:moveTo>
                <a:cubicBezTo>
                  <a:pt x="181" y="0"/>
                  <a:pt x="117" y="31"/>
                  <a:pt x="75" y="105"/>
                </a:cubicBezTo>
                <a:cubicBezTo>
                  <a:pt x="25" y="167"/>
                  <a:pt x="0" y="255"/>
                  <a:pt x="13" y="330"/>
                </a:cubicBezTo>
                <a:cubicBezTo>
                  <a:pt x="36" y="503"/>
                  <a:pt x="178" y="601"/>
                  <a:pt x="324" y="601"/>
                </a:cubicBezTo>
                <a:cubicBezTo>
                  <a:pt x="410" y="601"/>
                  <a:pt x="498" y="567"/>
                  <a:pt x="563" y="492"/>
                </a:cubicBezTo>
                <a:cubicBezTo>
                  <a:pt x="763" y="311"/>
                  <a:pt x="477" y="0"/>
                  <a:pt x="25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2" name="Google Shape;4182;p16"/>
          <p:cNvSpPr/>
          <p:nvPr/>
        </p:nvSpPr>
        <p:spPr>
          <a:xfrm rot="-10468820">
            <a:off x="7989705" y="-377539"/>
            <a:ext cx="35984" cy="28743"/>
          </a:xfrm>
          <a:custGeom>
            <a:rect b="b" l="l" r="r" t="t"/>
            <a:pathLst>
              <a:path extrusionOk="0" h="623" w="780">
                <a:moveTo>
                  <a:pt x="385" y="0"/>
                </a:moveTo>
                <a:cubicBezTo>
                  <a:pt x="282" y="0"/>
                  <a:pt x="178" y="54"/>
                  <a:pt x="113" y="157"/>
                </a:cubicBezTo>
                <a:cubicBezTo>
                  <a:pt x="1" y="344"/>
                  <a:pt x="126" y="594"/>
                  <a:pt x="351" y="619"/>
                </a:cubicBezTo>
                <a:cubicBezTo>
                  <a:pt x="366" y="621"/>
                  <a:pt x="381" y="622"/>
                  <a:pt x="395" y="622"/>
                </a:cubicBezTo>
                <a:cubicBezTo>
                  <a:pt x="632" y="622"/>
                  <a:pt x="779" y="344"/>
                  <a:pt x="638" y="144"/>
                </a:cubicBezTo>
                <a:cubicBezTo>
                  <a:pt x="577" y="47"/>
                  <a:pt x="482" y="0"/>
                  <a:pt x="38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3" name="Google Shape;4183;p16"/>
          <p:cNvSpPr/>
          <p:nvPr/>
        </p:nvSpPr>
        <p:spPr>
          <a:xfrm rot="-10468820">
            <a:off x="7975220" y="-302026"/>
            <a:ext cx="31602" cy="28512"/>
          </a:xfrm>
          <a:custGeom>
            <a:rect b="b" l="l" r="r" t="t"/>
            <a:pathLst>
              <a:path extrusionOk="0" h="618" w="685">
                <a:moveTo>
                  <a:pt x="327" y="0"/>
                </a:moveTo>
                <a:cubicBezTo>
                  <a:pt x="174" y="0"/>
                  <a:pt x="48" y="107"/>
                  <a:pt x="26" y="266"/>
                </a:cubicBezTo>
                <a:cubicBezTo>
                  <a:pt x="1" y="429"/>
                  <a:pt x="113" y="591"/>
                  <a:pt x="276" y="616"/>
                </a:cubicBezTo>
                <a:cubicBezTo>
                  <a:pt x="288" y="617"/>
                  <a:pt x="300" y="618"/>
                  <a:pt x="312" y="618"/>
                </a:cubicBezTo>
                <a:cubicBezTo>
                  <a:pt x="530" y="618"/>
                  <a:pt x="684" y="405"/>
                  <a:pt x="613" y="204"/>
                </a:cubicBezTo>
                <a:cubicBezTo>
                  <a:pt x="600" y="179"/>
                  <a:pt x="588" y="154"/>
                  <a:pt x="575" y="129"/>
                </a:cubicBezTo>
                <a:cubicBezTo>
                  <a:pt x="525" y="66"/>
                  <a:pt x="451" y="16"/>
                  <a:pt x="376" y="4"/>
                </a:cubicBezTo>
                <a:cubicBezTo>
                  <a:pt x="359" y="1"/>
                  <a:pt x="343" y="0"/>
                  <a:pt x="32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4" name="Google Shape;4184;p16"/>
          <p:cNvSpPr/>
          <p:nvPr/>
        </p:nvSpPr>
        <p:spPr>
          <a:xfrm rot="-10468820">
            <a:off x="7690191" y="-297060"/>
            <a:ext cx="35200" cy="28928"/>
          </a:xfrm>
          <a:custGeom>
            <a:rect b="b" l="l" r="r" t="t"/>
            <a:pathLst>
              <a:path extrusionOk="0" h="627" w="763">
                <a:moveTo>
                  <a:pt x="415" y="1"/>
                </a:moveTo>
                <a:cubicBezTo>
                  <a:pt x="352" y="1"/>
                  <a:pt x="286" y="19"/>
                  <a:pt x="225" y="61"/>
                </a:cubicBezTo>
                <a:cubicBezTo>
                  <a:pt x="1" y="223"/>
                  <a:pt x="88" y="586"/>
                  <a:pt x="375" y="623"/>
                </a:cubicBezTo>
                <a:cubicBezTo>
                  <a:pt x="391" y="626"/>
                  <a:pt x="406" y="627"/>
                  <a:pt x="421" y="627"/>
                </a:cubicBezTo>
                <a:cubicBezTo>
                  <a:pt x="567" y="627"/>
                  <a:pt x="703" y="521"/>
                  <a:pt x="725" y="373"/>
                </a:cubicBezTo>
                <a:cubicBezTo>
                  <a:pt x="763" y="159"/>
                  <a:pt x="599" y="1"/>
                  <a:pt x="4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5" name="Google Shape;4185;p16"/>
          <p:cNvSpPr/>
          <p:nvPr/>
        </p:nvSpPr>
        <p:spPr>
          <a:xfrm rot="-10468820">
            <a:off x="7794256" y="-397101"/>
            <a:ext cx="32801" cy="29250"/>
          </a:xfrm>
          <a:custGeom>
            <a:rect b="b" l="l" r="r" t="t"/>
            <a:pathLst>
              <a:path extrusionOk="0" h="634" w="711">
                <a:moveTo>
                  <a:pt x="347" y="0"/>
                </a:moveTo>
                <a:cubicBezTo>
                  <a:pt x="206" y="0"/>
                  <a:pt x="67" y="95"/>
                  <a:pt x="36" y="257"/>
                </a:cubicBezTo>
                <a:cubicBezTo>
                  <a:pt x="1" y="456"/>
                  <a:pt x="142" y="634"/>
                  <a:pt x="336" y="634"/>
                </a:cubicBezTo>
                <a:cubicBezTo>
                  <a:pt x="348" y="634"/>
                  <a:pt x="361" y="633"/>
                  <a:pt x="373" y="632"/>
                </a:cubicBezTo>
                <a:cubicBezTo>
                  <a:pt x="586" y="607"/>
                  <a:pt x="711" y="382"/>
                  <a:pt x="623" y="194"/>
                </a:cubicBezTo>
                <a:cubicBezTo>
                  <a:pt x="623" y="169"/>
                  <a:pt x="611" y="144"/>
                  <a:pt x="586" y="119"/>
                </a:cubicBezTo>
                <a:cubicBezTo>
                  <a:pt x="523" y="37"/>
                  <a:pt x="435" y="0"/>
                  <a:pt x="34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6" name="Google Shape;4186;p16"/>
          <p:cNvSpPr/>
          <p:nvPr/>
        </p:nvSpPr>
        <p:spPr>
          <a:xfrm rot="-10468820">
            <a:off x="7912643" y="-347643"/>
            <a:ext cx="33032" cy="25975"/>
          </a:xfrm>
          <a:custGeom>
            <a:rect b="b" l="l" r="r" t="t"/>
            <a:pathLst>
              <a:path extrusionOk="0" h="563" w="716">
                <a:moveTo>
                  <a:pt x="395" y="1"/>
                </a:moveTo>
                <a:cubicBezTo>
                  <a:pt x="188" y="1"/>
                  <a:pt x="1" y="225"/>
                  <a:pt x="121" y="456"/>
                </a:cubicBezTo>
                <a:cubicBezTo>
                  <a:pt x="184" y="531"/>
                  <a:pt x="266" y="563"/>
                  <a:pt x="347" y="563"/>
                </a:cubicBezTo>
                <a:cubicBezTo>
                  <a:pt x="534" y="563"/>
                  <a:pt x="716" y="387"/>
                  <a:pt x="646" y="168"/>
                </a:cubicBezTo>
                <a:cubicBezTo>
                  <a:pt x="646" y="143"/>
                  <a:pt x="633" y="118"/>
                  <a:pt x="608" y="93"/>
                </a:cubicBezTo>
                <a:cubicBezTo>
                  <a:pt x="543" y="28"/>
                  <a:pt x="468" y="1"/>
                  <a:pt x="39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7" name="Google Shape;4187;p16"/>
          <p:cNvSpPr/>
          <p:nvPr/>
        </p:nvSpPr>
        <p:spPr>
          <a:xfrm rot="-10468820">
            <a:off x="9291382" y="-311343"/>
            <a:ext cx="28834" cy="28097"/>
          </a:xfrm>
          <a:custGeom>
            <a:rect b="b" l="l" r="r" t="t"/>
            <a:pathLst>
              <a:path extrusionOk="0" h="609" w="625">
                <a:moveTo>
                  <a:pt x="317" y="1"/>
                </a:moveTo>
                <a:cubicBezTo>
                  <a:pt x="225" y="1"/>
                  <a:pt x="133" y="40"/>
                  <a:pt x="75" y="112"/>
                </a:cubicBezTo>
                <a:cubicBezTo>
                  <a:pt x="25" y="175"/>
                  <a:pt x="0" y="262"/>
                  <a:pt x="0" y="337"/>
                </a:cubicBezTo>
                <a:cubicBezTo>
                  <a:pt x="31" y="510"/>
                  <a:pt x="171" y="609"/>
                  <a:pt x="314" y="609"/>
                </a:cubicBezTo>
                <a:cubicBezTo>
                  <a:pt x="399" y="609"/>
                  <a:pt x="485" y="574"/>
                  <a:pt x="550" y="500"/>
                </a:cubicBezTo>
                <a:cubicBezTo>
                  <a:pt x="600" y="437"/>
                  <a:pt x="625" y="350"/>
                  <a:pt x="612" y="275"/>
                </a:cubicBezTo>
                <a:cubicBezTo>
                  <a:pt x="612" y="250"/>
                  <a:pt x="612" y="225"/>
                  <a:pt x="600" y="200"/>
                </a:cubicBezTo>
                <a:cubicBezTo>
                  <a:pt x="575" y="137"/>
                  <a:pt x="550" y="100"/>
                  <a:pt x="500" y="62"/>
                </a:cubicBezTo>
                <a:cubicBezTo>
                  <a:pt x="448" y="21"/>
                  <a:pt x="383" y="1"/>
                  <a:pt x="31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8" name="Google Shape;4188;p16"/>
          <p:cNvSpPr/>
          <p:nvPr/>
        </p:nvSpPr>
        <p:spPr>
          <a:xfrm rot="-10468820">
            <a:off x="9218596" y="-316695"/>
            <a:ext cx="34923" cy="28928"/>
          </a:xfrm>
          <a:custGeom>
            <a:rect b="b" l="l" r="r" t="t"/>
            <a:pathLst>
              <a:path extrusionOk="0" h="627" w="757">
                <a:moveTo>
                  <a:pt x="386" y="1"/>
                </a:moveTo>
                <a:cubicBezTo>
                  <a:pt x="282" y="1"/>
                  <a:pt x="178" y="51"/>
                  <a:pt x="113" y="148"/>
                </a:cubicBezTo>
                <a:cubicBezTo>
                  <a:pt x="1" y="348"/>
                  <a:pt x="126" y="598"/>
                  <a:pt x="351" y="623"/>
                </a:cubicBezTo>
                <a:cubicBezTo>
                  <a:pt x="367" y="626"/>
                  <a:pt x="384" y="627"/>
                  <a:pt x="400" y="627"/>
                </a:cubicBezTo>
                <a:cubicBezTo>
                  <a:pt x="602" y="627"/>
                  <a:pt x="756" y="419"/>
                  <a:pt x="675" y="210"/>
                </a:cubicBezTo>
                <a:cubicBezTo>
                  <a:pt x="675" y="185"/>
                  <a:pt x="663" y="160"/>
                  <a:pt x="638" y="135"/>
                </a:cubicBezTo>
                <a:cubicBezTo>
                  <a:pt x="578" y="45"/>
                  <a:pt x="482" y="1"/>
                  <a:pt x="38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9" name="Google Shape;4189;p16"/>
          <p:cNvSpPr/>
          <p:nvPr/>
        </p:nvSpPr>
        <p:spPr>
          <a:xfrm rot="-10468820">
            <a:off x="9068168" y="-260972"/>
            <a:ext cx="34001" cy="29158"/>
          </a:xfrm>
          <a:custGeom>
            <a:rect b="b" l="l" r="r" t="t"/>
            <a:pathLst>
              <a:path extrusionOk="0" h="632" w="737">
                <a:moveTo>
                  <a:pt x="410" y="0"/>
                </a:moveTo>
                <a:cubicBezTo>
                  <a:pt x="195" y="0"/>
                  <a:pt x="1" y="239"/>
                  <a:pt x="126" y="470"/>
                </a:cubicBezTo>
                <a:cubicBezTo>
                  <a:pt x="187" y="582"/>
                  <a:pt x="289" y="632"/>
                  <a:pt x="392" y="632"/>
                </a:cubicBezTo>
                <a:cubicBezTo>
                  <a:pt x="564" y="632"/>
                  <a:pt x="737" y="494"/>
                  <a:pt x="713" y="283"/>
                </a:cubicBezTo>
                <a:cubicBezTo>
                  <a:pt x="713" y="258"/>
                  <a:pt x="701" y="233"/>
                  <a:pt x="701" y="208"/>
                </a:cubicBezTo>
                <a:cubicBezTo>
                  <a:pt x="676" y="158"/>
                  <a:pt x="638" y="108"/>
                  <a:pt x="601" y="70"/>
                </a:cubicBezTo>
                <a:cubicBezTo>
                  <a:pt x="541" y="22"/>
                  <a:pt x="474" y="0"/>
                  <a:pt x="4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0" name="Google Shape;4190;p16"/>
          <p:cNvSpPr/>
          <p:nvPr/>
        </p:nvSpPr>
        <p:spPr>
          <a:xfrm rot="-10468820">
            <a:off x="9086400" y="-330392"/>
            <a:ext cx="32340" cy="28558"/>
          </a:xfrm>
          <a:custGeom>
            <a:rect b="b" l="l" r="r" t="t"/>
            <a:pathLst>
              <a:path extrusionOk="0" h="619" w="701">
                <a:moveTo>
                  <a:pt x="354" y="1"/>
                </a:moveTo>
                <a:cubicBezTo>
                  <a:pt x="316" y="1"/>
                  <a:pt x="276" y="8"/>
                  <a:pt x="238" y="23"/>
                </a:cubicBezTo>
                <a:cubicBezTo>
                  <a:pt x="75" y="85"/>
                  <a:pt x="0" y="260"/>
                  <a:pt x="63" y="423"/>
                </a:cubicBezTo>
                <a:cubicBezTo>
                  <a:pt x="111" y="539"/>
                  <a:pt x="228" y="618"/>
                  <a:pt x="354" y="618"/>
                </a:cubicBezTo>
                <a:cubicBezTo>
                  <a:pt x="390" y="618"/>
                  <a:pt x="427" y="612"/>
                  <a:pt x="463" y="598"/>
                </a:cubicBezTo>
                <a:cubicBezTo>
                  <a:pt x="613" y="535"/>
                  <a:pt x="700" y="360"/>
                  <a:pt x="638" y="198"/>
                </a:cubicBezTo>
                <a:cubicBezTo>
                  <a:pt x="590" y="74"/>
                  <a:pt x="477" y="1"/>
                  <a:pt x="35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1" name="Google Shape;4191;p16"/>
          <p:cNvSpPr/>
          <p:nvPr/>
        </p:nvSpPr>
        <p:spPr>
          <a:xfrm rot="-10468820">
            <a:off x="9140057" y="-286766"/>
            <a:ext cx="33539" cy="28928"/>
          </a:xfrm>
          <a:custGeom>
            <a:rect b="b" l="l" r="r" t="t"/>
            <a:pathLst>
              <a:path extrusionOk="0" h="627" w="727">
                <a:moveTo>
                  <a:pt x="327" y="1"/>
                </a:moveTo>
                <a:cubicBezTo>
                  <a:pt x="181" y="1"/>
                  <a:pt x="36" y="103"/>
                  <a:pt x="13" y="272"/>
                </a:cubicBezTo>
                <a:cubicBezTo>
                  <a:pt x="1" y="347"/>
                  <a:pt x="26" y="434"/>
                  <a:pt x="63" y="496"/>
                </a:cubicBezTo>
                <a:cubicBezTo>
                  <a:pt x="113" y="559"/>
                  <a:pt x="188" y="609"/>
                  <a:pt x="276" y="621"/>
                </a:cubicBezTo>
                <a:cubicBezTo>
                  <a:pt x="296" y="625"/>
                  <a:pt x="315" y="627"/>
                  <a:pt x="334" y="627"/>
                </a:cubicBezTo>
                <a:cubicBezTo>
                  <a:pt x="576" y="627"/>
                  <a:pt x="726" y="343"/>
                  <a:pt x="576" y="134"/>
                </a:cubicBezTo>
                <a:cubicBezTo>
                  <a:pt x="513" y="42"/>
                  <a:pt x="419" y="1"/>
                  <a:pt x="32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2" name="Google Shape;4192;p16"/>
          <p:cNvSpPr/>
          <p:nvPr/>
        </p:nvSpPr>
        <p:spPr>
          <a:xfrm rot="-10468820">
            <a:off x="9010908" y="-327913"/>
            <a:ext cx="35200" cy="28328"/>
          </a:xfrm>
          <a:custGeom>
            <a:rect b="b" l="l" r="r" t="t"/>
            <a:pathLst>
              <a:path extrusionOk="0" h="614" w="763">
                <a:moveTo>
                  <a:pt x="400" y="1"/>
                </a:moveTo>
                <a:cubicBezTo>
                  <a:pt x="50" y="38"/>
                  <a:pt x="0" y="513"/>
                  <a:pt x="338" y="613"/>
                </a:cubicBezTo>
                <a:cubicBezTo>
                  <a:pt x="688" y="613"/>
                  <a:pt x="763" y="113"/>
                  <a:pt x="42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3" name="Google Shape;4193;p16"/>
          <p:cNvSpPr/>
          <p:nvPr/>
        </p:nvSpPr>
        <p:spPr>
          <a:xfrm rot="-10468820">
            <a:off x="8820263" y="-331579"/>
            <a:ext cx="31048" cy="28005"/>
          </a:xfrm>
          <a:custGeom>
            <a:rect b="b" l="l" r="r" t="t"/>
            <a:pathLst>
              <a:path extrusionOk="0" h="607" w="673">
                <a:moveTo>
                  <a:pt x="352" y="1"/>
                </a:moveTo>
                <a:cubicBezTo>
                  <a:pt x="265" y="1"/>
                  <a:pt x="177" y="38"/>
                  <a:pt x="113" y="117"/>
                </a:cubicBezTo>
                <a:cubicBezTo>
                  <a:pt x="1" y="242"/>
                  <a:pt x="26" y="442"/>
                  <a:pt x="163" y="542"/>
                </a:cubicBezTo>
                <a:cubicBezTo>
                  <a:pt x="222" y="587"/>
                  <a:pt x="287" y="607"/>
                  <a:pt x="351" y="607"/>
                </a:cubicBezTo>
                <a:cubicBezTo>
                  <a:pt x="518" y="607"/>
                  <a:pt x="672" y="469"/>
                  <a:pt x="663" y="279"/>
                </a:cubicBezTo>
                <a:cubicBezTo>
                  <a:pt x="651" y="242"/>
                  <a:pt x="651" y="217"/>
                  <a:pt x="638" y="192"/>
                </a:cubicBezTo>
                <a:cubicBezTo>
                  <a:pt x="588" y="69"/>
                  <a:pt x="471" y="1"/>
                  <a:pt x="35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4" name="Google Shape;4194;p16"/>
          <p:cNvSpPr/>
          <p:nvPr/>
        </p:nvSpPr>
        <p:spPr>
          <a:xfrm rot="-10468820">
            <a:off x="8738541" y="-298730"/>
            <a:ext cx="35984" cy="28881"/>
          </a:xfrm>
          <a:custGeom>
            <a:rect b="b" l="l" r="r" t="t"/>
            <a:pathLst>
              <a:path extrusionOk="0" h="626" w="780">
                <a:moveTo>
                  <a:pt x="386" y="1"/>
                </a:moveTo>
                <a:cubicBezTo>
                  <a:pt x="283" y="1"/>
                  <a:pt x="178" y="51"/>
                  <a:pt x="113" y="148"/>
                </a:cubicBezTo>
                <a:cubicBezTo>
                  <a:pt x="1" y="348"/>
                  <a:pt x="126" y="598"/>
                  <a:pt x="351" y="623"/>
                </a:cubicBezTo>
                <a:cubicBezTo>
                  <a:pt x="366" y="625"/>
                  <a:pt x="381" y="626"/>
                  <a:pt x="395" y="626"/>
                </a:cubicBezTo>
                <a:cubicBezTo>
                  <a:pt x="632" y="626"/>
                  <a:pt x="780" y="347"/>
                  <a:pt x="638" y="135"/>
                </a:cubicBezTo>
                <a:cubicBezTo>
                  <a:pt x="578" y="45"/>
                  <a:pt x="482" y="1"/>
                  <a:pt x="38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5" name="Google Shape;4195;p16"/>
          <p:cNvSpPr/>
          <p:nvPr/>
        </p:nvSpPr>
        <p:spPr>
          <a:xfrm rot="-10468820">
            <a:off x="8866586" y="-261285"/>
            <a:ext cx="36676" cy="29158"/>
          </a:xfrm>
          <a:custGeom>
            <a:rect b="b" l="l" r="r" t="t"/>
            <a:pathLst>
              <a:path extrusionOk="0" h="632" w="795">
                <a:moveTo>
                  <a:pt x="414" y="0"/>
                </a:moveTo>
                <a:cubicBezTo>
                  <a:pt x="204" y="0"/>
                  <a:pt x="1" y="222"/>
                  <a:pt x="133" y="469"/>
                </a:cubicBezTo>
                <a:cubicBezTo>
                  <a:pt x="196" y="583"/>
                  <a:pt x="298" y="631"/>
                  <a:pt x="400" y="631"/>
                </a:cubicBezTo>
                <a:cubicBezTo>
                  <a:pt x="598" y="631"/>
                  <a:pt x="794" y="446"/>
                  <a:pt x="695" y="206"/>
                </a:cubicBezTo>
                <a:cubicBezTo>
                  <a:pt x="695" y="181"/>
                  <a:pt x="683" y="156"/>
                  <a:pt x="658" y="131"/>
                </a:cubicBezTo>
                <a:cubicBezTo>
                  <a:pt x="591" y="39"/>
                  <a:pt x="502" y="0"/>
                  <a:pt x="4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6" name="Google Shape;4196;p16"/>
          <p:cNvSpPr/>
          <p:nvPr/>
        </p:nvSpPr>
        <p:spPr>
          <a:xfrm rot="-10468820">
            <a:off x="8584441" y="-265021"/>
            <a:ext cx="34970" cy="25421"/>
          </a:xfrm>
          <a:custGeom>
            <a:rect b="b" l="l" r="r" t="t"/>
            <a:pathLst>
              <a:path extrusionOk="0" h="551" w="758">
                <a:moveTo>
                  <a:pt x="540" y="0"/>
                </a:moveTo>
                <a:cubicBezTo>
                  <a:pt x="312" y="0"/>
                  <a:pt x="1" y="319"/>
                  <a:pt x="233" y="485"/>
                </a:cubicBezTo>
                <a:cubicBezTo>
                  <a:pt x="292" y="529"/>
                  <a:pt x="361" y="551"/>
                  <a:pt x="430" y="551"/>
                </a:cubicBezTo>
                <a:cubicBezTo>
                  <a:pt x="519" y="551"/>
                  <a:pt x="606" y="513"/>
                  <a:pt x="670" y="435"/>
                </a:cubicBezTo>
                <a:lnTo>
                  <a:pt x="670" y="448"/>
                </a:lnTo>
                <a:cubicBezTo>
                  <a:pt x="745" y="360"/>
                  <a:pt x="757" y="235"/>
                  <a:pt x="720" y="135"/>
                </a:cubicBezTo>
                <a:cubicBezTo>
                  <a:pt x="688" y="39"/>
                  <a:pt x="619" y="0"/>
                  <a:pt x="54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7" name="Google Shape;4197;p16"/>
          <p:cNvSpPr/>
          <p:nvPr/>
        </p:nvSpPr>
        <p:spPr>
          <a:xfrm rot="-10468820">
            <a:off x="8938822" y="-287980"/>
            <a:ext cx="34324" cy="25375"/>
          </a:xfrm>
          <a:custGeom>
            <a:rect b="b" l="l" r="r" t="t"/>
            <a:pathLst>
              <a:path extrusionOk="0" h="550" w="744">
                <a:moveTo>
                  <a:pt x="535" y="1"/>
                </a:moveTo>
                <a:cubicBezTo>
                  <a:pt x="308" y="1"/>
                  <a:pt x="0" y="312"/>
                  <a:pt x="231" y="488"/>
                </a:cubicBezTo>
                <a:cubicBezTo>
                  <a:pt x="288" y="529"/>
                  <a:pt x="355" y="549"/>
                  <a:pt x="420" y="549"/>
                </a:cubicBezTo>
                <a:cubicBezTo>
                  <a:pt x="512" y="549"/>
                  <a:pt x="603" y="510"/>
                  <a:pt x="668" y="438"/>
                </a:cubicBezTo>
                <a:cubicBezTo>
                  <a:pt x="718" y="375"/>
                  <a:pt x="743" y="288"/>
                  <a:pt x="731" y="213"/>
                </a:cubicBezTo>
                <a:cubicBezTo>
                  <a:pt x="731" y="188"/>
                  <a:pt x="731" y="163"/>
                  <a:pt x="718" y="138"/>
                </a:cubicBezTo>
                <a:cubicBezTo>
                  <a:pt x="686" y="40"/>
                  <a:pt x="615" y="1"/>
                  <a:pt x="5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8" name="Google Shape;4198;p16"/>
          <p:cNvSpPr/>
          <p:nvPr/>
        </p:nvSpPr>
        <p:spPr>
          <a:xfrm rot="-10468820">
            <a:off x="8885031" y="-342761"/>
            <a:ext cx="31602" cy="28928"/>
          </a:xfrm>
          <a:custGeom>
            <a:rect b="b" l="l" r="r" t="t"/>
            <a:pathLst>
              <a:path extrusionOk="0" h="627" w="685">
                <a:moveTo>
                  <a:pt x="320" y="0"/>
                </a:moveTo>
                <a:cubicBezTo>
                  <a:pt x="179" y="0"/>
                  <a:pt x="39" y="91"/>
                  <a:pt x="13" y="272"/>
                </a:cubicBezTo>
                <a:cubicBezTo>
                  <a:pt x="1" y="347"/>
                  <a:pt x="26" y="435"/>
                  <a:pt x="76" y="497"/>
                </a:cubicBezTo>
                <a:cubicBezTo>
                  <a:pt x="141" y="587"/>
                  <a:pt x="232" y="626"/>
                  <a:pt x="322" y="626"/>
                </a:cubicBezTo>
                <a:cubicBezTo>
                  <a:pt x="506" y="626"/>
                  <a:pt x="684" y="462"/>
                  <a:pt x="626" y="235"/>
                </a:cubicBezTo>
                <a:cubicBezTo>
                  <a:pt x="583" y="78"/>
                  <a:pt x="452" y="0"/>
                  <a:pt x="3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9" name="Google Shape;4199;p16"/>
          <p:cNvSpPr/>
          <p:nvPr/>
        </p:nvSpPr>
        <p:spPr>
          <a:xfrm rot="-10468820">
            <a:off x="8650240" y="-282278"/>
            <a:ext cx="32340" cy="28512"/>
          </a:xfrm>
          <a:custGeom>
            <a:rect b="b" l="l" r="r" t="t"/>
            <a:pathLst>
              <a:path extrusionOk="0" h="618" w="701">
                <a:moveTo>
                  <a:pt x="347" y="0"/>
                </a:moveTo>
                <a:cubicBezTo>
                  <a:pt x="311" y="0"/>
                  <a:pt x="274" y="6"/>
                  <a:pt x="238" y="20"/>
                </a:cubicBezTo>
                <a:cubicBezTo>
                  <a:pt x="75" y="83"/>
                  <a:pt x="0" y="258"/>
                  <a:pt x="63" y="420"/>
                </a:cubicBezTo>
                <a:cubicBezTo>
                  <a:pt x="111" y="544"/>
                  <a:pt x="224" y="617"/>
                  <a:pt x="347" y="617"/>
                </a:cubicBezTo>
                <a:cubicBezTo>
                  <a:pt x="385" y="617"/>
                  <a:pt x="424" y="610"/>
                  <a:pt x="463" y="595"/>
                </a:cubicBezTo>
                <a:cubicBezTo>
                  <a:pt x="625" y="533"/>
                  <a:pt x="700" y="358"/>
                  <a:pt x="638" y="195"/>
                </a:cubicBezTo>
                <a:cubicBezTo>
                  <a:pt x="589" y="79"/>
                  <a:pt x="473" y="0"/>
                  <a:pt x="34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0" name="Google Shape;4200;p16"/>
          <p:cNvSpPr/>
          <p:nvPr/>
        </p:nvSpPr>
        <p:spPr>
          <a:xfrm rot="-10468820">
            <a:off x="8676650" y="-344111"/>
            <a:ext cx="35062" cy="28835"/>
          </a:xfrm>
          <a:custGeom>
            <a:rect b="b" l="l" r="r" t="t"/>
            <a:pathLst>
              <a:path extrusionOk="0" h="625" w="760">
                <a:moveTo>
                  <a:pt x="392" y="1"/>
                </a:moveTo>
                <a:cubicBezTo>
                  <a:pt x="353" y="1"/>
                  <a:pt x="314" y="8"/>
                  <a:pt x="276" y="23"/>
                </a:cubicBezTo>
                <a:cubicBezTo>
                  <a:pt x="13" y="110"/>
                  <a:pt x="1" y="485"/>
                  <a:pt x="251" y="597"/>
                </a:cubicBezTo>
                <a:cubicBezTo>
                  <a:pt x="294" y="616"/>
                  <a:pt x="337" y="624"/>
                  <a:pt x="378" y="624"/>
                </a:cubicBezTo>
                <a:cubicBezTo>
                  <a:pt x="589" y="624"/>
                  <a:pt x="759" y="406"/>
                  <a:pt x="675" y="198"/>
                </a:cubicBezTo>
                <a:cubicBezTo>
                  <a:pt x="628" y="74"/>
                  <a:pt x="515" y="1"/>
                  <a:pt x="39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1" name="Google Shape;4201;p16"/>
          <p:cNvSpPr/>
          <p:nvPr/>
        </p:nvSpPr>
        <p:spPr>
          <a:xfrm rot="-10468820">
            <a:off x="8456807" y="-298851"/>
            <a:ext cx="35292" cy="26713"/>
          </a:xfrm>
          <a:custGeom>
            <a:rect b="b" l="l" r="r" t="t"/>
            <a:pathLst>
              <a:path extrusionOk="0" h="579" w="765">
                <a:moveTo>
                  <a:pt x="370" y="1"/>
                </a:moveTo>
                <a:cubicBezTo>
                  <a:pt x="177" y="1"/>
                  <a:pt x="1" y="189"/>
                  <a:pt x="66" y="412"/>
                </a:cubicBezTo>
                <a:cubicBezTo>
                  <a:pt x="91" y="530"/>
                  <a:pt x="187" y="578"/>
                  <a:pt x="295" y="578"/>
                </a:cubicBezTo>
                <a:cubicBezTo>
                  <a:pt x="506" y="578"/>
                  <a:pt x="765" y="394"/>
                  <a:pt x="641" y="187"/>
                </a:cubicBezTo>
                <a:cubicBezTo>
                  <a:pt x="628" y="149"/>
                  <a:pt x="603" y="112"/>
                  <a:pt x="566" y="74"/>
                </a:cubicBezTo>
                <a:cubicBezTo>
                  <a:pt x="505" y="23"/>
                  <a:pt x="436" y="1"/>
                  <a:pt x="37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2" name="Google Shape;4202;p16"/>
          <p:cNvSpPr/>
          <p:nvPr/>
        </p:nvSpPr>
        <p:spPr>
          <a:xfrm rot="-10468820">
            <a:off x="8521535" y="-311030"/>
            <a:ext cx="33493" cy="28420"/>
          </a:xfrm>
          <a:custGeom>
            <a:rect b="b" l="l" r="r" t="t"/>
            <a:pathLst>
              <a:path extrusionOk="0" h="616" w="726">
                <a:moveTo>
                  <a:pt x="370" y="0"/>
                </a:moveTo>
                <a:cubicBezTo>
                  <a:pt x="338" y="0"/>
                  <a:pt x="306" y="5"/>
                  <a:pt x="275" y="15"/>
                </a:cubicBezTo>
                <a:cubicBezTo>
                  <a:pt x="225" y="40"/>
                  <a:pt x="188" y="65"/>
                  <a:pt x="150" y="103"/>
                </a:cubicBezTo>
                <a:cubicBezTo>
                  <a:pt x="0" y="290"/>
                  <a:pt x="100" y="578"/>
                  <a:pt x="350" y="615"/>
                </a:cubicBezTo>
                <a:cubicBezTo>
                  <a:pt x="400" y="615"/>
                  <a:pt x="450" y="615"/>
                  <a:pt x="488" y="590"/>
                </a:cubicBezTo>
                <a:cubicBezTo>
                  <a:pt x="650" y="528"/>
                  <a:pt x="725" y="353"/>
                  <a:pt x="675" y="203"/>
                </a:cubicBezTo>
                <a:cubicBezTo>
                  <a:pt x="616" y="74"/>
                  <a:pt x="493" y="0"/>
                  <a:pt x="3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3" name="Google Shape;4203;p16"/>
          <p:cNvSpPr txBox="1"/>
          <p:nvPr>
            <p:ph type="title"/>
          </p:nvPr>
        </p:nvSpPr>
        <p:spPr>
          <a:xfrm>
            <a:off x="927975" y="521625"/>
            <a:ext cx="5723400" cy="560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4204" name="Google Shape;4204;p16"/>
          <p:cNvGrpSpPr/>
          <p:nvPr/>
        </p:nvGrpSpPr>
        <p:grpSpPr>
          <a:xfrm flipH="1">
            <a:off x="1636359" y="4918050"/>
            <a:ext cx="161913" cy="146905"/>
            <a:chOff x="7894217" y="3432112"/>
            <a:chExt cx="161913" cy="146905"/>
          </a:xfrm>
        </p:grpSpPr>
        <p:sp>
          <p:nvSpPr>
            <p:cNvPr id="4205" name="Google Shape;4205;p16"/>
            <p:cNvSpPr/>
            <p:nvPr/>
          </p:nvSpPr>
          <p:spPr>
            <a:xfrm>
              <a:off x="7894217" y="3526023"/>
              <a:ext cx="67974" cy="52995"/>
            </a:xfrm>
            <a:custGeom>
              <a:rect b="b" l="l" r="r" t="t"/>
              <a:pathLst>
                <a:path extrusionOk="0" h="1769" w="2269">
                  <a:moveTo>
                    <a:pt x="1135" y="1"/>
                  </a:moveTo>
                  <a:cubicBezTo>
                    <a:pt x="1" y="1"/>
                    <a:pt x="1" y="1769"/>
                    <a:pt x="1135" y="1769"/>
                  </a:cubicBezTo>
                  <a:cubicBezTo>
                    <a:pt x="2269" y="1769"/>
                    <a:pt x="2269" y="1"/>
                    <a:pt x="1135"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6" name="Google Shape;4206;p16"/>
            <p:cNvSpPr/>
            <p:nvPr/>
          </p:nvSpPr>
          <p:spPr>
            <a:xfrm>
              <a:off x="7947178" y="3432112"/>
              <a:ext cx="66985" cy="51976"/>
            </a:xfrm>
            <a:custGeom>
              <a:rect b="b" l="l" r="r" t="t"/>
              <a:pathLst>
                <a:path extrusionOk="0" h="1735" w="2236">
                  <a:moveTo>
                    <a:pt x="1101" y="0"/>
                  </a:moveTo>
                  <a:cubicBezTo>
                    <a:pt x="0" y="0"/>
                    <a:pt x="0" y="1735"/>
                    <a:pt x="1101" y="1735"/>
                  </a:cubicBezTo>
                  <a:cubicBezTo>
                    <a:pt x="2235" y="1735"/>
                    <a:pt x="2235" y="0"/>
                    <a:pt x="1101" y="0"/>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7" name="Google Shape;4207;p16"/>
            <p:cNvSpPr/>
            <p:nvPr/>
          </p:nvSpPr>
          <p:spPr>
            <a:xfrm>
              <a:off x="7989146" y="3526023"/>
              <a:ext cx="66985" cy="52995"/>
            </a:xfrm>
            <a:custGeom>
              <a:rect b="b" l="l" r="r" t="t"/>
              <a:pathLst>
                <a:path extrusionOk="0" h="1769" w="2236">
                  <a:moveTo>
                    <a:pt x="1101" y="1"/>
                  </a:moveTo>
                  <a:cubicBezTo>
                    <a:pt x="0" y="1"/>
                    <a:pt x="0" y="1769"/>
                    <a:pt x="1101" y="1769"/>
                  </a:cubicBezTo>
                  <a:cubicBezTo>
                    <a:pt x="2235" y="1769"/>
                    <a:pt x="2235" y="1"/>
                    <a:pt x="1101"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08" name="Google Shape;4208;p16"/>
          <p:cNvSpPr/>
          <p:nvPr/>
        </p:nvSpPr>
        <p:spPr>
          <a:xfrm flipH="1">
            <a:off x="-41550" y="4684525"/>
            <a:ext cx="3517727" cy="476007"/>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9" name="Google Shape;4209;p16"/>
          <p:cNvSpPr/>
          <p:nvPr/>
        </p:nvSpPr>
        <p:spPr>
          <a:xfrm flipH="1">
            <a:off x="6629974" y="-15076"/>
            <a:ext cx="2707986" cy="612202"/>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10" name="Google Shape;4210;p16"/>
          <p:cNvGrpSpPr/>
          <p:nvPr/>
        </p:nvGrpSpPr>
        <p:grpSpPr>
          <a:xfrm flipH="1" rot="5400000">
            <a:off x="8611250" y="-289703"/>
            <a:ext cx="439050" cy="1138216"/>
            <a:chOff x="1823086" y="-208516"/>
            <a:chExt cx="433159" cy="1122944"/>
          </a:xfrm>
        </p:grpSpPr>
        <p:sp>
          <p:nvSpPr>
            <p:cNvPr id="4211" name="Google Shape;4211;p16"/>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2" name="Google Shape;4212;p16"/>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3" name="Google Shape;4213;p16"/>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4" name="Google Shape;4214;p16"/>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5" name="Google Shape;4215;p16"/>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6" name="Google Shape;4216;p16"/>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7" name="Google Shape;4217;p16"/>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8" name="Google Shape;4218;p16"/>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19" name="Google Shape;4219;p16"/>
          <p:cNvGrpSpPr/>
          <p:nvPr/>
        </p:nvGrpSpPr>
        <p:grpSpPr>
          <a:xfrm flipH="1" rot="5400000">
            <a:off x="8446719" y="-121413"/>
            <a:ext cx="444435" cy="1202872"/>
            <a:chOff x="904476" y="-243594"/>
            <a:chExt cx="438472" cy="1186732"/>
          </a:xfrm>
        </p:grpSpPr>
        <p:sp>
          <p:nvSpPr>
            <p:cNvPr id="4220" name="Google Shape;4220;p16"/>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1" name="Google Shape;4221;p16"/>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2" name="Google Shape;4222;p16"/>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3" name="Google Shape;4223;p16"/>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4" name="Google Shape;4224;p16"/>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5" name="Google Shape;4225;p16"/>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6" name="Google Shape;4226;p16"/>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7" name="Google Shape;4227;p16"/>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8" name="Google Shape;4228;p16"/>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9" name="Google Shape;4229;p16"/>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0" name="Google Shape;4230;p16"/>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1" name="Google Shape;4231;p16"/>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2" name="Google Shape;4232;p16"/>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3" name="Google Shape;4233;p16"/>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4" name="Google Shape;4234;p16"/>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5" name="Google Shape;4235;p16"/>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6" name="Google Shape;4236;p16"/>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7" name="Google Shape;4237;p16"/>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8" name="Google Shape;4238;p16"/>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9" name="Google Shape;4239;p16"/>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0" name="Google Shape;4240;p16"/>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1" name="Google Shape;4241;p16"/>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2" name="Google Shape;4242;p16"/>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3" name="Google Shape;4243;p16"/>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4" name="Google Shape;4244;p16"/>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5" name="Google Shape;4245;p16"/>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6" name="Google Shape;4246;p16"/>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47" name="Google Shape;4247;p16"/>
          <p:cNvGrpSpPr/>
          <p:nvPr/>
        </p:nvGrpSpPr>
        <p:grpSpPr>
          <a:xfrm flipH="1">
            <a:off x="-40364" y="4461357"/>
            <a:ext cx="876802" cy="561032"/>
            <a:chOff x="7750342" y="3926048"/>
            <a:chExt cx="1406709" cy="900099"/>
          </a:xfrm>
        </p:grpSpPr>
        <p:sp>
          <p:nvSpPr>
            <p:cNvPr id="4248" name="Google Shape;4248;p16"/>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9" name="Google Shape;4249;p16"/>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0" name="Google Shape;4250;p16"/>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1" name="Google Shape;4251;p16"/>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2" name="Google Shape;4252;p16"/>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3" name="Google Shape;4253;p16"/>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4" name="Google Shape;4254;p16"/>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5" name="Google Shape;4255;p16"/>
            <p:cNvSpPr/>
            <p:nvPr/>
          </p:nvSpPr>
          <p:spPr>
            <a:xfrm>
              <a:off x="7750342" y="3929223"/>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56" name="Google Shape;4256;p16"/>
          <p:cNvGrpSpPr/>
          <p:nvPr/>
        </p:nvGrpSpPr>
        <p:grpSpPr>
          <a:xfrm flipH="1">
            <a:off x="-316741" y="4163655"/>
            <a:ext cx="772370" cy="775893"/>
            <a:chOff x="8276926" y="3750868"/>
            <a:chExt cx="1239162" cy="1244814"/>
          </a:xfrm>
        </p:grpSpPr>
        <p:sp>
          <p:nvSpPr>
            <p:cNvPr id="4257" name="Google Shape;4257;p16"/>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8" name="Google Shape;4258;p16"/>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9" name="Google Shape;4259;p16"/>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0" name="Google Shape;4260;p16"/>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1" name="Google Shape;4261;p16"/>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2" name="Google Shape;4262;p16"/>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3" name="Google Shape;4263;p16"/>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4" name="Google Shape;4264;p16"/>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5" name="Google Shape;4265;p16"/>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6" name="Google Shape;4266;p16"/>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7" name="Google Shape;4267;p16"/>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8" name="Google Shape;4268;p16"/>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9" name="Google Shape;4269;p16"/>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0" name="Google Shape;4270;p16"/>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1" name="Google Shape;4271;p16"/>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2" name="Google Shape;4272;p16"/>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3" name="Google Shape;4273;p16"/>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4" name="Google Shape;4274;p16"/>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5" name="Google Shape;4275;p16"/>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6" name="Google Shape;4276;p16"/>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7" name="Google Shape;4277;p16"/>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8" name="Google Shape;4278;p16"/>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9" name="Google Shape;4279;p16"/>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0" name="Google Shape;4280;p16"/>
            <p:cNvSpPr/>
            <p:nvPr/>
          </p:nvSpPr>
          <p:spPr>
            <a:xfrm>
              <a:off x="8993368" y="446731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1" name="Google Shape;4281;p16"/>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2" name="Google Shape;4282;p16"/>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3" name="Google Shape;4283;p16"/>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84" name="Google Shape;4284;p16"/>
          <p:cNvGrpSpPr/>
          <p:nvPr/>
        </p:nvGrpSpPr>
        <p:grpSpPr>
          <a:xfrm flipH="1" rot="5400000">
            <a:off x="596790" y="4654258"/>
            <a:ext cx="273016" cy="739520"/>
            <a:chOff x="7607455" y="4238363"/>
            <a:chExt cx="438017" cy="1186459"/>
          </a:xfrm>
        </p:grpSpPr>
        <p:sp>
          <p:nvSpPr>
            <p:cNvPr id="4285" name="Google Shape;4285;p16"/>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6" name="Google Shape;4286;p16"/>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7" name="Google Shape;4287;p16"/>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8" name="Google Shape;4288;p16"/>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9" name="Google Shape;4289;p16"/>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0" name="Google Shape;4290;p16"/>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1" name="Google Shape;4291;p16"/>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2" name="Google Shape;4292;p16"/>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3" name="Google Shape;4293;p16"/>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4" name="Google Shape;4294;p16"/>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5" name="Google Shape;4295;p16"/>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6" name="Google Shape;4296;p16"/>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7" name="Google Shape;4297;p16"/>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8" name="Google Shape;4298;p16"/>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9" name="Google Shape;4299;p16"/>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0" name="Google Shape;4300;p16"/>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1" name="Google Shape;4301;p16"/>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2" name="Google Shape;4302;p16"/>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3" name="Google Shape;4303;p16"/>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4" name="Google Shape;4304;p16"/>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5" name="Google Shape;4305;p16"/>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6" name="Google Shape;4306;p16"/>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7" name="Google Shape;4307;p16"/>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8" name="Google Shape;4308;p16"/>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09" name="Google Shape;4309;p16"/>
          <p:cNvGrpSpPr/>
          <p:nvPr/>
        </p:nvGrpSpPr>
        <p:grpSpPr>
          <a:xfrm flipH="1" rot="5400000">
            <a:off x="-67436" y="1312833"/>
            <a:ext cx="633267" cy="380075"/>
            <a:chOff x="8365864" y="2993835"/>
            <a:chExt cx="933472" cy="547264"/>
          </a:xfrm>
        </p:grpSpPr>
        <p:sp>
          <p:nvSpPr>
            <p:cNvPr id="4310" name="Google Shape;4310;p16"/>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1" name="Google Shape;4311;p16"/>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2" name="Google Shape;4312;p16"/>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3" name="Google Shape;4313;p16"/>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4" name="Google Shape;4314;p16"/>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5" name="Google Shape;4315;p16"/>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6" name="Google Shape;4316;p16"/>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17" name="Google Shape;4317;p16"/>
          <p:cNvGrpSpPr/>
          <p:nvPr/>
        </p:nvGrpSpPr>
        <p:grpSpPr>
          <a:xfrm flipH="1">
            <a:off x="-185562" y="501899"/>
            <a:ext cx="800029" cy="592349"/>
            <a:chOff x="8118223" y="2202382"/>
            <a:chExt cx="1151949" cy="873156"/>
          </a:xfrm>
        </p:grpSpPr>
        <p:sp>
          <p:nvSpPr>
            <p:cNvPr id="4318" name="Google Shape;4318;p16"/>
            <p:cNvSpPr/>
            <p:nvPr/>
          </p:nvSpPr>
          <p:spPr>
            <a:xfrm>
              <a:off x="8162018" y="2369923"/>
              <a:ext cx="67974" cy="52995"/>
            </a:xfrm>
            <a:custGeom>
              <a:rect b="b" l="l" r="r" t="t"/>
              <a:pathLst>
                <a:path extrusionOk="0" h="1769" w="2269">
                  <a:moveTo>
                    <a:pt x="1134" y="0"/>
                  </a:moveTo>
                  <a:cubicBezTo>
                    <a:pt x="34" y="0"/>
                    <a:pt x="0" y="1768"/>
                    <a:pt x="1134" y="1768"/>
                  </a:cubicBezTo>
                  <a:cubicBezTo>
                    <a:pt x="2269" y="1768"/>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9" name="Google Shape;4319;p16"/>
            <p:cNvSpPr/>
            <p:nvPr/>
          </p:nvSpPr>
          <p:spPr>
            <a:xfrm>
              <a:off x="8118223" y="2846064"/>
              <a:ext cx="285645" cy="150896"/>
            </a:xfrm>
            <a:custGeom>
              <a:rect b="b" l="l" r="r" t="t"/>
              <a:pathLst>
                <a:path extrusionOk="0" h="5037" w="9535">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0" name="Google Shape;4320;p16"/>
            <p:cNvSpPr/>
            <p:nvPr/>
          </p:nvSpPr>
          <p:spPr>
            <a:xfrm>
              <a:off x="8374850" y="2850558"/>
              <a:ext cx="174802" cy="224981"/>
            </a:xfrm>
            <a:custGeom>
              <a:rect b="b" l="l" r="r" t="t"/>
              <a:pathLst>
                <a:path extrusionOk="0" h="7510" w="5835">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1" name="Google Shape;4321;p16"/>
            <p:cNvSpPr/>
            <p:nvPr/>
          </p:nvSpPr>
          <p:spPr>
            <a:xfrm>
              <a:off x="8194999" y="2514098"/>
              <a:ext cx="345769" cy="163688"/>
            </a:xfrm>
            <a:custGeom>
              <a:rect b="b" l="l" r="r" t="t"/>
              <a:pathLst>
                <a:path extrusionOk="0" h="5464" w="11542">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2" name="Google Shape;4322;p16"/>
            <p:cNvSpPr/>
            <p:nvPr/>
          </p:nvSpPr>
          <p:spPr>
            <a:xfrm>
              <a:off x="8752557" y="2506819"/>
              <a:ext cx="153263" cy="296459"/>
            </a:xfrm>
            <a:custGeom>
              <a:rect b="b" l="l" r="r" t="t"/>
              <a:pathLst>
                <a:path extrusionOk="0" h="9896" w="5116">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3" name="Google Shape;4323;p16"/>
            <p:cNvSpPr/>
            <p:nvPr/>
          </p:nvSpPr>
          <p:spPr>
            <a:xfrm>
              <a:off x="8204974" y="2202382"/>
              <a:ext cx="1065199" cy="727218"/>
            </a:xfrm>
            <a:custGeom>
              <a:rect b="b" l="l" r="r" t="t"/>
              <a:pathLst>
                <a:path extrusionOk="0" h="24275" w="35557">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4" name="Google Shape;4324;p16"/>
            <p:cNvSpPr/>
            <p:nvPr/>
          </p:nvSpPr>
          <p:spPr>
            <a:xfrm>
              <a:off x="8766187" y="2402874"/>
              <a:ext cx="78339" cy="353978"/>
            </a:xfrm>
            <a:custGeom>
              <a:rect b="b" l="l" r="r" t="t"/>
              <a:pathLst>
                <a:path extrusionOk="0" h="11816" w="2615">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5" name="Google Shape;4325;p16"/>
            <p:cNvSpPr/>
            <p:nvPr/>
          </p:nvSpPr>
          <p:spPr>
            <a:xfrm>
              <a:off x="8266921" y="2538182"/>
              <a:ext cx="406493" cy="75103"/>
            </a:xfrm>
            <a:custGeom>
              <a:rect b="b" l="l" r="r" t="t"/>
              <a:pathLst>
                <a:path extrusionOk="0" h="2507" w="13569">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6" name="Google Shape;4326;p16"/>
            <p:cNvSpPr/>
            <p:nvPr/>
          </p:nvSpPr>
          <p:spPr>
            <a:xfrm>
              <a:off x="8430657" y="2788610"/>
              <a:ext cx="64139" cy="225220"/>
            </a:xfrm>
            <a:custGeom>
              <a:rect b="b" l="l" r="r" t="t"/>
              <a:pathLst>
                <a:path extrusionOk="0" h="7518" w="2141">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7" name="Google Shape;4327;p16"/>
            <p:cNvSpPr/>
            <p:nvPr/>
          </p:nvSpPr>
          <p:spPr>
            <a:xfrm>
              <a:off x="8193980" y="295246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8" name="Google Shape;4328;p16"/>
            <p:cNvSpPr/>
            <p:nvPr/>
          </p:nvSpPr>
          <p:spPr>
            <a:xfrm>
              <a:off x="8171004" y="2910499"/>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9" name="Google Shape;4329;p16"/>
            <p:cNvSpPr/>
            <p:nvPr/>
          </p:nvSpPr>
          <p:spPr>
            <a:xfrm>
              <a:off x="8152013" y="294947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0" name="Google Shape;4330;p16"/>
            <p:cNvSpPr/>
            <p:nvPr/>
          </p:nvSpPr>
          <p:spPr>
            <a:xfrm>
              <a:off x="8311884" y="2614719"/>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1" name="Google Shape;4331;p16"/>
            <p:cNvSpPr/>
            <p:nvPr/>
          </p:nvSpPr>
          <p:spPr>
            <a:xfrm>
              <a:off x="8274919" y="2635717"/>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2" name="Google Shape;4332;p16"/>
            <p:cNvSpPr/>
            <p:nvPr/>
          </p:nvSpPr>
          <p:spPr>
            <a:xfrm>
              <a:off x="8235947" y="2567778"/>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3" name="Google Shape;4333;p16"/>
            <p:cNvSpPr/>
            <p:nvPr/>
          </p:nvSpPr>
          <p:spPr>
            <a:xfrm>
              <a:off x="8474781" y="300243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4" name="Google Shape;4334;p16"/>
            <p:cNvSpPr/>
            <p:nvPr/>
          </p:nvSpPr>
          <p:spPr>
            <a:xfrm>
              <a:off x="8447792" y="3038408"/>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5" name="Google Shape;4335;p16"/>
            <p:cNvSpPr/>
            <p:nvPr/>
          </p:nvSpPr>
          <p:spPr>
            <a:xfrm>
              <a:off x="8416818" y="295546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6" name="Google Shape;4336;p16"/>
            <p:cNvSpPr/>
            <p:nvPr/>
          </p:nvSpPr>
          <p:spPr>
            <a:xfrm>
              <a:off x="8772537" y="2661689"/>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7" name="Google Shape;4337;p16"/>
            <p:cNvSpPr/>
            <p:nvPr/>
          </p:nvSpPr>
          <p:spPr>
            <a:xfrm>
              <a:off x="8772537" y="2700661"/>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8" name="Google Shape;4338;p16"/>
            <p:cNvSpPr/>
            <p:nvPr/>
          </p:nvSpPr>
          <p:spPr>
            <a:xfrm>
              <a:off x="8854465" y="2682687"/>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39" name="Google Shape;4339;p16"/>
          <p:cNvGrpSpPr/>
          <p:nvPr/>
        </p:nvGrpSpPr>
        <p:grpSpPr>
          <a:xfrm flipH="1">
            <a:off x="8149501" y="3972291"/>
            <a:ext cx="1146207" cy="1063803"/>
            <a:chOff x="-181020" y="4253777"/>
            <a:chExt cx="1117161" cy="1087511"/>
          </a:xfrm>
        </p:grpSpPr>
        <p:sp>
          <p:nvSpPr>
            <p:cNvPr id="4340" name="Google Shape;4340;p16"/>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1" name="Google Shape;4341;p16"/>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2" name="Google Shape;4342;p16"/>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3" name="Google Shape;4343;p16"/>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4" name="Google Shape;4344;p16"/>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5" name="Google Shape;4345;p16"/>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6" name="Google Shape;4346;p16"/>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7" name="Google Shape;4347;p16"/>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8" name="Google Shape;4348;p16"/>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9" name="Google Shape;4349;p16"/>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0" name="Google Shape;4350;p16"/>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1" name="Google Shape;4351;p16"/>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2" name="Google Shape;4352;p16"/>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3" name="Google Shape;4353;p16"/>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54" name="Google Shape;4354;p16"/>
          <p:cNvGrpSpPr/>
          <p:nvPr/>
        </p:nvGrpSpPr>
        <p:grpSpPr>
          <a:xfrm flipH="1">
            <a:off x="8375426" y="3699426"/>
            <a:ext cx="906954" cy="1160207"/>
            <a:chOff x="-168050" y="4195214"/>
            <a:chExt cx="719519" cy="965231"/>
          </a:xfrm>
        </p:grpSpPr>
        <p:sp>
          <p:nvSpPr>
            <p:cNvPr id="4355" name="Google Shape;4355;p16"/>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6" name="Google Shape;4356;p16"/>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7" name="Google Shape;4357;p16"/>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8" name="Google Shape;4358;p16"/>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9" name="Google Shape;4359;p16"/>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0" name="Google Shape;4360;p16"/>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1" name="Google Shape;4361;p16"/>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2" name="Google Shape;4362;p16"/>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3" name="Google Shape;4363;p16"/>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4" name="Google Shape;4364;p16"/>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5" name="Google Shape;4365;p16"/>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6" name="Google Shape;4366;p16"/>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7" name="Google Shape;4367;p16"/>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8" name="Google Shape;4368;p16"/>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9" name="Google Shape;4369;p16"/>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0" name="Google Shape;4370;p16"/>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1" name="Google Shape;4371;p16"/>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2" name="Google Shape;4372;p16"/>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3" name="Google Shape;4373;p16"/>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4" name="Google Shape;4374;p16"/>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5" name="Google Shape;4375;p16"/>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6" name="Google Shape;4376;p16"/>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7" name="Google Shape;4377;p16"/>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8" name="Google Shape;4378;p16"/>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9" name="Google Shape;4379;p16"/>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0" name="Google Shape;4380;p16"/>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1" name="Google Shape;4381;p16"/>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2" name="Google Shape;4382;p16"/>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3" name="Google Shape;4383;p16"/>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4" name="Google Shape;4384;p16"/>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5" name="Google Shape;4385;p16"/>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6" name="Google Shape;4386;p16"/>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7" name="Google Shape;4387;p16"/>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8" name="Google Shape;4388;p16"/>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9" name="Google Shape;4389;p16"/>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0" name="Google Shape;4390;p16"/>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1" name="Google Shape;4391;p16"/>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2" name="Google Shape;4392;p16"/>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3" name="Google Shape;4393;p16"/>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4" name="Google Shape;4394;p16"/>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5" name="Google Shape;4395;p16"/>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6" name="Google Shape;4396;p16"/>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7" name="Google Shape;4397;p16"/>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8" name="Google Shape;4398;p16"/>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9" name="Google Shape;4399;p16"/>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0" name="Google Shape;4400;p16"/>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1" name="Google Shape;4401;p16"/>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02" name="Google Shape;4402;p16"/>
          <p:cNvGrpSpPr/>
          <p:nvPr/>
        </p:nvGrpSpPr>
        <p:grpSpPr>
          <a:xfrm flipH="1">
            <a:off x="-138601" y="-156827"/>
            <a:ext cx="775583" cy="776946"/>
            <a:chOff x="7973149" y="-201092"/>
            <a:chExt cx="1116750" cy="1145263"/>
          </a:xfrm>
        </p:grpSpPr>
        <p:sp>
          <p:nvSpPr>
            <p:cNvPr id="4403" name="Google Shape;4403;p16"/>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4" name="Google Shape;4404;p16"/>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5" name="Google Shape;4405;p16"/>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6" name="Google Shape;4406;p16"/>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7" name="Google Shape;4407;p16"/>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8" name="Google Shape;4408;p16"/>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9" name="Google Shape;4409;p16"/>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0" name="Google Shape;4410;p16"/>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1" name="Google Shape;4411;p16"/>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2" name="Google Shape;4412;p16"/>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3" name="Google Shape;4413;p16"/>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4" name="Google Shape;4414;p16"/>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5" name="Google Shape;4415;p16"/>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6" name="Google Shape;4416;p16"/>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7" name="Google Shape;4417;p16"/>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8" name="Google Shape;4418;p16"/>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9" name="Google Shape;4419;p16"/>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0" name="Google Shape;4420;p16"/>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1" name="Google Shape;4421;p16"/>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2" name="Google Shape;4422;p16"/>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3" name="Google Shape;4423;p16"/>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4" name="Google Shape;4424;p16"/>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5" name="Google Shape;4425;p16"/>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6" name="Google Shape;4426;p16"/>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7" name="Google Shape;4427;p16"/>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8" name="Google Shape;4428;p16"/>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9" name="Google Shape;4429;p16"/>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0" name="Google Shape;4430;p16"/>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1" name="Google Shape;4431;p16"/>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2" name="Google Shape;4432;p16"/>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3" name="Google Shape;4433;p16"/>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4" name="Google Shape;4434;p16"/>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5" name="Google Shape;4435;p16"/>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6" name="Google Shape;4436;p16"/>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7" name="Google Shape;4437;p16"/>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8" name="Google Shape;4438;p16"/>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9" name="Google Shape;4439;p16"/>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0" name="Google Shape;4440;p16"/>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1" name="Google Shape;4441;p16"/>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2" name="Google Shape;4442;p16"/>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3" name="Google Shape;4443;p16"/>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4" name="Google Shape;4444;p16"/>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5" name="Google Shape;4445;p16"/>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6" name="Google Shape;4446;p16"/>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7" name="Google Shape;4447;p16"/>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8" name="Google Shape;4448;p16"/>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9" name="Google Shape;4449;p16"/>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0" name="Google Shape;4450;p16"/>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1" name="Google Shape;4451;p16"/>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2" name="Google Shape;4452;p16"/>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3" name="Google Shape;4453;p16"/>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4" name="Google Shape;4454;p16"/>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5" name="Google Shape;4455;p16"/>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6" name="Google Shape;4456;p16"/>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7" name="Google Shape;4457;p16"/>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8" name="Google Shape;4458;p16"/>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9" name="Google Shape;4459;p16"/>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0" name="Google Shape;4460;p16"/>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1" name="Google Shape;4461;p16"/>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2" name="Google Shape;4462;p16"/>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3" name="Google Shape;4463;p16"/>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64" name="Google Shape;4464;p16"/>
          <p:cNvGrpSpPr/>
          <p:nvPr/>
        </p:nvGrpSpPr>
        <p:grpSpPr>
          <a:xfrm flipH="1" rot="-5400000">
            <a:off x="8358974" y="4213030"/>
            <a:ext cx="428468" cy="1217307"/>
            <a:chOff x="7607455" y="4238363"/>
            <a:chExt cx="438017" cy="1186459"/>
          </a:xfrm>
        </p:grpSpPr>
        <p:sp>
          <p:nvSpPr>
            <p:cNvPr id="4465" name="Google Shape;4465;p16"/>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6" name="Google Shape;4466;p16"/>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7" name="Google Shape;4467;p16"/>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8" name="Google Shape;4468;p16"/>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9" name="Google Shape;4469;p16"/>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0" name="Google Shape;4470;p16"/>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1" name="Google Shape;4471;p16"/>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2" name="Google Shape;4472;p16"/>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3" name="Google Shape;4473;p16"/>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4" name="Google Shape;4474;p16"/>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5" name="Google Shape;4475;p16"/>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6" name="Google Shape;4476;p16"/>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7" name="Google Shape;4477;p16"/>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8" name="Google Shape;4478;p16"/>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9" name="Google Shape;4479;p16"/>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0" name="Google Shape;4480;p16"/>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1" name="Google Shape;4481;p16"/>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2" name="Google Shape;4482;p16"/>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3" name="Google Shape;4483;p16"/>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4" name="Google Shape;4484;p16"/>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5" name="Google Shape;4485;p16"/>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6" name="Google Shape;4486;p16"/>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7" name="Google Shape;4487;p16"/>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8" name="Google Shape;4488;p16"/>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89" name="Google Shape;4489;p16"/>
          <p:cNvGrpSpPr/>
          <p:nvPr/>
        </p:nvGrpSpPr>
        <p:grpSpPr>
          <a:xfrm flipH="1">
            <a:off x="-59844" y="4617104"/>
            <a:ext cx="561571" cy="543421"/>
            <a:chOff x="8202967" y="4478366"/>
            <a:chExt cx="900965" cy="871845"/>
          </a:xfrm>
        </p:grpSpPr>
        <p:sp>
          <p:nvSpPr>
            <p:cNvPr id="4490" name="Google Shape;4490;p16"/>
            <p:cNvSpPr/>
            <p:nvPr/>
          </p:nvSpPr>
          <p:spPr>
            <a:xfrm>
              <a:off x="8202967" y="4478366"/>
              <a:ext cx="890427" cy="838361"/>
            </a:xfrm>
            <a:custGeom>
              <a:rect b="b" l="l" r="r" t="t"/>
              <a:pathLst>
                <a:path extrusionOk="0" h="27985" w="29723">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1" name="Google Shape;4491;p16"/>
            <p:cNvSpPr/>
            <p:nvPr/>
          </p:nvSpPr>
          <p:spPr>
            <a:xfrm>
              <a:off x="8299123" y="4596001"/>
              <a:ext cx="804808" cy="754210"/>
            </a:xfrm>
            <a:custGeom>
              <a:rect b="b" l="l" r="r" t="t"/>
              <a:pathLst>
                <a:path extrusionOk="0" h="25176" w="26865">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2" name="Google Shape;4492;p16"/>
            <p:cNvSpPr/>
            <p:nvPr/>
          </p:nvSpPr>
          <p:spPr>
            <a:xfrm>
              <a:off x="8354870" y="4614184"/>
              <a:ext cx="199876" cy="225220"/>
            </a:xfrm>
            <a:custGeom>
              <a:rect b="b" l="l" r="r" t="t"/>
              <a:pathLst>
                <a:path extrusionOk="0" h="7518" w="6672">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3" name="Google Shape;4493;p16"/>
            <p:cNvSpPr/>
            <p:nvPr/>
          </p:nvSpPr>
          <p:spPr>
            <a:xfrm>
              <a:off x="8471396" y="4733107"/>
              <a:ext cx="219259" cy="244962"/>
            </a:xfrm>
            <a:custGeom>
              <a:rect b="b" l="l" r="r" t="t"/>
              <a:pathLst>
                <a:path extrusionOk="0" h="8177" w="7319">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4" name="Google Shape;4494;p16"/>
            <p:cNvSpPr/>
            <p:nvPr/>
          </p:nvSpPr>
          <p:spPr>
            <a:xfrm>
              <a:off x="8557698" y="4783072"/>
              <a:ext cx="304818" cy="334775"/>
            </a:xfrm>
            <a:custGeom>
              <a:rect b="b" l="l" r="r" t="t"/>
              <a:pathLst>
                <a:path extrusionOk="0" h="11175" w="10175">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5" name="Google Shape;4495;p16"/>
            <p:cNvSpPr/>
            <p:nvPr/>
          </p:nvSpPr>
          <p:spPr>
            <a:xfrm>
              <a:off x="8711578" y="4898970"/>
              <a:ext cx="283847" cy="332708"/>
            </a:xfrm>
            <a:custGeom>
              <a:rect b="b" l="l" r="r" t="t"/>
              <a:pathLst>
                <a:path extrusionOk="0" h="11106" w="9475">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6" name="Google Shape;4496;p16"/>
            <p:cNvSpPr/>
            <p:nvPr/>
          </p:nvSpPr>
          <p:spPr>
            <a:xfrm>
              <a:off x="8446803" y="509383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7" name="Google Shape;4497;p16"/>
            <p:cNvSpPr/>
            <p:nvPr/>
          </p:nvSpPr>
          <p:spPr>
            <a:xfrm>
              <a:off x="8435809" y="5038862"/>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8" name="Google Shape;4498;p16"/>
            <p:cNvSpPr/>
            <p:nvPr/>
          </p:nvSpPr>
          <p:spPr>
            <a:xfrm>
              <a:off x="8394831" y="5079841"/>
              <a:ext cx="28010" cy="21000"/>
            </a:xfrm>
            <a:custGeom>
              <a:rect b="b" l="l" r="r" t="t"/>
              <a:pathLst>
                <a:path extrusionOk="0" h="701" w="935">
                  <a:moveTo>
                    <a:pt x="467" y="0"/>
                  </a:moveTo>
                  <a:cubicBezTo>
                    <a:pt x="0" y="0"/>
                    <a:pt x="0" y="701"/>
                    <a:pt x="467" y="701"/>
                  </a:cubicBezTo>
                  <a:cubicBezTo>
                    <a:pt x="934" y="701"/>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9" name="Google Shape;4499;p16"/>
            <p:cNvSpPr/>
            <p:nvPr/>
          </p:nvSpPr>
          <p:spPr>
            <a:xfrm>
              <a:off x="8818489" y="464716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0" name="Google Shape;4500;p16"/>
            <p:cNvSpPr/>
            <p:nvPr/>
          </p:nvSpPr>
          <p:spPr>
            <a:xfrm>
              <a:off x="8792517" y="470812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1" name="Google Shape;4501;p16"/>
            <p:cNvSpPr/>
            <p:nvPr/>
          </p:nvSpPr>
          <p:spPr>
            <a:xfrm>
              <a:off x="8760555" y="4656151"/>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2" name="Google Shape;4502;p16"/>
            <p:cNvSpPr/>
            <p:nvPr/>
          </p:nvSpPr>
          <p:spPr>
            <a:xfrm>
              <a:off x="8913417" y="4954927"/>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3" name="Google Shape;4503;p16"/>
            <p:cNvSpPr/>
            <p:nvPr/>
          </p:nvSpPr>
          <p:spPr>
            <a:xfrm>
              <a:off x="8908445" y="501289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4" name="Google Shape;4504;p16"/>
            <p:cNvSpPr/>
            <p:nvPr/>
          </p:nvSpPr>
          <p:spPr>
            <a:xfrm>
              <a:off x="8475770" y="4873987"/>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5" name="Google Shape;4505;p16"/>
            <p:cNvSpPr/>
            <p:nvPr/>
          </p:nvSpPr>
          <p:spPr>
            <a:xfrm>
              <a:off x="8443778" y="489097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6" name="Google Shape;4506;p16"/>
            <p:cNvSpPr/>
            <p:nvPr/>
          </p:nvSpPr>
          <p:spPr>
            <a:xfrm>
              <a:off x="8687614" y="5154759"/>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7" name="Google Shape;4507;p16"/>
            <p:cNvSpPr/>
            <p:nvPr/>
          </p:nvSpPr>
          <p:spPr>
            <a:xfrm>
              <a:off x="8327880" y="469413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8" name="Google Shape;4508;p16"/>
            <p:cNvSpPr/>
            <p:nvPr/>
          </p:nvSpPr>
          <p:spPr>
            <a:xfrm>
              <a:off x="8411815" y="4636171"/>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p:cSld name="TITLE_AND_TWO_COLUMNS_1_1_1">
    <p:spTree>
      <p:nvGrpSpPr>
        <p:cNvPr id="4509" name="Shape 4509"/>
        <p:cNvGrpSpPr/>
        <p:nvPr/>
      </p:nvGrpSpPr>
      <p:grpSpPr>
        <a:xfrm>
          <a:off x="0" y="0"/>
          <a:ext cx="0" cy="0"/>
          <a:chOff x="0" y="0"/>
          <a:chExt cx="0" cy="0"/>
        </a:xfrm>
      </p:grpSpPr>
      <p:sp>
        <p:nvSpPr>
          <p:cNvPr id="4510" name="Google Shape;4510;p17"/>
          <p:cNvSpPr txBox="1"/>
          <p:nvPr>
            <p:ph type="ctrTitle"/>
          </p:nvPr>
        </p:nvSpPr>
        <p:spPr>
          <a:xfrm>
            <a:off x="2105884" y="1918400"/>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Clr>
                <a:srgbClr val="41294A"/>
              </a:buClr>
              <a:buSzPts val="2000"/>
              <a:buNone/>
              <a:defRPr sz="2000">
                <a:solidFill>
                  <a:srgbClr val="41294A"/>
                </a:solidFill>
              </a:defRPr>
            </a:lvl1pPr>
            <a:lvl2pPr lvl="1" rtl="0" algn="ctr">
              <a:spcBef>
                <a:spcPts val="0"/>
              </a:spcBef>
              <a:spcAft>
                <a:spcPts val="0"/>
              </a:spcAft>
              <a:buClr>
                <a:srgbClr val="41294A"/>
              </a:buClr>
              <a:buSzPts val="2000"/>
              <a:buNone/>
              <a:defRPr b="0" sz="2000">
                <a:solidFill>
                  <a:srgbClr val="41294A"/>
                </a:solidFill>
              </a:defRPr>
            </a:lvl2pPr>
            <a:lvl3pPr lvl="2" rtl="0" algn="ctr">
              <a:spcBef>
                <a:spcPts val="0"/>
              </a:spcBef>
              <a:spcAft>
                <a:spcPts val="0"/>
              </a:spcAft>
              <a:buClr>
                <a:srgbClr val="41294A"/>
              </a:buClr>
              <a:buSzPts val="2000"/>
              <a:buNone/>
              <a:defRPr b="0" sz="2000">
                <a:solidFill>
                  <a:srgbClr val="41294A"/>
                </a:solidFill>
              </a:defRPr>
            </a:lvl3pPr>
            <a:lvl4pPr lvl="3" rtl="0" algn="ctr">
              <a:spcBef>
                <a:spcPts val="0"/>
              </a:spcBef>
              <a:spcAft>
                <a:spcPts val="0"/>
              </a:spcAft>
              <a:buClr>
                <a:srgbClr val="41294A"/>
              </a:buClr>
              <a:buSzPts val="2000"/>
              <a:buNone/>
              <a:defRPr b="0" sz="2000">
                <a:solidFill>
                  <a:srgbClr val="41294A"/>
                </a:solidFill>
              </a:defRPr>
            </a:lvl4pPr>
            <a:lvl5pPr lvl="4" rtl="0" algn="ctr">
              <a:spcBef>
                <a:spcPts val="0"/>
              </a:spcBef>
              <a:spcAft>
                <a:spcPts val="0"/>
              </a:spcAft>
              <a:buClr>
                <a:srgbClr val="41294A"/>
              </a:buClr>
              <a:buSzPts val="2000"/>
              <a:buNone/>
              <a:defRPr b="0" sz="2000">
                <a:solidFill>
                  <a:srgbClr val="41294A"/>
                </a:solidFill>
              </a:defRPr>
            </a:lvl5pPr>
            <a:lvl6pPr lvl="5" rtl="0" algn="ctr">
              <a:spcBef>
                <a:spcPts val="0"/>
              </a:spcBef>
              <a:spcAft>
                <a:spcPts val="0"/>
              </a:spcAft>
              <a:buClr>
                <a:srgbClr val="41294A"/>
              </a:buClr>
              <a:buSzPts val="2000"/>
              <a:buNone/>
              <a:defRPr b="0" sz="2000">
                <a:solidFill>
                  <a:srgbClr val="41294A"/>
                </a:solidFill>
              </a:defRPr>
            </a:lvl6pPr>
            <a:lvl7pPr lvl="6" rtl="0" algn="ctr">
              <a:spcBef>
                <a:spcPts val="0"/>
              </a:spcBef>
              <a:spcAft>
                <a:spcPts val="0"/>
              </a:spcAft>
              <a:buClr>
                <a:srgbClr val="41294A"/>
              </a:buClr>
              <a:buSzPts val="2000"/>
              <a:buNone/>
              <a:defRPr b="0" sz="2000">
                <a:solidFill>
                  <a:srgbClr val="41294A"/>
                </a:solidFill>
              </a:defRPr>
            </a:lvl7pPr>
            <a:lvl8pPr lvl="7" rtl="0" algn="ctr">
              <a:spcBef>
                <a:spcPts val="0"/>
              </a:spcBef>
              <a:spcAft>
                <a:spcPts val="0"/>
              </a:spcAft>
              <a:buClr>
                <a:srgbClr val="41294A"/>
              </a:buClr>
              <a:buSzPts val="2000"/>
              <a:buNone/>
              <a:defRPr b="0" sz="2000">
                <a:solidFill>
                  <a:srgbClr val="41294A"/>
                </a:solidFill>
              </a:defRPr>
            </a:lvl8pPr>
            <a:lvl9pPr lvl="8" rtl="0" algn="ctr">
              <a:spcBef>
                <a:spcPts val="0"/>
              </a:spcBef>
              <a:spcAft>
                <a:spcPts val="0"/>
              </a:spcAft>
              <a:buClr>
                <a:srgbClr val="41294A"/>
              </a:buClr>
              <a:buSzPts val="2000"/>
              <a:buNone/>
              <a:defRPr b="0" sz="2000">
                <a:solidFill>
                  <a:srgbClr val="41294A"/>
                </a:solidFill>
              </a:defRPr>
            </a:lvl9pPr>
          </a:lstStyle>
          <a:p/>
        </p:txBody>
      </p:sp>
      <p:sp>
        <p:nvSpPr>
          <p:cNvPr id="4511" name="Google Shape;4511;p17"/>
          <p:cNvSpPr txBox="1"/>
          <p:nvPr>
            <p:ph idx="1" type="subTitle"/>
          </p:nvPr>
        </p:nvSpPr>
        <p:spPr>
          <a:xfrm>
            <a:off x="1756534" y="2291100"/>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Font typeface="Nunito"/>
              <a:buNone/>
              <a:defRPr sz="1400">
                <a:latin typeface="Nunito"/>
                <a:ea typeface="Nunito"/>
                <a:cs typeface="Nunito"/>
                <a:sym typeface="Nunito"/>
              </a:defRPr>
            </a:lvl1pPr>
            <a:lvl2pPr lvl="1" rtl="0" algn="ctr">
              <a:lnSpc>
                <a:spcPct val="100000"/>
              </a:lnSpc>
              <a:spcBef>
                <a:spcPts val="0"/>
              </a:spcBef>
              <a:spcAft>
                <a:spcPts val="0"/>
              </a:spcAft>
              <a:buSzPts val="1000"/>
              <a:buFont typeface="Nunito"/>
              <a:buNone/>
              <a:defRPr sz="1000">
                <a:latin typeface="Nunito"/>
                <a:ea typeface="Nunito"/>
                <a:cs typeface="Nunito"/>
                <a:sym typeface="Nunito"/>
              </a:defRPr>
            </a:lvl2pPr>
            <a:lvl3pPr lvl="2" rtl="0" algn="ctr">
              <a:lnSpc>
                <a:spcPct val="100000"/>
              </a:lnSpc>
              <a:spcBef>
                <a:spcPts val="0"/>
              </a:spcBef>
              <a:spcAft>
                <a:spcPts val="0"/>
              </a:spcAft>
              <a:buSzPts val="1000"/>
              <a:buFont typeface="Nunito"/>
              <a:buNone/>
              <a:defRPr sz="1000">
                <a:latin typeface="Nunito"/>
                <a:ea typeface="Nunito"/>
                <a:cs typeface="Nunito"/>
                <a:sym typeface="Nunito"/>
              </a:defRPr>
            </a:lvl3pPr>
            <a:lvl4pPr lvl="3" rtl="0" algn="ctr">
              <a:lnSpc>
                <a:spcPct val="100000"/>
              </a:lnSpc>
              <a:spcBef>
                <a:spcPts val="0"/>
              </a:spcBef>
              <a:spcAft>
                <a:spcPts val="0"/>
              </a:spcAft>
              <a:buSzPts val="1000"/>
              <a:buFont typeface="Nunito"/>
              <a:buNone/>
              <a:defRPr sz="1000">
                <a:latin typeface="Nunito"/>
                <a:ea typeface="Nunito"/>
                <a:cs typeface="Nunito"/>
                <a:sym typeface="Nunito"/>
              </a:defRPr>
            </a:lvl4pPr>
            <a:lvl5pPr lvl="4" rtl="0" algn="ctr">
              <a:lnSpc>
                <a:spcPct val="100000"/>
              </a:lnSpc>
              <a:spcBef>
                <a:spcPts val="0"/>
              </a:spcBef>
              <a:spcAft>
                <a:spcPts val="0"/>
              </a:spcAft>
              <a:buSzPts val="1000"/>
              <a:buFont typeface="Nunito"/>
              <a:buNone/>
              <a:defRPr sz="1000">
                <a:latin typeface="Nunito"/>
                <a:ea typeface="Nunito"/>
                <a:cs typeface="Nunito"/>
                <a:sym typeface="Nunito"/>
              </a:defRPr>
            </a:lvl5pPr>
            <a:lvl6pPr lvl="5" rtl="0" algn="ctr">
              <a:lnSpc>
                <a:spcPct val="100000"/>
              </a:lnSpc>
              <a:spcBef>
                <a:spcPts val="0"/>
              </a:spcBef>
              <a:spcAft>
                <a:spcPts val="0"/>
              </a:spcAft>
              <a:buSzPts val="1000"/>
              <a:buFont typeface="Nunito"/>
              <a:buNone/>
              <a:defRPr sz="1000">
                <a:latin typeface="Nunito"/>
                <a:ea typeface="Nunito"/>
                <a:cs typeface="Nunito"/>
                <a:sym typeface="Nunito"/>
              </a:defRPr>
            </a:lvl6pPr>
            <a:lvl7pPr lvl="6" rtl="0" algn="ctr">
              <a:lnSpc>
                <a:spcPct val="100000"/>
              </a:lnSpc>
              <a:spcBef>
                <a:spcPts val="0"/>
              </a:spcBef>
              <a:spcAft>
                <a:spcPts val="0"/>
              </a:spcAft>
              <a:buSzPts val="1000"/>
              <a:buFont typeface="Nunito"/>
              <a:buNone/>
              <a:defRPr sz="1000">
                <a:latin typeface="Nunito"/>
                <a:ea typeface="Nunito"/>
                <a:cs typeface="Nunito"/>
                <a:sym typeface="Nunito"/>
              </a:defRPr>
            </a:lvl7pPr>
            <a:lvl8pPr lvl="7" rtl="0" algn="ctr">
              <a:lnSpc>
                <a:spcPct val="100000"/>
              </a:lnSpc>
              <a:spcBef>
                <a:spcPts val="0"/>
              </a:spcBef>
              <a:spcAft>
                <a:spcPts val="0"/>
              </a:spcAft>
              <a:buSzPts val="1000"/>
              <a:buFont typeface="Nunito"/>
              <a:buNone/>
              <a:defRPr sz="1000">
                <a:latin typeface="Nunito"/>
                <a:ea typeface="Nunito"/>
                <a:cs typeface="Nunito"/>
                <a:sym typeface="Nunito"/>
              </a:defRPr>
            </a:lvl8pPr>
            <a:lvl9pPr lvl="8" rtl="0" algn="ctr">
              <a:lnSpc>
                <a:spcPct val="100000"/>
              </a:lnSpc>
              <a:spcBef>
                <a:spcPts val="0"/>
              </a:spcBef>
              <a:spcAft>
                <a:spcPts val="0"/>
              </a:spcAft>
              <a:buSzPts val="1000"/>
              <a:buFont typeface="Nunito"/>
              <a:buNone/>
              <a:defRPr sz="1000">
                <a:latin typeface="Nunito"/>
                <a:ea typeface="Nunito"/>
                <a:cs typeface="Nunito"/>
                <a:sym typeface="Nunito"/>
              </a:defRPr>
            </a:lvl9pPr>
          </a:lstStyle>
          <a:p/>
        </p:txBody>
      </p:sp>
      <p:sp>
        <p:nvSpPr>
          <p:cNvPr id="4512" name="Google Shape;4512;p17"/>
          <p:cNvSpPr txBox="1"/>
          <p:nvPr>
            <p:ph idx="2" type="ctrTitle"/>
          </p:nvPr>
        </p:nvSpPr>
        <p:spPr>
          <a:xfrm>
            <a:off x="5216216" y="1910100"/>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Clr>
                <a:srgbClr val="41294A"/>
              </a:buClr>
              <a:buSzPts val="2000"/>
              <a:buNone/>
              <a:defRPr sz="2000">
                <a:solidFill>
                  <a:srgbClr val="41294A"/>
                </a:solidFill>
              </a:defRPr>
            </a:lvl1pPr>
            <a:lvl2pPr lvl="1" rtl="0" algn="ctr">
              <a:spcBef>
                <a:spcPts val="0"/>
              </a:spcBef>
              <a:spcAft>
                <a:spcPts val="0"/>
              </a:spcAft>
              <a:buClr>
                <a:srgbClr val="41294A"/>
              </a:buClr>
              <a:buSzPts val="2000"/>
              <a:buNone/>
              <a:defRPr b="0" sz="2000">
                <a:solidFill>
                  <a:srgbClr val="41294A"/>
                </a:solidFill>
              </a:defRPr>
            </a:lvl2pPr>
            <a:lvl3pPr lvl="2" rtl="0" algn="ctr">
              <a:spcBef>
                <a:spcPts val="0"/>
              </a:spcBef>
              <a:spcAft>
                <a:spcPts val="0"/>
              </a:spcAft>
              <a:buClr>
                <a:srgbClr val="41294A"/>
              </a:buClr>
              <a:buSzPts val="2000"/>
              <a:buNone/>
              <a:defRPr b="0" sz="2000">
                <a:solidFill>
                  <a:srgbClr val="41294A"/>
                </a:solidFill>
              </a:defRPr>
            </a:lvl3pPr>
            <a:lvl4pPr lvl="3" rtl="0" algn="ctr">
              <a:spcBef>
                <a:spcPts val="0"/>
              </a:spcBef>
              <a:spcAft>
                <a:spcPts val="0"/>
              </a:spcAft>
              <a:buClr>
                <a:srgbClr val="41294A"/>
              </a:buClr>
              <a:buSzPts val="2000"/>
              <a:buNone/>
              <a:defRPr b="0" sz="2000">
                <a:solidFill>
                  <a:srgbClr val="41294A"/>
                </a:solidFill>
              </a:defRPr>
            </a:lvl4pPr>
            <a:lvl5pPr lvl="4" rtl="0" algn="ctr">
              <a:spcBef>
                <a:spcPts val="0"/>
              </a:spcBef>
              <a:spcAft>
                <a:spcPts val="0"/>
              </a:spcAft>
              <a:buClr>
                <a:srgbClr val="41294A"/>
              </a:buClr>
              <a:buSzPts val="2000"/>
              <a:buNone/>
              <a:defRPr b="0" sz="2000">
                <a:solidFill>
                  <a:srgbClr val="41294A"/>
                </a:solidFill>
              </a:defRPr>
            </a:lvl5pPr>
            <a:lvl6pPr lvl="5" rtl="0" algn="ctr">
              <a:spcBef>
                <a:spcPts val="0"/>
              </a:spcBef>
              <a:spcAft>
                <a:spcPts val="0"/>
              </a:spcAft>
              <a:buClr>
                <a:srgbClr val="41294A"/>
              </a:buClr>
              <a:buSzPts val="2000"/>
              <a:buNone/>
              <a:defRPr b="0" sz="2000">
                <a:solidFill>
                  <a:srgbClr val="41294A"/>
                </a:solidFill>
              </a:defRPr>
            </a:lvl6pPr>
            <a:lvl7pPr lvl="6" rtl="0" algn="ctr">
              <a:spcBef>
                <a:spcPts val="0"/>
              </a:spcBef>
              <a:spcAft>
                <a:spcPts val="0"/>
              </a:spcAft>
              <a:buClr>
                <a:srgbClr val="41294A"/>
              </a:buClr>
              <a:buSzPts val="2000"/>
              <a:buNone/>
              <a:defRPr b="0" sz="2000">
                <a:solidFill>
                  <a:srgbClr val="41294A"/>
                </a:solidFill>
              </a:defRPr>
            </a:lvl7pPr>
            <a:lvl8pPr lvl="7" rtl="0" algn="ctr">
              <a:spcBef>
                <a:spcPts val="0"/>
              </a:spcBef>
              <a:spcAft>
                <a:spcPts val="0"/>
              </a:spcAft>
              <a:buClr>
                <a:srgbClr val="41294A"/>
              </a:buClr>
              <a:buSzPts val="2000"/>
              <a:buNone/>
              <a:defRPr b="0" sz="2000">
                <a:solidFill>
                  <a:srgbClr val="41294A"/>
                </a:solidFill>
              </a:defRPr>
            </a:lvl8pPr>
            <a:lvl9pPr lvl="8" rtl="0" algn="ctr">
              <a:spcBef>
                <a:spcPts val="0"/>
              </a:spcBef>
              <a:spcAft>
                <a:spcPts val="0"/>
              </a:spcAft>
              <a:buClr>
                <a:srgbClr val="41294A"/>
              </a:buClr>
              <a:buSzPts val="2000"/>
              <a:buNone/>
              <a:defRPr b="0" sz="2000">
                <a:solidFill>
                  <a:srgbClr val="41294A"/>
                </a:solidFill>
              </a:defRPr>
            </a:lvl9pPr>
          </a:lstStyle>
          <a:p/>
        </p:txBody>
      </p:sp>
      <p:sp>
        <p:nvSpPr>
          <p:cNvPr id="4513" name="Google Shape;4513;p17"/>
          <p:cNvSpPr txBox="1"/>
          <p:nvPr>
            <p:ph idx="3" type="subTitle"/>
          </p:nvPr>
        </p:nvSpPr>
        <p:spPr>
          <a:xfrm>
            <a:off x="4866866" y="2291100"/>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Font typeface="Nunito"/>
              <a:buNone/>
              <a:defRPr sz="1400">
                <a:latin typeface="Nunito"/>
                <a:ea typeface="Nunito"/>
                <a:cs typeface="Nunito"/>
                <a:sym typeface="Nunito"/>
              </a:defRPr>
            </a:lvl1pPr>
            <a:lvl2pPr lvl="1" rtl="0" algn="ctr">
              <a:lnSpc>
                <a:spcPct val="100000"/>
              </a:lnSpc>
              <a:spcBef>
                <a:spcPts val="0"/>
              </a:spcBef>
              <a:spcAft>
                <a:spcPts val="0"/>
              </a:spcAft>
              <a:buSzPts val="1000"/>
              <a:buFont typeface="Nunito"/>
              <a:buNone/>
              <a:defRPr sz="1000">
                <a:latin typeface="Nunito"/>
                <a:ea typeface="Nunito"/>
                <a:cs typeface="Nunito"/>
                <a:sym typeface="Nunito"/>
              </a:defRPr>
            </a:lvl2pPr>
            <a:lvl3pPr lvl="2" rtl="0" algn="ctr">
              <a:lnSpc>
                <a:spcPct val="100000"/>
              </a:lnSpc>
              <a:spcBef>
                <a:spcPts val="0"/>
              </a:spcBef>
              <a:spcAft>
                <a:spcPts val="0"/>
              </a:spcAft>
              <a:buSzPts val="1000"/>
              <a:buFont typeface="Nunito"/>
              <a:buNone/>
              <a:defRPr sz="1000">
                <a:latin typeface="Nunito"/>
                <a:ea typeface="Nunito"/>
                <a:cs typeface="Nunito"/>
                <a:sym typeface="Nunito"/>
              </a:defRPr>
            </a:lvl3pPr>
            <a:lvl4pPr lvl="3" rtl="0" algn="ctr">
              <a:lnSpc>
                <a:spcPct val="100000"/>
              </a:lnSpc>
              <a:spcBef>
                <a:spcPts val="0"/>
              </a:spcBef>
              <a:spcAft>
                <a:spcPts val="0"/>
              </a:spcAft>
              <a:buSzPts val="1000"/>
              <a:buFont typeface="Nunito"/>
              <a:buNone/>
              <a:defRPr sz="1000">
                <a:latin typeface="Nunito"/>
                <a:ea typeface="Nunito"/>
                <a:cs typeface="Nunito"/>
                <a:sym typeface="Nunito"/>
              </a:defRPr>
            </a:lvl4pPr>
            <a:lvl5pPr lvl="4" rtl="0" algn="ctr">
              <a:lnSpc>
                <a:spcPct val="100000"/>
              </a:lnSpc>
              <a:spcBef>
                <a:spcPts val="0"/>
              </a:spcBef>
              <a:spcAft>
                <a:spcPts val="0"/>
              </a:spcAft>
              <a:buSzPts val="1000"/>
              <a:buFont typeface="Nunito"/>
              <a:buNone/>
              <a:defRPr sz="1000">
                <a:latin typeface="Nunito"/>
                <a:ea typeface="Nunito"/>
                <a:cs typeface="Nunito"/>
                <a:sym typeface="Nunito"/>
              </a:defRPr>
            </a:lvl5pPr>
            <a:lvl6pPr lvl="5" rtl="0" algn="ctr">
              <a:lnSpc>
                <a:spcPct val="100000"/>
              </a:lnSpc>
              <a:spcBef>
                <a:spcPts val="0"/>
              </a:spcBef>
              <a:spcAft>
                <a:spcPts val="0"/>
              </a:spcAft>
              <a:buSzPts val="1000"/>
              <a:buFont typeface="Nunito"/>
              <a:buNone/>
              <a:defRPr sz="1000">
                <a:latin typeface="Nunito"/>
                <a:ea typeface="Nunito"/>
                <a:cs typeface="Nunito"/>
                <a:sym typeface="Nunito"/>
              </a:defRPr>
            </a:lvl6pPr>
            <a:lvl7pPr lvl="6" rtl="0" algn="ctr">
              <a:lnSpc>
                <a:spcPct val="100000"/>
              </a:lnSpc>
              <a:spcBef>
                <a:spcPts val="0"/>
              </a:spcBef>
              <a:spcAft>
                <a:spcPts val="0"/>
              </a:spcAft>
              <a:buSzPts val="1000"/>
              <a:buFont typeface="Nunito"/>
              <a:buNone/>
              <a:defRPr sz="1000">
                <a:latin typeface="Nunito"/>
                <a:ea typeface="Nunito"/>
                <a:cs typeface="Nunito"/>
                <a:sym typeface="Nunito"/>
              </a:defRPr>
            </a:lvl7pPr>
            <a:lvl8pPr lvl="7" rtl="0" algn="ctr">
              <a:lnSpc>
                <a:spcPct val="100000"/>
              </a:lnSpc>
              <a:spcBef>
                <a:spcPts val="0"/>
              </a:spcBef>
              <a:spcAft>
                <a:spcPts val="0"/>
              </a:spcAft>
              <a:buSzPts val="1000"/>
              <a:buFont typeface="Nunito"/>
              <a:buNone/>
              <a:defRPr sz="1000">
                <a:latin typeface="Nunito"/>
                <a:ea typeface="Nunito"/>
                <a:cs typeface="Nunito"/>
                <a:sym typeface="Nunito"/>
              </a:defRPr>
            </a:lvl8pPr>
            <a:lvl9pPr lvl="8" rtl="0" algn="ctr">
              <a:lnSpc>
                <a:spcPct val="100000"/>
              </a:lnSpc>
              <a:spcBef>
                <a:spcPts val="0"/>
              </a:spcBef>
              <a:spcAft>
                <a:spcPts val="0"/>
              </a:spcAft>
              <a:buSzPts val="1000"/>
              <a:buFont typeface="Nunito"/>
              <a:buNone/>
              <a:defRPr sz="1000">
                <a:latin typeface="Nunito"/>
                <a:ea typeface="Nunito"/>
                <a:cs typeface="Nunito"/>
                <a:sym typeface="Nunito"/>
              </a:defRPr>
            </a:lvl9pPr>
          </a:lstStyle>
          <a:p/>
        </p:txBody>
      </p:sp>
      <p:sp>
        <p:nvSpPr>
          <p:cNvPr id="4514" name="Google Shape;4514;p17"/>
          <p:cNvSpPr txBox="1"/>
          <p:nvPr>
            <p:ph idx="4" type="ctrTitle"/>
          </p:nvPr>
        </p:nvSpPr>
        <p:spPr>
          <a:xfrm>
            <a:off x="2105884" y="3707888"/>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Clr>
                <a:srgbClr val="41294A"/>
              </a:buClr>
              <a:buSzPts val="2000"/>
              <a:buNone/>
              <a:defRPr sz="2000">
                <a:solidFill>
                  <a:srgbClr val="41294A"/>
                </a:solidFill>
              </a:defRPr>
            </a:lvl1pPr>
            <a:lvl2pPr lvl="1" rtl="0" algn="ctr">
              <a:spcBef>
                <a:spcPts val="0"/>
              </a:spcBef>
              <a:spcAft>
                <a:spcPts val="0"/>
              </a:spcAft>
              <a:buClr>
                <a:srgbClr val="41294A"/>
              </a:buClr>
              <a:buSzPts val="2000"/>
              <a:buNone/>
              <a:defRPr b="0" sz="2000">
                <a:solidFill>
                  <a:srgbClr val="41294A"/>
                </a:solidFill>
              </a:defRPr>
            </a:lvl2pPr>
            <a:lvl3pPr lvl="2" rtl="0" algn="ctr">
              <a:spcBef>
                <a:spcPts val="0"/>
              </a:spcBef>
              <a:spcAft>
                <a:spcPts val="0"/>
              </a:spcAft>
              <a:buClr>
                <a:srgbClr val="41294A"/>
              </a:buClr>
              <a:buSzPts val="2000"/>
              <a:buNone/>
              <a:defRPr b="0" sz="2000">
                <a:solidFill>
                  <a:srgbClr val="41294A"/>
                </a:solidFill>
              </a:defRPr>
            </a:lvl3pPr>
            <a:lvl4pPr lvl="3" rtl="0" algn="ctr">
              <a:spcBef>
                <a:spcPts val="0"/>
              </a:spcBef>
              <a:spcAft>
                <a:spcPts val="0"/>
              </a:spcAft>
              <a:buClr>
                <a:srgbClr val="41294A"/>
              </a:buClr>
              <a:buSzPts val="2000"/>
              <a:buNone/>
              <a:defRPr b="0" sz="2000">
                <a:solidFill>
                  <a:srgbClr val="41294A"/>
                </a:solidFill>
              </a:defRPr>
            </a:lvl4pPr>
            <a:lvl5pPr lvl="4" rtl="0" algn="ctr">
              <a:spcBef>
                <a:spcPts val="0"/>
              </a:spcBef>
              <a:spcAft>
                <a:spcPts val="0"/>
              </a:spcAft>
              <a:buClr>
                <a:srgbClr val="41294A"/>
              </a:buClr>
              <a:buSzPts val="2000"/>
              <a:buNone/>
              <a:defRPr b="0" sz="2000">
                <a:solidFill>
                  <a:srgbClr val="41294A"/>
                </a:solidFill>
              </a:defRPr>
            </a:lvl5pPr>
            <a:lvl6pPr lvl="5" rtl="0" algn="ctr">
              <a:spcBef>
                <a:spcPts val="0"/>
              </a:spcBef>
              <a:spcAft>
                <a:spcPts val="0"/>
              </a:spcAft>
              <a:buClr>
                <a:srgbClr val="41294A"/>
              </a:buClr>
              <a:buSzPts val="2000"/>
              <a:buNone/>
              <a:defRPr b="0" sz="2000">
                <a:solidFill>
                  <a:srgbClr val="41294A"/>
                </a:solidFill>
              </a:defRPr>
            </a:lvl6pPr>
            <a:lvl7pPr lvl="6" rtl="0" algn="ctr">
              <a:spcBef>
                <a:spcPts val="0"/>
              </a:spcBef>
              <a:spcAft>
                <a:spcPts val="0"/>
              </a:spcAft>
              <a:buClr>
                <a:srgbClr val="41294A"/>
              </a:buClr>
              <a:buSzPts val="2000"/>
              <a:buNone/>
              <a:defRPr b="0" sz="2000">
                <a:solidFill>
                  <a:srgbClr val="41294A"/>
                </a:solidFill>
              </a:defRPr>
            </a:lvl7pPr>
            <a:lvl8pPr lvl="7" rtl="0" algn="ctr">
              <a:spcBef>
                <a:spcPts val="0"/>
              </a:spcBef>
              <a:spcAft>
                <a:spcPts val="0"/>
              </a:spcAft>
              <a:buClr>
                <a:srgbClr val="41294A"/>
              </a:buClr>
              <a:buSzPts val="2000"/>
              <a:buNone/>
              <a:defRPr b="0" sz="2000">
                <a:solidFill>
                  <a:srgbClr val="41294A"/>
                </a:solidFill>
              </a:defRPr>
            </a:lvl8pPr>
            <a:lvl9pPr lvl="8" rtl="0" algn="ctr">
              <a:spcBef>
                <a:spcPts val="0"/>
              </a:spcBef>
              <a:spcAft>
                <a:spcPts val="0"/>
              </a:spcAft>
              <a:buClr>
                <a:srgbClr val="41294A"/>
              </a:buClr>
              <a:buSzPts val="2000"/>
              <a:buNone/>
              <a:defRPr b="0" sz="2000">
                <a:solidFill>
                  <a:srgbClr val="41294A"/>
                </a:solidFill>
              </a:defRPr>
            </a:lvl9pPr>
          </a:lstStyle>
          <a:p/>
        </p:txBody>
      </p:sp>
      <p:sp>
        <p:nvSpPr>
          <p:cNvPr id="4515" name="Google Shape;4515;p17"/>
          <p:cNvSpPr txBox="1"/>
          <p:nvPr>
            <p:ph idx="5" type="subTitle"/>
          </p:nvPr>
        </p:nvSpPr>
        <p:spPr>
          <a:xfrm>
            <a:off x="1756534" y="4077225"/>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Font typeface="Nunito"/>
              <a:buNone/>
              <a:defRPr sz="1400">
                <a:latin typeface="Nunito"/>
                <a:ea typeface="Nunito"/>
                <a:cs typeface="Nunito"/>
                <a:sym typeface="Nunito"/>
              </a:defRPr>
            </a:lvl1pPr>
            <a:lvl2pPr lvl="1" rtl="0" algn="ctr">
              <a:lnSpc>
                <a:spcPct val="100000"/>
              </a:lnSpc>
              <a:spcBef>
                <a:spcPts val="0"/>
              </a:spcBef>
              <a:spcAft>
                <a:spcPts val="0"/>
              </a:spcAft>
              <a:buSzPts val="1000"/>
              <a:buFont typeface="Nunito"/>
              <a:buNone/>
              <a:defRPr sz="1000">
                <a:latin typeface="Nunito"/>
                <a:ea typeface="Nunito"/>
                <a:cs typeface="Nunito"/>
                <a:sym typeface="Nunito"/>
              </a:defRPr>
            </a:lvl2pPr>
            <a:lvl3pPr lvl="2" rtl="0" algn="ctr">
              <a:lnSpc>
                <a:spcPct val="100000"/>
              </a:lnSpc>
              <a:spcBef>
                <a:spcPts val="0"/>
              </a:spcBef>
              <a:spcAft>
                <a:spcPts val="0"/>
              </a:spcAft>
              <a:buSzPts val="1000"/>
              <a:buFont typeface="Nunito"/>
              <a:buNone/>
              <a:defRPr sz="1000">
                <a:latin typeface="Nunito"/>
                <a:ea typeface="Nunito"/>
                <a:cs typeface="Nunito"/>
                <a:sym typeface="Nunito"/>
              </a:defRPr>
            </a:lvl3pPr>
            <a:lvl4pPr lvl="3" rtl="0" algn="ctr">
              <a:lnSpc>
                <a:spcPct val="100000"/>
              </a:lnSpc>
              <a:spcBef>
                <a:spcPts val="0"/>
              </a:spcBef>
              <a:spcAft>
                <a:spcPts val="0"/>
              </a:spcAft>
              <a:buSzPts val="1000"/>
              <a:buFont typeface="Nunito"/>
              <a:buNone/>
              <a:defRPr sz="1000">
                <a:latin typeface="Nunito"/>
                <a:ea typeface="Nunito"/>
                <a:cs typeface="Nunito"/>
                <a:sym typeface="Nunito"/>
              </a:defRPr>
            </a:lvl4pPr>
            <a:lvl5pPr lvl="4" rtl="0" algn="ctr">
              <a:lnSpc>
                <a:spcPct val="100000"/>
              </a:lnSpc>
              <a:spcBef>
                <a:spcPts val="0"/>
              </a:spcBef>
              <a:spcAft>
                <a:spcPts val="0"/>
              </a:spcAft>
              <a:buSzPts val="1000"/>
              <a:buFont typeface="Nunito"/>
              <a:buNone/>
              <a:defRPr sz="1000">
                <a:latin typeface="Nunito"/>
                <a:ea typeface="Nunito"/>
                <a:cs typeface="Nunito"/>
                <a:sym typeface="Nunito"/>
              </a:defRPr>
            </a:lvl5pPr>
            <a:lvl6pPr lvl="5" rtl="0" algn="ctr">
              <a:lnSpc>
                <a:spcPct val="100000"/>
              </a:lnSpc>
              <a:spcBef>
                <a:spcPts val="0"/>
              </a:spcBef>
              <a:spcAft>
                <a:spcPts val="0"/>
              </a:spcAft>
              <a:buSzPts val="1000"/>
              <a:buFont typeface="Nunito"/>
              <a:buNone/>
              <a:defRPr sz="1000">
                <a:latin typeface="Nunito"/>
                <a:ea typeface="Nunito"/>
                <a:cs typeface="Nunito"/>
                <a:sym typeface="Nunito"/>
              </a:defRPr>
            </a:lvl6pPr>
            <a:lvl7pPr lvl="6" rtl="0" algn="ctr">
              <a:lnSpc>
                <a:spcPct val="100000"/>
              </a:lnSpc>
              <a:spcBef>
                <a:spcPts val="0"/>
              </a:spcBef>
              <a:spcAft>
                <a:spcPts val="0"/>
              </a:spcAft>
              <a:buSzPts val="1000"/>
              <a:buFont typeface="Nunito"/>
              <a:buNone/>
              <a:defRPr sz="1000">
                <a:latin typeface="Nunito"/>
                <a:ea typeface="Nunito"/>
                <a:cs typeface="Nunito"/>
                <a:sym typeface="Nunito"/>
              </a:defRPr>
            </a:lvl7pPr>
            <a:lvl8pPr lvl="7" rtl="0" algn="ctr">
              <a:lnSpc>
                <a:spcPct val="100000"/>
              </a:lnSpc>
              <a:spcBef>
                <a:spcPts val="0"/>
              </a:spcBef>
              <a:spcAft>
                <a:spcPts val="0"/>
              </a:spcAft>
              <a:buSzPts val="1000"/>
              <a:buFont typeface="Nunito"/>
              <a:buNone/>
              <a:defRPr sz="1000">
                <a:latin typeface="Nunito"/>
                <a:ea typeface="Nunito"/>
                <a:cs typeface="Nunito"/>
                <a:sym typeface="Nunito"/>
              </a:defRPr>
            </a:lvl8pPr>
            <a:lvl9pPr lvl="8" rtl="0" algn="ctr">
              <a:lnSpc>
                <a:spcPct val="100000"/>
              </a:lnSpc>
              <a:spcBef>
                <a:spcPts val="0"/>
              </a:spcBef>
              <a:spcAft>
                <a:spcPts val="0"/>
              </a:spcAft>
              <a:buSzPts val="1000"/>
              <a:buFont typeface="Nunito"/>
              <a:buNone/>
              <a:defRPr sz="1000">
                <a:latin typeface="Nunito"/>
                <a:ea typeface="Nunito"/>
                <a:cs typeface="Nunito"/>
                <a:sym typeface="Nunito"/>
              </a:defRPr>
            </a:lvl9pPr>
          </a:lstStyle>
          <a:p/>
        </p:txBody>
      </p:sp>
      <p:sp>
        <p:nvSpPr>
          <p:cNvPr id="4516" name="Google Shape;4516;p17"/>
          <p:cNvSpPr txBox="1"/>
          <p:nvPr>
            <p:ph idx="6" type="ctrTitle"/>
          </p:nvPr>
        </p:nvSpPr>
        <p:spPr>
          <a:xfrm>
            <a:off x="5216216" y="3700638"/>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Clr>
                <a:srgbClr val="41294A"/>
              </a:buClr>
              <a:buSzPts val="2000"/>
              <a:buNone/>
              <a:defRPr sz="2000">
                <a:solidFill>
                  <a:srgbClr val="41294A"/>
                </a:solidFill>
              </a:defRPr>
            </a:lvl1pPr>
            <a:lvl2pPr lvl="1" rtl="0" algn="ctr">
              <a:spcBef>
                <a:spcPts val="0"/>
              </a:spcBef>
              <a:spcAft>
                <a:spcPts val="0"/>
              </a:spcAft>
              <a:buClr>
                <a:srgbClr val="41294A"/>
              </a:buClr>
              <a:buSzPts val="2000"/>
              <a:buNone/>
              <a:defRPr b="0" sz="2000">
                <a:solidFill>
                  <a:srgbClr val="41294A"/>
                </a:solidFill>
              </a:defRPr>
            </a:lvl2pPr>
            <a:lvl3pPr lvl="2" rtl="0" algn="ctr">
              <a:spcBef>
                <a:spcPts val="0"/>
              </a:spcBef>
              <a:spcAft>
                <a:spcPts val="0"/>
              </a:spcAft>
              <a:buClr>
                <a:srgbClr val="41294A"/>
              </a:buClr>
              <a:buSzPts val="2000"/>
              <a:buNone/>
              <a:defRPr b="0" sz="2000">
                <a:solidFill>
                  <a:srgbClr val="41294A"/>
                </a:solidFill>
              </a:defRPr>
            </a:lvl3pPr>
            <a:lvl4pPr lvl="3" rtl="0" algn="ctr">
              <a:spcBef>
                <a:spcPts val="0"/>
              </a:spcBef>
              <a:spcAft>
                <a:spcPts val="0"/>
              </a:spcAft>
              <a:buClr>
                <a:srgbClr val="41294A"/>
              </a:buClr>
              <a:buSzPts val="2000"/>
              <a:buNone/>
              <a:defRPr b="0" sz="2000">
                <a:solidFill>
                  <a:srgbClr val="41294A"/>
                </a:solidFill>
              </a:defRPr>
            </a:lvl4pPr>
            <a:lvl5pPr lvl="4" rtl="0" algn="ctr">
              <a:spcBef>
                <a:spcPts val="0"/>
              </a:spcBef>
              <a:spcAft>
                <a:spcPts val="0"/>
              </a:spcAft>
              <a:buClr>
                <a:srgbClr val="41294A"/>
              </a:buClr>
              <a:buSzPts val="2000"/>
              <a:buNone/>
              <a:defRPr b="0" sz="2000">
                <a:solidFill>
                  <a:srgbClr val="41294A"/>
                </a:solidFill>
              </a:defRPr>
            </a:lvl5pPr>
            <a:lvl6pPr lvl="5" rtl="0" algn="ctr">
              <a:spcBef>
                <a:spcPts val="0"/>
              </a:spcBef>
              <a:spcAft>
                <a:spcPts val="0"/>
              </a:spcAft>
              <a:buClr>
                <a:srgbClr val="41294A"/>
              </a:buClr>
              <a:buSzPts val="2000"/>
              <a:buNone/>
              <a:defRPr b="0" sz="2000">
                <a:solidFill>
                  <a:srgbClr val="41294A"/>
                </a:solidFill>
              </a:defRPr>
            </a:lvl6pPr>
            <a:lvl7pPr lvl="6" rtl="0" algn="ctr">
              <a:spcBef>
                <a:spcPts val="0"/>
              </a:spcBef>
              <a:spcAft>
                <a:spcPts val="0"/>
              </a:spcAft>
              <a:buClr>
                <a:srgbClr val="41294A"/>
              </a:buClr>
              <a:buSzPts val="2000"/>
              <a:buNone/>
              <a:defRPr b="0" sz="2000">
                <a:solidFill>
                  <a:srgbClr val="41294A"/>
                </a:solidFill>
              </a:defRPr>
            </a:lvl7pPr>
            <a:lvl8pPr lvl="7" rtl="0" algn="ctr">
              <a:spcBef>
                <a:spcPts val="0"/>
              </a:spcBef>
              <a:spcAft>
                <a:spcPts val="0"/>
              </a:spcAft>
              <a:buClr>
                <a:srgbClr val="41294A"/>
              </a:buClr>
              <a:buSzPts val="2000"/>
              <a:buNone/>
              <a:defRPr b="0" sz="2000">
                <a:solidFill>
                  <a:srgbClr val="41294A"/>
                </a:solidFill>
              </a:defRPr>
            </a:lvl8pPr>
            <a:lvl9pPr lvl="8" rtl="0" algn="ctr">
              <a:spcBef>
                <a:spcPts val="0"/>
              </a:spcBef>
              <a:spcAft>
                <a:spcPts val="0"/>
              </a:spcAft>
              <a:buClr>
                <a:srgbClr val="41294A"/>
              </a:buClr>
              <a:buSzPts val="2000"/>
              <a:buNone/>
              <a:defRPr b="0" sz="2000">
                <a:solidFill>
                  <a:srgbClr val="41294A"/>
                </a:solidFill>
              </a:defRPr>
            </a:lvl9pPr>
          </a:lstStyle>
          <a:p/>
        </p:txBody>
      </p:sp>
      <p:sp>
        <p:nvSpPr>
          <p:cNvPr id="4517" name="Google Shape;4517;p17"/>
          <p:cNvSpPr txBox="1"/>
          <p:nvPr>
            <p:ph idx="7" type="subTitle"/>
          </p:nvPr>
        </p:nvSpPr>
        <p:spPr>
          <a:xfrm>
            <a:off x="4866866" y="4077225"/>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Font typeface="Nunito"/>
              <a:buNone/>
              <a:defRPr sz="1400">
                <a:latin typeface="Nunito"/>
                <a:ea typeface="Nunito"/>
                <a:cs typeface="Nunito"/>
                <a:sym typeface="Nunito"/>
              </a:defRPr>
            </a:lvl1pPr>
            <a:lvl2pPr lvl="1" rtl="0" algn="ctr">
              <a:lnSpc>
                <a:spcPct val="100000"/>
              </a:lnSpc>
              <a:spcBef>
                <a:spcPts val="0"/>
              </a:spcBef>
              <a:spcAft>
                <a:spcPts val="0"/>
              </a:spcAft>
              <a:buSzPts val="1000"/>
              <a:buFont typeface="Nunito"/>
              <a:buNone/>
              <a:defRPr sz="1000">
                <a:latin typeface="Nunito"/>
                <a:ea typeface="Nunito"/>
                <a:cs typeface="Nunito"/>
                <a:sym typeface="Nunito"/>
              </a:defRPr>
            </a:lvl2pPr>
            <a:lvl3pPr lvl="2" rtl="0" algn="ctr">
              <a:lnSpc>
                <a:spcPct val="100000"/>
              </a:lnSpc>
              <a:spcBef>
                <a:spcPts val="0"/>
              </a:spcBef>
              <a:spcAft>
                <a:spcPts val="0"/>
              </a:spcAft>
              <a:buSzPts val="1000"/>
              <a:buFont typeface="Nunito"/>
              <a:buNone/>
              <a:defRPr sz="1000">
                <a:latin typeface="Nunito"/>
                <a:ea typeface="Nunito"/>
                <a:cs typeface="Nunito"/>
                <a:sym typeface="Nunito"/>
              </a:defRPr>
            </a:lvl3pPr>
            <a:lvl4pPr lvl="3" rtl="0" algn="ctr">
              <a:lnSpc>
                <a:spcPct val="100000"/>
              </a:lnSpc>
              <a:spcBef>
                <a:spcPts val="0"/>
              </a:spcBef>
              <a:spcAft>
                <a:spcPts val="0"/>
              </a:spcAft>
              <a:buSzPts val="1000"/>
              <a:buFont typeface="Nunito"/>
              <a:buNone/>
              <a:defRPr sz="1000">
                <a:latin typeface="Nunito"/>
                <a:ea typeface="Nunito"/>
                <a:cs typeface="Nunito"/>
                <a:sym typeface="Nunito"/>
              </a:defRPr>
            </a:lvl4pPr>
            <a:lvl5pPr lvl="4" rtl="0" algn="ctr">
              <a:lnSpc>
                <a:spcPct val="100000"/>
              </a:lnSpc>
              <a:spcBef>
                <a:spcPts val="0"/>
              </a:spcBef>
              <a:spcAft>
                <a:spcPts val="0"/>
              </a:spcAft>
              <a:buSzPts val="1000"/>
              <a:buFont typeface="Nunito"/>
              <a:buNone/>
              <a:defRPr sz="1000">
                <a:latin typeface="Nunito"/>
                <a:ea typeface="Nunito"/>
                <a:cs typeface="Nunito"/>
                <a:sym typeface="Nunito"/>
              </a:defRPr>
            </a:lvl5pPr>
            <a:lvl6pPr lvl="5" rtl="0" algn="ctr">
              <a:lnSpc>
                <a:spcPct val="100000"/>
              </a:lnSpc>
              <a:spcBef>
                <a:spcPts val="0"/>
              </a:spcBef>
              <a:spcAft>
                <a:spcPts val="0"/>
              </a:spcAft>
              <a:buSzPts val="1000"/>
              <a:buFont typeface="Nunito"/>
              <a:buNone/>
              <a:defRPr sz="1000">
                <a:latin typeface="Nunito"/>
                <a:ea typeface="Nunito"/>
                <a:cs typeface="Nunito"/>
                <a:sym typeface="Nunito"/>
              </a:defRPr>
            </a:lvl6pPr>
            <a:lvl7pPr lvl="6" rtl="0" algn="ctr">
              <a:lnSpc>
                <a:spcPct val="100000"/>
              </a:lnSpc>
              <a:spcBef>
                <a:spcPts val="0"/>
              </a:spcBef>
              <a:spcAft>
                <a:spcPts val="0"/>
              </a:spcAft>
              <a:buSzPts val="1000"/>
              <a:buFont typeface="Nunito"/>
              <a:buNone/>
              <a:defRPr sz="1000">
                <a:latin typeface="Nunito"/>
                <a:ea typeface="Nunito"/>
                <a:cs typeface="Nunito"/>
                <a:sym typeface="Nunito"/>
              </a:defRPr>
            </a:lvl7pPr>
            <a:lvl8pPr lvl="7" rtl="0" algn="ctr">
              <a:lnSpc>
                <a:spcPct val="100000"/>
              </a:lnSpc>
              <a:spcBef>
                <a:spcPts val="0"/>
              </a:spcBef>
              <a:spcAft>
                <a:spcPts val="0"/>
              </a:spcAft>
              <a:buSzPts val="1000"/>
              <a:buFont typeface="Nunito"/>
              <a:buNone/>
              <a:defRPr sz="1000">
                <a:latin typeface="Nunito"/>
                <a:ea typeface="Nunito"/>
                <a:cs typeface="Nunito"/>
                <a:sym typeface="Nunito"/>
              </a:defRPr>
            </a:lvl8pPr>
            <a:lvl9pPr lvl="8" rtl="0" algn="ctr">
              <a:lnSpc>
                <a:spcPct val="100000"/>
              </a:lnSpc>
              <a:spcBef>
                <a:spcPts val="0"/>
              </a:spcBef>
              <a:spcAft>
                <a:spcPts val="0"/>
              </a:spcAft>
              <a:buSzPts val="1000"/>
              <a:buFont typeface="Nunito"/>
              <a:buNone/>
              <a:defRPr sz="1000">
                <a:latin typeface="Nunito"/>
                <a:ea typeface="Nunito"/>
                <a:cs typeface="Nunito"/>
                <a:sym typeface="Nunito"/>
              </a:defRPr>
            </a:lvl9pPr>
          </a:lstStyle>
          <a:p/>
        </p:txBody>
      </p:sp>
      <p:sp>
        <p:nvSpPr>
          <p:cNvPr id="4518" name="Google Shape;4518;p17"/>
          <p:cNvSpPr txBox="1"/>
          <p:nvPr>
            <p:ph idx="8" type="title"/>
          </p:nvPr>
        </p:nvSpPr>
        <p:spPr>
          <a:xfrm>
            <a:off x="927975" y="521625"/>
            <a:ext cx="5723400" cy="560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4519" name="Google Shape;4519;p17"/>
          <p:cNvGrpSpPr/>
          <p:nvPr/>
        </p:nvGrpSpPr>
        <p:grpSpPr>
          <a:xfrm rot="10800000">
            <a:off x="25990" y="4629926"/>
            <a:ext cx="101034" cy="91052"/>
            <a:chOff x="7737341" y="1046941"/>
            <a:chExt cx="161913" cy="145916"/>
          </a:xfrm>
        </p:grpSpPr>
        <p:sp>
          <p:nvSpPr>
            <p:cNvPr id="4520" name="Google Shape;4520;p17"/>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1" name="Google Shape;4521;p17"/>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2" name="Google Shape;4522;p17"/>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23" name="Google Shape;4523;p17"/>
          <p:cNvGrpSpPr/>
          <p:nvPr/>
        </p:nvGrpSpPr>
        <p:grpSpPr>
          <a:xfrm rot="10800000">
            <a:off x="8964920" y="4479710"/>
            <a:ext cx="120868" cy="109687"/>
            <a:chOff x="737385" y="1492952"/>
            <a:chExt cx="161913" cy="146935"/>
          </a:xfrm>
        </p:grpSpPr>
        <p:sp>
          <p:nvSpPr>
            <p:cNvPr id="4524" name="Google Shape;4524;p17"/>
            <p:cNvSpPr/>
            <p:nvPr/>
          </p:nvSpPr>
          <p:spPr>
            <a:xfrm>
              <a:off x="737385" y="1587881"/>
              <a:ext cx="67974" cy="52006"/>
            </a:xfrm>
            <a:custGeom>
              <a:rect b="b" l="l" r="r" t="t"/>
              <a:pathLst>
                <a:path extrusionOk="0" h="1736" w="2269">
                  <a:moveTo>
                    <a:pt x="1135" y="1"/>
                  </a:moveTo>
                  <a:cubicBezTo>
                    <a:pt x="0" y="1"/>
                    <a:pt x="0" y="1735"/>
                    <a:pt x="1135" y="1735"/>
                  </a:cubicBezTo>
                  <a:cubicBezTo>
                    <a:pt x="2269" y="1735"/>
                    <a:pt x="2269" y="1"/>
                    <a:pt x="113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5" name="Google Shape;4525;p17"/>
            <p:cNvSpPr/>
            <p:nvPr/>
          </p:nvSpPr>
          <p:spPr>
            <a:xfrm>
              <a:off x="790346" y="1492952"/>
              <a:ext cx="66985" cy="52995"/>
            </a:xfrm>
            <a:custGeom>
              <a:rect b="b" l="l" r="r" t="t"/>
              <a:pathLst>
                <a:path extrusionOk="0" h="1769" w="2236">
                  <a:moveTo>
                    <a:pt x="1101" y="1"/>
                  </a:moveTo>
                  <a:cubicBezTo>
                    <a:pt x="0" y="1"/>
                    <a:pt x="0" y="1769"/>
                    <a:pt x="1101" y="1769"/>
                  </a:cubicBezTo>
                  <a:cubicBezTo>
                    <a:pt x="2235" y="1769"/>
                    <a:pt x="2235" y="1"/>
                    <a:pt x="11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6" name="Google Shape;4526;p17"/>
            <p:cNvSpPr/>
            <p:nvPr/>
          </p:nvSpPr>
          <p:spPr>
            <a:xfrm>
              <a:off x="832314" y="1587881"/>
              <a:ext cx="66985" cy="52006"/>
            </a:xfrm>
            <a:custGeom>
              <a:rect b="b" l="l" r="r" t="t"/>
              <a:pathLst>
                <a:path extrusionOk="0" h="1736" w="2236">
                  <a:moveTo>
                    <a:pt x="1101" y="1"/>
                  </a:moveTo>
                  <a:cubicBezTo>
                    <a:pt x="0" y="1"/>
                    <a:pt x="0" y="1735"/>
                    <a:pt x="1101" y="1735"/>
                  </a:cubicBezTo>
                  <a:cubicBezTo>
                    <a:pt x="2235" y="1735"/>
                    <a:pt x="2235" y="1"/>
                    <a:pt x="11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27" name="Google Shape;4527;p17"/>
          <p:cNvSpPr/>
          <p:nvPr/>
        </p:nvSpPr>
        <p:spPr>
          <a:xfrm rot="10800000">
            <a:off x="6064628" y="-39367"/>
            <a:ext cx="3274922" cy="511070"/>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8" name="Google Shape;4528;p17"/>
          <p:cNvSpPr/>
          <p:nvPr/>
        </p:nvSpPr>
        <p:spPr>
          <a:xfrm rot="10800000">
            <a:off x="-60286" y="4823433"/>
            <a:ext cx="2795640" cy="436590"/>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29" name="Google Shape;4529;p17"/>
          <p:cNvGrpSpPr/>
          <p:nvPr/>
        </p:nvGrpSpPr>
        <p:grpSpPr>
          <a:xfrm rot="10800000">
            <a:off x="7597376" y="4589276"/>
            <a:ext cx="323353" cy="838278"/>
            <a:chOff x="1823086" y="-208516"/>
            <a:chExt cx="433159" cy="1122944"/>
          </a:xfrm>
        </p:grpSpPr>
        <p:sp>
          <p:nvSpPr>
            <p:cNvPr id="4530" name="Google Shape;4530;p17"/>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1" name="Google Shape;4531;p17"/>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2" name="Google Shape;4532;p17"/>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3" name="Google Shape;4533;p17"/>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4" name="Google Shape;4534;p17"/>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5" name="Google Shape;4535;p17"/>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6" name="Google Shape;4536;p17"/>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7" name="Google Shape;4537;p17"/>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38" name="Google Shape;4538;p17"/>
          <p:cNvGrpSpPr/>
          <p:nvPr/>
        </p:nvGrpSpPr>
        <p:grpSpPr>
          <a:xfrm rot="10800000">
            <a:off x="8385822" y="4335155"/>
            <a:ext cx="1049820" cy="671216"/>
            <a:chOff x="-206267" y="355694"/>
            <a:chExt cx="1406323" cy="899150"/>
          </a:xfrm>
        </p:grpSpPr>
        <p:sp>
          <p:nvSpPr>
            <p:cNvPr id="4539" name="Google Shape;4539;p17"/>
            <p:cNvSpPr/>
            <p:nvPr/>
          </p:nvSpPr>
          <p:spPr>
            <a:xfrm>
              <a:off x="-206267" y="355694"/>
              <a:ext cx="1329334" cy="847138"/>
            </a:xfrm>
            <a:custGeom>
              <a:rect b="b" l="l" r="r" t="t"/>
              <a:pathLst>
                <a:path extrusionOk="0" h="28278" w="44374">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0" name="Google Shape;4540;p17"/>
            <p:cNvSpPr/>
            <p:nvPr/>
          </p:nvSpPr>
          <p:spPr>
            <a:xfrm>
              <a:off x="597494" y="885935"/>
              <a:ext cx="69981" cy="159014"/>
            </a:xfrm>
            <a:custGeom>
              <a:rect b="b" l="l" r="r" t="t"/>
              <a:pathLst>
                <a:path extrusionOk="0" h="5308" w="2336">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1" name="Google Shape;4541;p17"/>
            <p:cNvSpPr/>
            <p:nvPr/>
          </p:nvSpPr>
          <p:spPr>
            <a:xfrm>
              <a:off x="702218" y="915411"/>
              <a:ext cx="138134" cy="70969"/>
            </a:xfrm>
            <a:custGeom>
              <a:rect b="b" l="l" r="r" t="t"/>
              <a:pathLst>
                <a:path extrusionOk="0" h="2369" w="4611">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2" name="Google Shape;4542;p17"/>
            <p:cNvSpPr/>
            <p:nvPr/>
          </p:nvSpPr>
          <p:spPr>
            <a:xfrm>
              <a:off x="751374" y="1028883"/>
              <a:ext cx="62971" cy="125642"/>
            </a:xfrm>
            <a:custGeom>
              <a:rect b="b" l="l" r="r" t="t"/>
              <a:pathLst>
                <a:path extrusionOk="0" h="4194" w="2102">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3" name="Google Shape;4543;p17"/>
            <p:cNvSpPr/>
            <p:nvPr/>
          </p:nvSpPr>
          <p:spPr>
            <a:xfrm>
              <a:off x="853402" y="1015612"/>
              <a:ext cx="117823" cy="84001"/>
            </a:xfrm>
            <a:custGeom>
              <a:rect b="b" l="l" r="r" t="t"/>
              <a:pathLst>
                <a:path extrusionOk="0" h="2804" w="3933">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4" name="Google Shape;4544;p17"/>
            <p:cNvSpPr/>
            <p:nvPr/>
          </p:nvSpPr>
          <p:spPr>
            <a:xfrm>
              <a:off x="921251" y="1139478"/>
              <a:ext cx="62971" cy="115366"/>
            </a:xfrm>
            <a:custGeom>
              <a:rect b="b" l="l" r="r" t="t"/>
              <a:pathLst>
                <a:path extrusionOk="0" h="3851" w="2102">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5" name="Google Shape;4545;p17"/>
            <p:cNvSpPr/>
            <p:nvPr/>
          </p:nvSpPr>
          <p:spPr>
            <a:xfrm>
              <a:off x="999165" y="1094485"/>
              <a:ext cx="88974" cy="73576"/>
            </a:xfrm>
            <a:custGeom>
              <a:rect b="b" l="l" r="r" t="t"/>
              <a:pathLst>
                <a:path extrusionOk="0" h="2456" w="297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6" name="Google Shape;4546;p17"/>
            <p:cNvSpPr/>
            <p:nvPr/>
          </p:nvSpPr>
          <p:spPr>
            <a:xfrm>
              <a:off x="1060693" y="1176263"/>
              <a:ext cx="139362" cy="76422"/>
            </a:xfrm>
            <a:custGeom>
              <a:rect b="b" l="l" r="r" t="t"/>
              <a:pathLst>
                <a:path extrusionOk="0" h="2551" w="4652">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47" name="Google Shape;4547;p17"/>
          <p:cNvGrpSpPr/>
          <p:nvPr/>
        </p:nvGrpSpPr>
        <p:grpSpPr>
          <a:xfrm rot="10800000">
            <a:off x="8647401" y="4704241"/>
            <a:ext cx="672642" cy="650434"/>
            <a:chOff x="-168381" y="-168706"/>
            <a:chExt cx="901061" cy="871312"/>
          </a:xfrm>
        </p:grpSpPr>
        <p:sp>
          <p:nvSpPr>
            <p:cNvPr id="4548" name="Google Shape;4548;p17"/>
            <p:cNvSpPr/>
            <p:nvPr/>
          </p:nvSpPr>
          <p:spPr>
            <a:xfrm>
              <a:off x="-157717" y="-134796"/>
              <a:ext cx="890397" cy="837402"/>
            </a:xfrm>
            <a:custGeom>
              <a:rect b="b" l="l" r="r" t="t"/>
              <a:pathLst>
                <a:path extrusionOk="0" h="27953" w="29722">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9" name="Google Shape;4549;p17"/>
            <p:cNvSpPr/>
            <p:nvPr/>
          </p:nvSpPr>
          <p:spPr>
            <a:xfrm>
              <a:off x="-168381" y="-168706"/>
              <a:ext cx="804808" cy="754000"/>
            </a:xfrm>
            <a:custGeom>
              <a:rect b="b" l="l" r="r" t="t"/>
              <a:pathLst>
                <a:path extrusionOk="0" h="25169" w="26865">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0" name="Google Shape;4550;p17"/>
            <p:cNvSpPr/>
            <p:nvPr/>
          </p:nvSpPr>
          <p:spPr>
            <a:xfrm>
              <a:off x="380880" y="342484"/>
              <a:ext cx="199876" cy="224232"/>
            </a:xfrm>
            <a:custGeom>
              <a:rect b="b" l="l" r="r" t="t"/>
              <a:pathLst>
                <a:path extrusionOk="0" h="7485" w="6672">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1" name="Google Shape;4551;p17"/>
            <p:cNvSpPr/>
            <p:nvPr/>
          </p:nvSpPr>
          <p:spPr>
            <a:xfrm>
              <a:off x="243984" y="203700"/>
              <a:ext cx="219978" cy="244124"/>
            </a:xfrm>
            <a:custGeom>
              <a:rect b="b" l="l" r="r" t="t"/>
              <a:pathLst>
                <a:path extrusionOk="0" h="8149" w="7343">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2" name="Google Shape;4552;p17"/>
            <p:cNvSpPr/>
            <p:nvPr/>
          </p:nvSpPr>
          <p:spPr>
            <a:xfrm>
              <a:off x="73119" y="64048"/>
              <a:ext cx="303799" cy="334805"/>
            </a:xfrm>
            <a:custGeom>
              <a:rect b="b" l="l" r="r" t="t"/>
              <a:pathLst>
                <a:path extrusionOk="0" h="11176" w="10141">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3" name="Google Shape;4553;p17"/>
            <p:cNvSpPr/>
            <p:nvPr/>
          </p:nvSpPr>
          <p:spPr>
            <a:xfrm>
              <a:off x="-59793" y="-50082"/>
              <a:ext cx="283847" cy="333038"/>
            </a:xfrm>
            <a:custGeom>
              <a:rect b="b" l="l" r="r" t="t"/>
              <a:pathLst>
                <a:path extrusionOk="0" h="11117" w="9475">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4" name="Google Shape;4554;p17"/>
            <p:cNvSpPr/>
            <p:nvPr/>
          </p:nvSpPr>
          <p:spPr>
            <a:xfrm>
              <a:off x="459812" y="66055"/>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5" name="Google Shape;4555;p17"/>
            <p:cNvSpPr/>
            <p:nvPr/>
          </p:nvSpPr>
          <p:spPr>
            <a:xfrm>
              <a:off x="471794" y="121023"/>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6" name="Google Shape;4556;p17"/>
            <p:cNvSpPr/>
            <p:nvPr/>
          </p:nvSpPr>
          <p:spPr>
            <a:xfrm>
              <a:off x="512773" y="80044"/>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7" name="Google Shape;4557;p17"/>
            <p:cNvSpPr/>
            <p:nvPr/>
          </p:nvSpPr>
          <p:spPr>
            <a:xfrm>
              <a:off x="89085" y="51170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8" name="Google Shape;4558;p17"/>
            <p:cNvSpPr/>
            <p:nvPr/>
          </p:nvSpPr>
          <p:spPr>
            <a:xfrm>
              <a:off x="115086" y="451761"/>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9" name="Google Shape;4559;p17"/>
            <p:cNvSpPr/>
            <p:nvPr/>
          </p:nvSpPr>
          <p:spPr>
            <a:xfrm>
              <a:off x="147049" y="503734"/>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0" name="Google Shape;4560;p17"/>
            <p:cNvSpPr/>
            <p:nvPr/>
          </p:nvSpPr>
          <p:spPr>
            <a:xfrm>
              <a:off x="7943" y="204958"/>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1" name="Google Shape;4561;p17"/>
            <p:cNvSpPr/>
            <p:nvPr/>
          </p:nvSpPr>
          <p:spPr>
            <a:xfrm>
              <a:off x="13934" y="146995"/>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2" name="Google Shape;4562;p17"/>
            <p:cNvSpPr/>
            <p:nvPr/>
          </p:nvSpPr>
          <p:spPr>
            <a:xfrm>
              <a:off x="430845" y="285898"/>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3" name="Google Shape;4563;p17"/>
            <p:cNvSpPr/>
            <p:nvPr/>
          </p:nvSpPr>
          <p:spPr>
            <a:xfrm>
              <a:off x="462808" y="268913"/>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4" name="Google Shape;4564;p17"/>
            <p:cNvSpPr/>
            <p:nvPr/>
          </p:nvSpPr>
          <p:spPr>
            <a:xfrm>
              <a:off x="219990" y="5096"/>
              <a:ext cx="28010" cy="21030"/>
            </a:xfrm>
            <a:custGeom>
              <a:rect b="b" l="l" r="r" t="t"/>
              <a:pathLst>
                <a:path extrusionOk="0" h="702" w="935">
                  <a:moveTo>
                    <a:pt x="468" y="1"/>
                  </a:moveTo>
                  <a:cubicBezTo>
                    <a:pt x="1" y="1"/>
                    <a:pt x="1" y="701"/>
                    <a:pt x="468" y="701"/>
                  </a:cubicBezTo>
                  <a:cubicBezTo>
                    <a:pt x="935" y="701"/>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5" name="Google Shape;4565;p17"/>
            <p:cNvSpPr/>
            <p:nvPr/>
          </p:nvSpPr>
          <p:spPr>
            <a:xfrm>
              <a:off x="578705" y="465750"/>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6" name="Google Shape;4566;p17"/>
            <p:cNvSpPr/>
            <p:nvPr/>
          </p:nvSpPr>
          <p:spPr>
            <a:xfrm>
              <a:off x="494770" y="52371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67" name="Google Shape;4567;p17"/>
          <p:cNvGrpSpPr/>
          <p:nvPr/>
        </p:nvGrpSpPr>
        <p:grpSpPr>
          <a:xfrm rot="10800000">
            <a:off x="8279153" y="4567844"/>
            <a:ext cx="327320" cy="885896"/>
            <a:chOff x="904476" y="-243594"/>
            <a:chExt cx="438472" cy="1186732"/>
          </a:xfrm>
        </p:grpSpPr>
        <p:sp>
          <p:nvSpPr>
            <p:cNvPr id="4568" name="Google Shape;4568;p17"/>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9" name="Google Shape;4569;p17"/>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0" name="Google Shape;4570;p17"/>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1" name="Google Shape;4571;p17"/>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2" name="Google Shape;4572;p17"/>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3" name="Google Shape;4573;p17"/>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4" name="Google Shape;4574;p17"/>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5" name="Google Shape;4575;p17"/>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6" name="Google Shape;4576;p17"/>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7" name="Google Shape;4577;p17"/>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8" name="Google Shape;4578;p17"/>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9" name="Google Shape;4579;p17"/>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0" name="Google Shape;4580;p17"/>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1" name="Google Shape;4581;p17"/>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2" name="Google Shape;4582;p17"/>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3" name="Google Shape;4583;p17"/>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4" name="Google Shape;4584;p17"/>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5" name="Google Shape;4585;p17"/>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6" name="Google Shape;4586;p17"/>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7" name="Google Shape;4587;p17"/>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8" name="Google Shape;4588;p17"/>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9" name="Google Shape;4589;p17"/>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0" name="Google Shape;4590;p17"/>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1" name="Google Shape;4591;p17"/>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2" name="Google Shape;4592;p17"/>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3" name="Google Shape;4593;p17"/>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4" name="Google Shape;4594;p17"/>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95" name="Google Shape;4595;p17"/>
          <p:cNvGrpSpPr/>
          <p:nvPr/>
        </p:nvGrpSpPr>
        <p:grpSpPr>
          <a:xfrm rot="10800000">
            <a:off x="7701689" y="4745869"/>
            <a:ext cx="493195" cy="847765"/>
            <a:chOff x="1455834" y="-430995"/>
            <a:chExt cx="660677" cy="1135653"/>
          </a:xfrm>
        </p:grpSpPr>
        <p:sp>
          <p:nvSpPr>
            <p:cNvPr id="4596" name="Google Shape;4596;p17"/>
            <p:cNvSpPr/>
            <p:nvPr/>
          </p:nvSpPr>
          <p:spPr>
            <a:xfrm>
              <a:off x="1455834" y="-342088"/>
              <a:ext cx="651576" cy="1046745"/>
            </a:xfrm>
            <a:custGeom>
              <a:rect b="b" l="l" r="r" t="t"/>
              <a:pathLst>
                <a:path extrusionOk="0" h="34941" w="2175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7" name="Google Shape;4597;p17"/>
            <p:cNvSpPr/>
            <p:nvPr/>
          </p:nvSpPr>
          <p:spPr>
            <a:xfrm>
              <a:off x="1538301" y="-430995"/>
              <a:ext cx="578210" cy="1060406"/>
            </a:xfrm>
            <a:custGeom>
              <a:rect b="b" l="l" r="r" t="t"/>
              <a:pathLst>
                <a:path extrusionOk="0" h="35397" w="19301">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8" name="Google Shape;4598;p17"/>
            <p:cNvSpPr/>
            <p:nvPr/>
          </p:nvSpPr>
          <p:spPr>
            <a:xfrm>
              <a:off x="1524162" y="373308"/>
              <a:ext cx="201494" cy="167043"/>
            </a:xfrm>
            <a:custGeom>
              <a:rect b="b" l="l" r="r" t="t"/>
              <a:pathLst>
                <a:path extrusionOk="0" h="5576" w="6726">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9" name="Google Shape;4599;p17"/>
            <p:cNvSpPr/>
            <p:nvPr/>
          </p:nvSpPr>
          <p:spPr>
            <a:xfrm>
              <a:off x="1522934" y="228264"/>
              <a:ext cx="280103" cy="217881"/>
            </a:xfrm>
            <a:custGeom>
              <a:rect b="b" l="l" r="r" t="t"/>
              <a:pathLst>
                <a:path extrusionOk="0" h="7273" w="935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0" name="Google Shape;4600;p17"/>
            <p:cNvSpPr/>
            <p:nvPr/>
          </p:nvSpPr>
          <p:spPr>
            <a:xfrm>
              <a:off x="1512719" y="76270"/>
              <a:ext cx="388219" cy="265753"/>
            </a:xfrm>
            <a:custGeom>
              <a:rect b="b" l="l" r="r" t="t"/>
              <a:pathLst>
                <a:path extrusionOk="0" h="8871" w="12959">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1" name="Google Shape;4601;p17"/>
            <p:cNvSpPr/>
            <p:nvPr/>
          </p:nvSpPr>
          <p:spPr>
            <a:xfrm>
              <a:off x="1532699" y="-106248"/>
              <a:ext cx="446786" cy="249426"/>
            </a:xfrm>
            <a:custGeom>
              <a:rect b="b" l="l" r="r" t="t"/>
              <a:pathLst>
                <a:path extrusionOk="0" h="8326" w="14914">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2" name="Google Shape;4602;p17"/>
            <p:cNvSpPr/>
            <p:nvPr/>
          </p:nvSpPr>
          <p:spPr>
            <a:xfrm>
              <a:off x="1720100" y="-252581"/>
              <a:ext cx="279863" cy="178007"/>
            </a:xfrm>
            <a:custGeom>
              <a:rect b="b" l="l" r="r" t="t"/>
              <a:pathLst>
                <a:path extrusionOk="0" h="5942" w="9342">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3" name="Google Shape;4603;p17"/>
            <p:cNvSpPr/>
            <p:nvPr/>
          </p:nvSpPr>
          <p:spPr>
            <a:xfrm>
              <a:off x="1919452" y="216941"/>
              <a:ext cx="31006" cy="24026"/>
            </a:xfrm>
            <a:custGeom>
              <a:rect b="b" l="l" r="r" t="t"/>
              <a:pathLst>
                <a:path extrusionOk="0" h="802" w="1035">
                  <a:moveTo>
                    <a:pt x="535" y="1"/>
                  </a:moveTo>
                  <a:cubicBezTo>
                    <a:pt x="1" y="1"/>
                    <a:pt x="1" y="801"/>
                    <a:pt x="535" y="801"/>
                  </a:cubicBezTo>
                  <a:cubicBezTo>
                    <a:pt x="1035" y="801"/>
                    <a:pt x="1035" y="1"/>
                    <a:pt x="53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4" name="Google Shape;4604;p17"/>
            <p:cNvSpPr/>
            <p:nvPr/>
          </p:nvSpPr>
          <p:spPr>
            <a:xfrm>
              <a:off x="1955429" y="183960"/>
              <a:ext cx="31006" cy="24026"/>
            </a:xfrm>
            <a:custGeom>
              <a:rect b="b" l="l" r="r" t="t"/>
              <a:pathLst>
                <a:path extrusionOk="0" h="802" w="1035">
                  <a:moveTo>
                    <a:pt x="501" y="1"/>
                  </a:moveTo>
                  <a:cubicBezTo>
                    <a:pt x="1" y="1"/>
                    <a:pt x="1" y="801"/>
                    <a:pt x="501" y="801"/>
                  </a:cubicBezTo>
                  <a:cubicBezTo>
                    <a:pt x="1035" y="801"/>
                    <a:pt x="1035" y="1"/>
                    <a:pt x="50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5" name="Google Shape;4605;p17"/>
            <p:cNvSpPr/>
            <p:nvPr/>
          </p:nvSpPr>
          <p:spPr>
            <a:xfrm>
              <a:off x="1968429" y="242912"/>
              <a:ext cx="31006" cy="24026"/>
            </a:xfrm>
            <a:custGeom>
              <a:rect b="b" l="l" r="r" t="t"/>
              <a:pathLst>
                <a:path extrusionOk="0" h="802" w="1035">
                  <a:moveTo>
                    <a:pt x="501" y="1"/>
                  </a:moveTo>
                  <a:cubicBezTo>
                    <a:pt x="0" y="1"/>
                    <a:pt x="0" y="801"/>
                    <a:pt x="501" y="801"/>
                  </a:cubicBezTo>
                  <a:cubicBezTo>
                    <a:pt x="1034" y="801"/>
                    <a:pt x="1034" y="1"/>
                    <a:pt x="50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6" name="Google Shape;4606;p17"/>
            <p:cNvSpPr/>
            <p:nvPr/>
          </p:nvSpPr>
          <p:spPr>
            <a:xfrm>
              <a:off x="1586709" y="67044"/>
              <a:ext cx="32025" cy="24026"/>
            </a:xfrm>
            <a:custGeom>
              <a:rect b="b" l="l" r="r" t="t"/>
              <a:pathLst>
                <a:path extrusionOk="0" h="802" w="1069">
                  <a:moveTo>
                    <a:pt x="535" y="1"/>
                  </a:moveTo>
                  <a:cubicBezTo>
                    <a:pt x="1" y="1"/>
                    <a:pt x="1" y="802"/>
                    <a:pt x="535" y="802"/>
                  </a:cubicBezTo>
                  <a:cubicBezTo>
                    <a:pt x="1068" y="802"/>
                    <a:pt x="1068" y="1"/>
                    <a:pt x="53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7" name="Google Shape;4607;p17"/>
            <p:cNvSpPr/>
            <p:nvPr/>
          </p:nvSpPr>
          <p:spPr>
            <a:xfrm>
              <a:off x="1625681" y="37088"/>
              <a:ext cx="32025" cy="25015"/>
            </a:xfrm>
            <a:custGeom>
              <a:rect b="b" l="l" r="r" t="t"/>
              <a:pathLst>
                <a:path extrusionOk="0" h="835" w="1069">
                  <a:moveTo>
                    <a:pt x="535" y="0"/>
                  </a:moveTo>
                  <a:cubicBezTo>
                    <a:pt x="1" y="0"/>
                    <a:pt x="1" y="834"/>
                    <a:pt x="535" y="834"/>
                  </a:cubicBezTo>
                  <a:cubicBezTo>
                    <a:pt x="1068" y="834"/>
                    <a:pt x="1068"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8" name="Google Shape;4608;p17"/>
            <p:cNvSpPr/>
            <p:nvPr/>
          </p:nvSpPr>
          <p:spPr>
            <a:xfrm>
              <a:off x="1736605" y="-219720"/>
              <a:ext cx="31995" cy="24026"/>
            </a:xfrm>
            <a:custGeom>
              <a:rect b="b" l="l" r="r" t="t"/>
              <a:pathLst>
                <a:path extrusionOk="0" h="802" w="1068">
                  <a:moveTo>
                    <a:pt x="534" y="0"/>
                  </a:moveTo>
                  <a:cubicBezTo>
                    <a:pt x="1" y="0"/>
                    <a:pt x="1" y="801"/>
                    <a:pt x="534" y="801"/>
                  </a:cubicBezTo>
                  <a:cubicBezTo>
                    <a:pt x="1068" y="801"/>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9" name="Google Shape;4609;p17"/>
            <p:cNvSpPr/>
            <p:nvPr/>
          </p:nvSpPr>
          <p:spPr>
            <a:xfrm>
              <a:off x="1779561" y="-252701"/>
              <a:ext cx="31006" cy="25015"/>
            </a:xfrm>
            <a:custGeom>
              <a:rect b="b" l="l" r="r" t="t"/>
              <a:pathLst>
                <a:path extrusionOk="0" h="835" w="1035">
                  <a:moveTo>
                    <a:pt x="501" y="1"/>
                  </a:moveTo>
                  <a:cubicBezTo>
                    <a:pt x="1" y="1"/>
                    <a:pt x="1" y="835"/>
                    <a:pt x="501" y="835"/>
                  </a:cubicBezTo>
                  <a:cubicBezTo>
                    <a:pt x="1035" y="835"/>
                    <a:pt x="1035" y="1"/>
                    <a:pt x="50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0" name="Google Shape;4610;p17"/>
            <p:cNvSpPr/>
            <p:nvPr/>
          </p:nvSpPr>
          <p:spPr>
            <a:xfrm>
              <a:off x="1785582" y="265918"/>
              <a:ext cx="31995" cy="23996"/>
            </a:xfrm>
            <a:custGeom>
              <a:rect b="b" l="l" r="r" t="t"/>
              <a:pathLst>
                <a:path extrusionOk="0" h="801" w="1068">
                  <a:moveTo>
                    <a:pt x="534" y="0"/>
                  </a:moveTo>
                  <a:cubicBezTo>
                    <a:pt x="0" y="0"/>
                    <a:pt x="0" y="801"/>
                    <a:pt x="534" y="801"/>
                  </a:cubicBezTo>
                  <a:cubicBezTo>
                    <a:pt x="1067" y="801"/>
                    <a:pt x="1067"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1" name="Google Shape;4611;p17"/>
            <p:cNvSpPr/>
            <p:nvPr/>
          </p:nvSpPr>
          <p:spPr>
            <a:xfrm>
              <a:off x="1808558" y="323852"/>
              <a:ext cx="31995" cy="25015"/>
            </a:xfrm>
            <a:custGeom>
              <a:rect b="b" l="l" r="r" t="t"/>
              <a:pathLst>
                <a:path extrusionOk="0" h="835" w="1068">
                  <a:moveTo>
                    <a:pt x="534" y="1"/>
                  </a:moveTo>
                  <a:cubicBezTo>
                    <a:pt x="0" y="1"/>
                    <a:pt x="0" y="835"/>
                    <a:pt x="534" y="835"/>
                  </a:cubicBezTo>
                  <a:cubicBezTo>
                    <a:pt x="1068" y="835"/>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2" name="Google Shape;4612;p17"/>
            <p:cNvSpPr/>
            <p:nvPr/>
          </p:nvSpPr>
          <p:spPr>
            <a:xfrm>
              <a:off x="1524761" y="369833"/>
              <a:ext cx="32025" cy="23996"/>
            </a:xfrm>
            <a:custGeom>
              <a:rect b="b" l="l" r="r" t="t"/>
              <a:pathLst>
                <a:path extrusionOk="0" h="801" w="1069">
                  <a:moveTo>
                    <a:pt x="535" y="0"/>
                  </a:moveTo>
                  <a:cubicBezTo>
                    <a:pt x="1" y="0"/>
                    <a:pt x="1" y="801"/>
                    <a:pt x="535" y="801"/>
                  </a:cubicBezTo>
                  <a:cubicBezTo>
                    <a:pt x="1068" y="801"/>
                    <a:pt x="1068"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3" name="Google Shape;4613;p17"/>
            <p:cNvSpPr/>
            <p:nvPr/>
          </p:nvSpPr>
          <p:spPr>
            <a:xfrm>
              <a:off x="1573738" y="333857"/>
              <a:ext cx="31995" cy="23996"/>
            </a:xfrm>
            <a:custGeom>
              <a:rect b="b" l="l" r="r" t="t"/>
              <a:pathLst>
                <a:path extrusionOk="0" h="801" w="1068">
                  <a:moveTo>
                    <a:pt x="534" y="0"/>
                  </a:moveTo>
                  <a:cubicBezTo>
                    <a:pt x="0" y="0"/>
                    <a:pt x="0" y="801"/>
                    <a:pt x="534" y="801"/>
                  </a:cubicBezTo>
                  <a:cubicBezTo>
                    <a:pt x="1068" y="801"/>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4" name="Google Shape;4614;p17"/>
            <p:cNvSpPr/>
            <p:nvPr/>
          </p:nvSpPr>
          <p:spPr>
            <a:xfrm>
              <a:off x="1632690" y="545701"/>
              <a:ext cx="31006" cy="23996"/>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5" name="Google Shape;4615;p17"/>
            <p:cNvSpPr/>
            <p:nvPr/>
          </p:nvSpPr>
          <p:spPr>
            <a:xfrm>
              <a:off x="1599709" y="597644"/>
              <a:ext cx="32025" cy="25015"/>
            </a:xfrm>
            <a:custGeom>
              <a:rect b="b" l="l" r="r" t="t"/>
              <a:pathLst>
                <a:path extrusionOk="0" h="835" w="1069">
                  <a:moveTo>
                    <a:pt x="534" y="1"/>
                  </a:moveTo>
                  <a:cubicBezTo>
                    <a:pt x="1" y="1"/>
                    <a:pt x="1" y="835"/>
                    <a:pt x="534" y="835"/>
                  </a:cubicBezTo>
                  <a:cubicBezTo>
                    <a:pt x="1068" y="835"/>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16" name="Google Shape;4616;p17"/>
          <p:cNvGrpSpPr/>
          <p:nvPr/>
        </p:nvGrpSpPr>
        <p:grpSpPr>
          <a:xfrm rot="10800000">
            <a:off x="7256455" y="4765459"/>
            <a:ext cx="608728" cy="850872"/>
            <a:chOff x="1897495" y="-461400"/>
            <a:chExt cx="815443" cy="1139815"/>
          </a:xfrm>
        </p:grpSpPr>
        <p:sp>
          <p:nvSpPr>
            <p:cNvPr id="4617" name="Google Shape;4617;p17"/>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8" name="Google Shape;4618;p17"/>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9" name="Google Shape;4619;p17"/>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0" name="Google Shape;4620;p17"/>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1" name="Google Shape;4621;p17"/>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2" name="Google Shape;4622;p17"/>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3" name="Google Shape;4623;p17"/>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4" name="Google Shape;4624;p17"/>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5" name="Google Shape;4625;p17"/>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6" name="Google Shape;4626;p17"/>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7" name="Google Shape;4627;p17"/>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8" name="Google Shape;4628;p17"/>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9" name="Google Shape;4629;p17"/>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0" name="Google Shape;4630;p17"/>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1" name="Google Shape;4631;p17"/>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2" name="Google Shape;4632;p17"/>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3" name="Google Shape;4633;p17"/>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4" name="Google Shape;4634;p17"/>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5" name="Google Shape;4635;p17"/>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6" name="Google Shape;4636;p17"/>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7" name="Google Shape;4637;p17"/>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8" name="Google Shape;4638;p17"/>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39" name="Google Shape;4639;p17"/>
          <p:cNvGrpSpPr/>
          <p:nvPr/>
        </p:nvGrpSpPr>
        <p:grpSpPr>
          <a:xfrm flipH="1">
            <a:off x="8473439" y="3536760"/>
            <a:ext cx="325854" cy="425166"/>
            <a:chOff x="1304140" y="978228"/>
            <a:chExt cx="436509" cy="569545"/>
          </a:xfrm>
        </p:grpSpPr>
        <p:sp>
          <p:nvSpPr>
            <p:cNvPr id="4640" name="Google Shape;4640;p17"/>
            <p:cNvSpPr/>
            <p:nvPr/>
          </p:nvSpPr>
          <p:spPr>
            <a:xfrm>
              <a:off x="1321934" y="978228"/>
              <a:ext cx="418716" cy="433845"/>
            </a:xfrm>
            <a:custGeom>
              <a:rect b="b" l="l" r="r" t="t"/>
              <a:pathLst>
                <a:path extrusionOk="0" h="14482" w="13977">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1" name="Google Shape;4641;p17"/>
            <p:cNvSpPr/>
            <p:nvPr/>
          </p:nvSpPr>
          <p:spPr>
            <a:xfrm>
              <a:off x="1304140" y="1073037"/>
              <a:ext cx="322013" cy="474737"/>
            </a:xfrm>
            <a:custGeom>
              <a:rect b="b" l="l" r="r" t="t"/>
              <a:pathLst>
                <a:path extrusionOk="0" h="15847" w="10749">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2" name="Google Shape;4642;p17"/>
            <p:cNvSpPr/>
            <p:nvPr/>
          </p:nvSpPr>
          <p:spPr>
            <a:xfrm>
              <a:off x="1369383" y="1235665"/>
              <a:ext cx="155569" cy="125642"/>
            </a:xfrm>
            <a:custGeom>
              <a:rect b="b" l="l" r="r" t="t"/>
              <a:pathLst>
                <a:path extrusionOk="0" h="4194" w="5193">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3" name="Google Shape;4643;p17"/>
            <p:cNvSpPr/>
            <p:nvPr/>
          </p:nvSpPr>
          <p:spPr>
            <a:xfrm>
              <a:off x="1422853" y="1210682"/>
              <a:ext cx="90951" cy="89603"/>
            </a:xfrm>
            <a:custGeom>
              <a:rect b="b" l="l" r="r" t="t"/>
              <a:pathLst>
                <a:path extrusionOk="0" h="2991" w="3036">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4" name="Google Shape;4644;p17"/>
            <p:cNvSpPr/>
            <p:nvPr/>
          </p:nvSpPr>
          <p:spPr>
            <a:xfrm>
              <a:off x="1473208" y="1117461"/>
              <a:ext cx="125911" cy="118242"/>
            </a:xfrm>
            <a:custGeom>
              <a:rect b="b" l="l" r="r" t="t"/>
              <a:pathLst>
                <a:path extrusionOk="0" h="3947" w="4203">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5" name="Google Shape;4645;p17"/>
            <p:cNvSpPr/>
            <p:nvPr/>
          </p:nvSpPr>
          <p:spPr>
            <a:xfrm>
              <a:off x="1524761" y="1114256"/>
              <a:ext cx="61982" cy="58986"/>
            </a:xfrm>
            <a:custGeom>
              <a:rect b="b" l="l" r="r" t="t"/>
              <a:pathLst>
                <a:path extrusionOk="0" h="1969" w="2069">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6" name="Google Shape;4646;p17"/>
            <p:cNvSpPr/>
            <p:nvPr/>
          </p:nvSpPr>
          <p:spPr>
            <a:xfrm>
              <a:off x="1567747" y="1071270"/>
              <a:ext cx="60964" cy="60814"/>
            </a:xfrm>
            <a:custGeom>
              <a:rect b="b" l="l" r="r" t="t"/>
              <a:pathLst>
                <a:path extrusionOk="0" h="2030" w="2035">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7" name="Google Shape;4647;p17"/>
            <p:cNvSpPr/>
            <p:nvPr/>
          </p:nvSpPr>
          <p:spPr>
            <a:xfrm>
              <a:off x="1620708" y="1230153"/>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8" name="Google Shape;4648;p17"/>
            <p:cNvSpPr/>
            <p:nvPr/>
          </p:nvSpPr>
          <p:spPr>
            <a:xfrm>
              <a:off x="1628676" y="1204182"/>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9" name="Google Shape;4649;p17"/>
            <p:cNvSpPr/>
            <p:nvPr/>
          </p:nvSpPr>
          <p:spPr>
            <a:xfrm>
              <a:off x="1641677" y="1227158"/>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0" name="Google Shape;4650;p17"/>
            <p:cNvSpPr/>
            <p:nvPr/>
          </p:nvSpPr>
          <p:spPr>
            <a:xfrm>
              <a:off x="1628676" y="1036312"/>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1" name="Google Shape;4651;p17"/>
            <p:cNvSpPr/>
            <p:nvPr/>
          </p:nvSpPr>
          <p:spPr>
            <a:xfrm>
              <a:off x="1638681" y="1057280"/>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2" name="Google Shape;4652;p17"/>
            <p:cNvSpPr/>
            <p:nvPr/>
          </p:nvSpPr>
          <p:spPr>
            <a:xfrm>
              <a:off x="1651682" y="103032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3" name="Google Shape;4653;p17"/>
            <p:cNvSpPr/>
            <p:nvPr/>
          </p:nvSpPr>
          <p:spPr>
            <a:xfrm>
              <a:off x="1451820" y="1101255"/>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4" name="Google Shape;4654;p17"/>
            <p:cNvSpPr/>
            <p:nvPr/>
          </p:nvSpPr>
          <p:spPr>
            <a:xfrm>
              <a:off x="1457811" y="1073277"/>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5" name="Google Shape;4655;p17"/>
            <p:cNvSpPr/>
            <p:nvPr/>
          </p:nvSpPr>
          <p:spPr>
            <a:xfrm>
              <a:off x="1471800" y="109226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6" name="Google Shape;4656;p17"/>
            <p:cNvSpPr/>
            <p:nvPr/>
          </p:nvSpPr>
          <p:spPr>
            <a:xfrm>
              <a:off x="1544741" y="1374059"/>
              <a:ext cx="15039" cy="10006"/>
            </a:xfrm>
            <a:custGeom>
              <a:rect b="b" l="l" r="r" t="t"/>
              <a:pathLst>
                <a:path extrusionOk="0" h="334" w="502">
                  <a:moveTo>
                    <a:pt x="234" y="0"/>
                  </a:moveTo>
                  <a:cubicBezTo>
                    <a:pt x="1" y="0"/>
                    <a:pt x="1" y="334"/>
                    <a:pt x="234" y="334"/>
                  </a:cubicBezTo>
                  <a:lnTo>
                    <a:pt x="268" y="334"/>
                  </a:lnTo>
                  <a:cubicBezTo>
                    <a:pt x="501" y="334"/>
                    <a:pt x="501" y="0"/>
                    <a:pt x="268"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7" name="Google Shape;4657;p17"/>
            <p:cNvSpPr/>
            <p:nvPr/>
          </p:nvSpPr>
          <p:spPr>
            <a:xfrm>
              <a:off x="1555735" y="1346081"/>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8" name="Google Shape;4658;p17"/>
            <p:cNvSpPr/>
            <p:nvPr/>
          </p:nvSpPr>
          <p:spPr>
            <a:xfrm>
              <a:off x="1571731" y="1371063"/>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9" name="Google Shape;4659;p17"/>
            <p:cNvSpPr/>
            <p:nvPr/>
          </p:nvSpPr>
          <p:spPr>
            <a:xfrm>
              <a:off x="1354914" y="1205170"/>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0" name="Google Shape;4660;p17"/>
            <p:cNvSpPr/>
            <p:nvPr/>
          </p:nvSpPr>
          <p:spPr>
            <a:xfrm>
              <a:off x="1367885" y="1184201"/>
              <a:ext cx="14020" cy="10006"/>
            </a:xfrm>
            <a:custGeom>
              <a:rect b="b" l="l" r="r" t="t"/>
              <a:pathLst>
                <a:path extrusionOk="0" h="334" w="468">
                  <a:moveTo>
                    <a:pt x="234" y="0"/>
                  </a:moveTo>
                  <a:cubicBezTo>
                    <a:pt x="1" y="0"/>
                    <a:pt x="1" y="334"/>
                    <a:pt x="234" y="334"/>
                  </a:cubicBezTo>
                  <a:cubicBezTo>
                    <a:pt x="468" y="334"/>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1" name="Google Shape;4661;p17"/>
            <p:cNvSpPr/>
            <p:nvPr/>
          </p:nvSpPr>
          <p:spPr>
            <a:xfrm>
              <a:off x="1375883" y="1205170"/>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62" name="Google Shape;4662;p17"/>
          <p:cNvGrpSpPr/>
          <p:nvPr/>
        </p:nvGrpSpPr>
        <p:grpSpPr>
          <a:xfrm>
            <a:off x="-469360" y="-270381"/>
            <a:ext cx="2260158" cy="1544343"/>
            <a:chOff x="-469344" y="-270371"/>
            <a:chExt cx="2664966" cy="1820945"/>
          </a:xfrm>
        </p:grpSpPr>
        <p:grpSp>
          <p:nvGrpSpPr>
            <p:cNvPr id="4663" name="Google Shape;4663;p17"/>
            <p:cNvGrpSpPr/>
            <p:nvPr/>
          </p:nvGrpSpPr>
          <p:grpSpPr>
            <a:xfrm rot="10800000">
              <a:off x="-341273" y="793500"/>
              <a:ext cx="1190020" cy="757074"/>
              <a:chOff x="7742212" y="3926048"/>
              <a:chExt cx="1414838" cy="900099"/>
            </a:xfrm>
          </p:grpSpPr>
          <p:sp>
            <p:nvSpPr>
              <p:cNvPr id="4664" name="Google Shape;4664;p17"/>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5" name="Google Shape;4665;p17"/>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6" name="Google Shape;4666;p17"/>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7" name="Google Shape;4667;p17"/>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8" name="Google Shape;4668;p17"/>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9" name="Google Shape;4669;p17"/>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0" name="Google Shape;4670;p17"/>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1" name="Google Shape;4671;p17"/>
              <p:cNvSpPr/>
              <p:nvPr/>
            </p:nvSpPr>
            <p:spPr>
              <a:xfrm>
                <a:off x="7742212" y="3936832"/>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72" name="Google Shape;4672;p17"/>
            <p:cNvGrpSpPr/>
            <p:nvPr/>
          </p:nvGrpSpPr>
          <p:grpSpPr>
            <a:xfrm rot="10800000">
              <a:off x="-469344" y="194516"/>
              <a:ext cx="1042259" cy="1047013"/>
              <a:chOff x="8276926" y="3750868"/>
              <a:chExt cx="1239162" cy="1244814"/>
            </a:xfrm>
          </p:grpSpPr>
          <p:sp>
            <p:nvSpPr>
              <p:cNvPr id="4673" name="Google Shape;4673;p17"/>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rgbClr val="E8B9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4" name="Google Shape;4674;p17"/>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5" name="Google Shape;4675;p17"/>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6" name="Google Shape;4676;p17"/>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7" name="Google Shape;4677;p17"/>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8" name="Google Shape;4678;p17"/>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9" name="Google Shape;4679;p17"/>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0" name="Google Shape;4680;p17"/>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1" name="Google Shape;4681;p17"/>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2" name="Google Shape;4682;p17"/>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3" name="Google Shape;4683;p17"/>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4" name="Google Shape;4684;p17"/>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5" name="Google Shape;4685;p17"/>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6" name="Google Shape;4686;p17"/>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7" name="Google Shape;4687;p17"/>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8" name="Google Shape;4688;p17"/>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9" name="Google Shape;4689;p17"/>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0" name="Google Shape;4690;p17"/>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1" name="Google Shape;4691;p17"/>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2" name="Google Shape;4692;p17"/>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3" name="Google Shape;4693;p17"/>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4" name="Google Shape;4694;p17"/>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5" name="Google Shape;4695;p17"/>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6" name="Google Shape;4696;p17"/>
              <p:cNvSpPr/>
              <p:nvPr/>
            </p:nvSpPr>
            <p:spPr>
              <a:xfrm>
                <a:off x="8902419" y="4681074"/>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7" name="Google Shape;4697;p17"/>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8" name="Google Shape;4698;p17"/>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9" name="Google Shape;4699;p17"/>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00" name="Google Shape;4700;p17"/>
            <p:cNvGrpSpPr/>
            <p:nvPr/>
          </p:nvGrpSpPr>
          <p:grpSpPr>
            <a:xfrm rot="10800000">
              <a:off x="265864" y="-270371"/>
              <a:ext cx="368416" cy="997931"/>
              <a:chOff x="7607455" y="4238363"/>
              <a:chExt cx="438017" cy="1186459"/>
            </a:xfrm>
          </p:grpSpPr>
          <p:sp>
            <p:nvSpPr>
              <p:cNvPr id="4701" name="Google Shape;4701;p17"/>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2" name="Google Shape;4702;p17"/>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3" name="Google Shape;4703;p17"/>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4" name="Google Shape;4704;p17"/>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5" name="Google Shape;4705;p17"/>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6" name="Google Shape;4706;p17"/>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7" name="Google Shape;4707;p17"/>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8" name="Google Shape;4708;p17"/>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9" name="Google Shape;4709;p17"/>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0" name="Google Shape;4710;p17"/>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1" name="Google Shape;4711;p17"/>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2" name="Google Shape;4712;p17"/>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3" name="Google Shape;4713;p17"/>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4" name="Google Shape;4714;p17"/>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5" name="Google Shape;4715;p17"/>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6" name="Google Shape;4716;p17"/>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7" name="Google Shape;4717;p17"/>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8" name="Google Shape;4718;p17"/>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9" name="Google Shape;4719;p17"/>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0" name="Google Shape;4720;p17"/>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1" name="Google Shape;4721;p17"/>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2" name="Google Shape;4722;p17"/>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3" name="Google Shape;4723;p17"/>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4" name="Google Shape;4724;p17"/>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25" name="Google Shape;4725;p17"/>
            <p:cNvGrpSpPr/>
            <p:nvPr/>
          </p:nvGrpSpPr>
          <p:grpSpPr>
            <a:xfrm flipH="1" rot="4992369">
              <a:off x="1522987" y="-258355"/>
              <a:ext cx="364310" cy="944495"/>
              <a:chOff x="7916001" y="4222802"/>
              <a:chExt cx="364302" cy="944474"/>
            </a:xfrm>
          </p:grpSpPr>
          <p:sp>
            <p:nvSpPr>
              <p:cNvPr id="4726" name="Google Shape;4726;p17"/>
              <p:cNvSpPr/>
              <p:nvPr/>
            </p:nvSpPr>
            <p:spPr>
              <a:xfrm>
                <a:off x="7954650" y="4270825"/>
                <a:ext cx="325652" cy="896451"/>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7" name="Google Shape;4727;p17"/>
              <p:cNvSpPr/>
              <p:nvPr/>
            </p:nvSpPr>
            <p:spPr>
              <a:xfrm>
                <a:off x="8159489" y="4463672"/>
                <a:ext cx="54905" cy="89149"/>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8" name="Google Shape;4728;p17"/>
              <p:cNvSpPr/>
              <p:nvPr/>
            </p:nvSpPr>
            <p:spPr>
              <a:xfrm>
                <a:off x="8053845" y="4468005"/>
                <a:ext cx="86579" cy="46918"/>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9" name="Google Shape;4729;p17"/>
              <p:cNvSpPr/>
              <p:nvPr/>
            </p:nvSpPr>
            <p:spPr>
              <a:xfrm>
                <a:off x="8092495" y="4353366"/>
                <a:ext cx="52134" cy="86805"/>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0" name="Google Shape;4730;p17"/>
              <p:cNvSpPr/>
              <p:nvPr/>
            </p:nvSpPr>
            <p:spPr>
              <a:xfrm>
                <a:off x="7991637" y="4373446"/>
                <a:ext cx="80733" cy="48404"/>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1" name="Google Shape;4731;p17"/>
              <p:cNvSpPr/>
              <p:nvPr/>
            </p:nvSpPr>
            <p:spPr>
              <a:xfrm>
                <a:off x="8010231" y="4260999"/>
                <a:ext cx="36914" cy="74131"/>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2" name="Google Shape;4732;p17"/>
              <p:cNvSpPr/>
              <p:nvPr/>
            </p:nvSpPr>
            <p:spPr>
              <a:xfrm>
                <a:off x="7937845" y="4303554"/>
                <a:ext cx="68966" cy="47119"/>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3" name="Google Shape;4733;p17"/>
              <p:cNvSpPr/>
              <p:nvPr/>
            </p:nvSpPr>
            <p:spPr>
              <a:xfrm>
                <a:off x="7916001" y="4222802"/>
                <a:ext cx="62238" cy="61910"/>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34" name="Google Shape;4734;p17"/>
            <p:cNvSpPr/>
            <p:nvPr/>
          </p:nvSpPr>
          <p:spPr>
            <a:xfrm rot="10800000">
              <a:off x="579592" y="-124958"/>
              <a:ext cx="548046" cy="880098"/>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5" name="Google Shape;4735;p17"/>
            <p:cNvSpPr/>
            <p:nvPr/>
          </p:nvSpPr>
          <p:spPr>
            <a:xfrm rot="10800000">
              <a:off x="648708" y="-199739"/>
              <a:ext cx="486035" cy="891563"/>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6" name="Google Shape;4736;p17"/>
            <p:cNvSpPr/>
            <p:nvPr/>
          </p:nvSpPr>
          <p:spPr>
            <a:xfrm rot="10800000">
              <a:off x="636262" y="476643"/>
              <a:ext cx="170033" cy="140577"/>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7" name="Google Shape;4737;p17"/>
            <p:cNvSpPr/>
            <p:nvPr/>
          </p:nvSpPr>
          <p:spPr>
            <a:xfrm rot="10800000">
              <a:off x="635173" y="355298"/>
              <a:ext cx="236126" cy="182682"/>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8" name="Google Shape;4738;p17"/>
            <p:cNvSpPr/>
            <p:nvPr/>
          </p:nvSpPr>
          <p:spPr>
            <a:xfrm rot="10800000">
              <a:off x="627456" y="227075"/>
              <a:ext cx="326207" cy="223502"/>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9" name="Google Shape;4739;p17"/>
            <p:cNvSpPr/>
            <p:nvPr/>
          </p:nvSpPr>
          <p:spPr>
            <a:xfrm rot="10800000">
              <a:off x="643426" y="73660"/>
              <a:ext cx="376299" cy="209668"/>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0" name="Google Shape;4740;p17"/>
            <p:cNvSpPr/>
            <p:nvPr/>
          </p:nvSpPr>
          <p:spPr>
            <a:xfrm rot="10800000">
              <a:off x="801211" y="-49642"/>
              <a:ext cx="235219" cy="149421"/>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1" name="Google Shape;4741;p17"/>
            <p:cNvSpPr/>
            <p:nvPr/>
          </p:nvSpPr>
          <p:spPr>
            <a:xfrm rot="10800000">
              <a:off x="968778" y="344955"/>
              <a:ext cx="26911" cy="21040"/>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2" name="Google Shape;4742;p17"/>
            <p:cNvSpPr/>
            <p:nvPr/>
          </p:nvSpPr>
          <p:spPr>
            <a:xfrm rot="10800000">
              <a:off x="999012" y="317240"/>
              <a:ext cx="26079" cy="21040"/>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3" name="Google Shape;4743;p17"/>
            <p:cNvSpPr/>
            <p:nvPr/>
          </p:nvSpPr>
          <p:spPr>
            <a:xfrm rot="10800000">
              <a:off x="1009947" y="366825"/>
              <a:ext cx="26911" cy="21040"/>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4" name="Google Shape;4744;p17"/>
            <p:cNvSpPr/>
            <p:nvPr/>
          </p:nvSpPr>
          <p:spPr>
            <a:xfrm rot="10800000">
              <a:off x="689739" y="218902"/>
              <a:ext cx="26079" cy="21040"/>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5" name="Google Shape;4745;p17"/>
            <p:cNvSpPr/>
            <p:nvPr/>
          </p:nvSpPr>
          <p:spPr>
            <a:xfrm rot="10800000">
              <a:off x="722518" y="194513"/>
              <a:ext cx="26079" cy="20208"/>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6" name="Google Shape;4746;p17"/>
            <p:cNvSpPr/>
            <p:nvPr/>
          </p:nvSpPr>
          <p:spPr>
            <a:xfrm rot="10800000">
              <a:off x="856986" y="386150"/>
              <a:ext cx="26079" cy="20183"/>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7" name="Google Shape;4747;p17"/>
            <p:cNvSpPr/>
            <p:nvPr/>
          </p:nvSpPr>
          <p:spPr>
            <a:xfrm rot="10800000">
              <a:off x="875479" y="435735"/>
              <a:ext cx="26911" cy="20208"/>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8" name="Google Shape;4748;p17"/>
            <p:cNvSpPr/>
            <p:nvPr/>
          </p:nvSpPr>
          <p:spPr>
            <a:xfrm rot="10800000">
              <a:off x="637634" y="473553"/>
              <a:ext cx="26079" cy="21040"/>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9" name="Google Shape;4749;p17"/>
            <p:cNvSpPr/>
            <p:nvPr/>
          </p:nvSpPr>
          <p:spPr>
            <a:xfrm rot="10800000">
              <a:off x="678804" y="443294"/>
              <a:ext cx="26079" cy="21040"/>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0" name="Google Shape;4750;p17"/>
            <p:cNvSpPr/>
            <p:nvPr/>
          </p:nvSpPr>
          <p:spPr>
            <a:xfrm rot="10800000">
              <a:off x="727557" y="621476"/>
              <a:ext cx="26911" cy="21040"/>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1" name="Google Shape;4751;p17"/>
            <p:cNvSpPr/>
            <p:nvPr/>
          </p:nvSpPr>
          <p:spPr>
            <a:xfrm rot="10800000">
              <a:off x="700673" y="665190"/>
              <a:ext cx="26079" cy="2101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2" name="Google Shape;4752;p17"/>
            <p:cNvSpPr/>
            <p:nvPr/>
          </p:nvSpPr>
          <p:spPr>
            <a:xfrm rot="10392468">
              <a:off x="1077340" y="-106134"/>
              <a:ext cx="686110" cy="861001"/>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3" name="Google Shape;4753;p17"/>
            <p:cNvSpPr/>
            <p:nvPr/>
          </p:nvSpPr>
          <p:spPr>
            <a:xfrm rot="10392468">
              <a:off x="1206649" y="-207988"/>
              <a:ext cx="483351" cy="881965"/>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4" name="Google Shape;4754;p17"/>
            <p:cNvSpPr/>
            <p:nvPr/>
          </p:nvSpPr>
          <p:spPr>
            <a:xfrm rot="10392468">
              <a:off x="1220736" y="-59328"/>
              <a:ext cx="139767" cy="133367"/>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5" name="Google Shape;4755;p17"/>
            <p:cNvSpPr/>
            <p:nvPr/>
          </p:nvSpPr>
          <p:spPr>
            <a:xfrm rot="10392468">
              <a:off x="1296116" y="73853"/>
              <a:ext cx="192731" cy="191824"/>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6" name="Google Shape;4756;p17"/>
            <p:cNvSpPr/>
            <p:nvPr/>
          </p:nvSpPr>
          <p:spPr>
            <a:xfrm rot="10392468">
              <a:off x="1368660" y="164979"/>
              <a:ext cx="216290" cy="274016"/>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7" name="Google Shape;4757;p17"/>
            <p:cNvSpPr/>
            <p:nvPr/>
          </p:nvSpPr>
          <p:spPr>
            <a:xfrm rot="10392468">
              <a:off x="1467531" y="295330"/>
              <a:ext cx="111420" cy="144529"/>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8" name="Google Shape;4758;p17"/>
            <p:cNvSpPr/>
            <p:nvPr/>
          </p:nvSpPr>
          <p:spPr>
            <a:xfrm rot="10392468">
              <a:off x="1561848" y="412152"/>
              <a:ext cx="142841" cy="171087"/>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9" name="Google Shape;4759;p17"/>
            <p:cNvSpPr/>
            <p:nvPr/>
          </p:nvSpPr>
          <p:spPr>
            <a:xfrm rot="10392468">
              <a:off x="1633960" y="512051"/>
              <a:ext cx="101997" cy="118526"/>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0" name="Google Shape;4760;p17"/>
            <p:cNvSpPr/>
            <p:nvPr/>
          </p:nvSpPr>
          <p:spPr>
            <a:xfrm rot="10800000">
              <a:off x="1104909" y="397085"/>
              <a:ext cx="28624" cy="21871"/>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1" name="Google Shape;4761;p17"/>
            <p:cNvSpPr/>
            <p:nvPr/>
          </p:nvSpPr>
          <p:spPr>
            <a:xfrm rot="10392468">
              <a:off x="1279241" y="469486"/>
              <a:ext cx="28598" cy="21871"/>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2" name="Google Shape;4762;p17"/>
            <p:cNvSpPr/>
            <p:nvPr/>
          </p:nvSpPr>
          <p:spPr>
            <a:xfrm rot="10392468">
              <a:off x="1285058" y="418832"/>
              <a:ext cx="28598" cy="21896"/>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3" name="Google Shape;4763;p17"/>
            <p:cNvSpPr/>
            <p:nvPr/>
          </p:nvSpPr>
          <p:spPr>
            <a:xfrm rot="10392468">
              <a:off x="1656821" y="164654"/>
              <a:ext cx="28598" cy="21871"/>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4" name="Google Shape;4764;p17"/>
            <p:cNvSpPr/>
            <p:nvPr/>
          </p:nvSpPr>
          <p:spPr>
            <a:xfrm rot="10392468">
              <a:off x="1654032" y="212384"/>
              <a:ext cx="28598" cy="21871"/>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5" name="Google Shape;4765;p17"/>
            <p:cNvSpPr/>
            <p:nvPr/>
          </p:nvSpPr>
          <p:spPr>
            <a:xfrm rot="10392468">
              <a:off x="1603122" y="182900"/>
              <a:ext cx="28598" cy="21871"/>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6" name="Google Shape;4766;p17"/>
            <p:cNvSpPr/>
            <p:nvPr/>
          </p:nvSpPr>
          <p:spPr>
            <a:xfrm rot="10392468">
              <a:off x="1588596" y="657773"/>
              <a:ext cx="28598" cy="21871"/>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7" name="Google Shape;4767;p17"/>
            <p:cNvSpPr/>
            <p:nvPr/>
          </p:nvSpPr>
          <p:spPr>
            <a:xfrm rot="10392468">
              <a:off x="1622838" y="668131"/>
              <a:ext cx="27767" cy="21871"/>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8" name="Google Shape;4768;p17"/>
            <p:cNvSpPr/>
            <p:nvPr/>
          </p:nvSpPr>
          <p:spPr>
            <a:xfrm rot="10392468">
              <a:off x="1723499" y="475810"/>
              <a:ext cx="28598" cy="21871"/>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9" name="Google Shape;4769;p17"/>
            <p:cNvSpPr/>
            <p:nvPr/>
          </p:nvSpPr>
          <p:spPr>
            <a:xfrm rot="10392468">
              <a:off x="1720018" y="446588"/>
              <a:ext cx="28598" cy="21871"/>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0" name="Google Shape;4770;p17"/>
            <p:cNvSpPr/>
            <p:nvPr/>
          </p:nvSpPr>
          <p:spPr>
            <a:xfrm rot="10392468">
              <a:off x="1242455" y="160681"/>
              <a:ext cx="28598" cy="21896"/>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1" name="Google Shape;4771;p17"/>
            <p:cNvSpPr/>
            <p:nvPr/>
          </p:nvSpPr>
          <p:spPr>
            <a:xfrm rot="10392468">
              <a:off x="1522739" y="254259"/>
              <a:ext cx="28624" cy="21871"/>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2" name="Google Shape;4772;p17"/>
            <p:cNvSpPr/>
            <p:nvPr/>
          </p:nvSpPr>
          <p:spPr>
            <a:xfrm rot="10392468">
              <a:off x="1306539" y="300344"/>
              <a:ext cx="28598" cy="22702"/>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73" name="Google Shape;4773;p17"/>
          <p:cNvGrpSpPr/>
          <p:nvPr/>
        </p:nvGrpSpPr>
        <p:grpSpPr>
          <a:xfrm rot="10800000">
            <a:off x="919596" y="4720675"/>
            <a:ext cx="272377" cy="355208"/>
            <a:chOff x="3289399" y="3455662"/>
            <a:chExt cx="436502" cy="569243"/>
          </a:xfrm>
        </p:grpSpPr>
        <p:sp>
          <p:nvSpPr>
            <p:cNvPr id="4774" name="Google Shape;4774;p17"/>
            <p:cNvSpPr/>
            <p:nvPr/>
          </p:nvSpPr>
          <p:spPr>
            <a:xfrm>
              <a:off x="3289399" y="3590341"/>
              <a:ext cx="418746" cy="434563"/>
            </a:xfrm>
            <a:custGeom>
              <a:rect b="b" l="l" r="r" t="t"/>
              <a:pathLst>
                <a:path extrusionOk="0" h="14506" w="13978">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5" name="Google Shape;4775;p17"/>
            <p:cNvSpPr/>
            <p:nvPr/>
          </p:nvSpPr>
          <p:spPr>
            <a:xfrm>
              <a:off x="3404877" y="3455662"/>
              <a:ext cx="321025" cy="474737"/>
            </a:xfrm>
            <a:custGeom>
              <a:rect b="b" l="l" r="r" t="t"/>
              <a:pathLst>
                <a:path extrusionOk="0" h="15847" w="10716">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6" name="Google Shape;4776;p17"/>
            <p:cNvSpPr/>
            <p:nvPr/>
          </p:nvSpPr>
          <p:spPr>
            <a:xfrm>
              <a:off x="3505857" y="3642074"/>
              <a:ext cx="155300" cy="125672"/>
            </a:xfrm>
            <a:custGeom>
              <a:rect b="b" l="l" r="r" t="t"/>
              <a:pathLst>
                <a:path extrusionOk="0" h="4195" w="5184">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7" name="Google Shape;4777;p17"/>
            <p:cNvSpPr/>
            <p:nvPr/>
          </p:nvSpPr>
          <p:spPr>
            <a:xfrm>
              <a:off x="3517210" y="3702794"/>
              <a:ext cx="89992" cy="89932"/>
            </a:xfrm>
            <a:custGeom>
              <a:rect b="b" l="l" r="r" t="t"/>
              <a:pathLst>
                <a:path extrusionOk="0" h="3002" w="3004">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8" name="Google Shape;4778;p17"/>
            <p:cNvSpPr/>
            <p:nvPr/>
          </p:nvSpPr>
          <p:spPr>
            <a:xfrm>
              <a:off x="3432196" y="3767648"/>
              <a:ext cx="125222" cy="117284"/>
            </a:xfrm>
            <a:custGeom>
              <a:rect b="b" l="l" r="r" t="t"/>
              <a:pathLst>
                <a:path extrusionOk="0" h="3915" w="418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9" name="Google Shape;4779;p17"/>
            <p:cNvSpPr/>
            <p:nvPr/>
          </p:nvSpPr>
          <p:spPr>
            <a:xfrm>
              <a:off x="3444268" y="3829146"/>
              <a:ext cx="62012" cy="58986"/>
            </a:xfrm>
            <a:custGeom>
              <a:rect b="b" l="l" r="r" t="t"/>
              <a:pathLst>
                <a:path extrusionOk="0" h="1969" w="207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0" name="Google Shape;4780;p17"/>
            <p:cNvSpPr/>
            <p:nvPr/>
          </p:nvSpPr>
          <p:spPr>
            <a:xfrm>
              <a:off x="3402301" y="3870754"/>
              <a:ext cx="60005" cy="61353"/>
            </a:xfrm>
            <a:custGeom>
              <a:rect b="b" l="l" r="r" t="t"/>
              <a:pathLst>
                <a:path extrusionOk="0" h="2048" w="2003">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1" name="Google Shape;4781;p17"/>
            <p:cNvSpPr/>
            <p:nvPr/>
          </p:nvSpPr>
          <p:spPr>
            <a:xfrm>
              <a:off x="3395321" y="3762196"/>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2" name="Google Shape;4782;p17"/>
            <p:cNvSpPr/>
            <p:nvPr/>
          </p:nvSpPr>
          <p:spPr>
            <a:xfrm>
              <a:off x="3388312" y="378819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3" name="Google Shape;4783;p17"/>
            <p:cNvSpPr/>
            <p:nvPr/>
          </p:nvSpPr>
          <p:spPr>
            <a:xfrm>
              <a:off x="3375341" y="3765221"/>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4" name="Google Shape;4784;p17"/>
            <p:cNvSpPr/>
            <p:nvPr/>
          </p:nvSpPr>
          <p:spPr>
            <a:xfrm>
              <a:off x="3388312" y="395606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5" name="Google Shape;4785;p17"/>
            <p:cNvSpPr/>
            <p:nvPr/>
          </p:nvSpPr>
          <p:spPr>
            <a:xfrm>
              <a:off x="3378337" y="393408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6" name="Google Shape;4786;p17"/>
            <p:cNvSpPr/>
            <p:nvPr/>
          </p:nvSpPr>
          <p:spPr>
            <a:xfrm>
              <a:off x="3365336" y="396205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7" name="Google Shape;4787;p17"/>
            <p:cNvSpPr/>
            <p:nvPr/>
          </p:nvSpPr>
          <p:spPr>
            <a:xfrm>
              <a:off x="3565198" y="3891124"/>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8" name="Google Shape;4788;p17"/>
            <p:cNvSpPr/>
            <p:nvPr/>
          </p:nvSpPr>
          <p:spPr>
            <a:xfrm>
              <a:off x="3559177" y="3918084"/>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9" name="Google Shape;4789;p17"/>
            <p:cNvSpPr/>
            <p:nvPr/>
          </p:nvSpPr>
          <p:spPr>
            <a:xfrm>
              <a:off x="3545188" y="3899092"/>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0" name="Google Shape;4790;p17"/>
            <p:cNvSpPr/>
            <p:nvPr/>
          </p:nvSpPr>
          <p:spPr>
            <a:xfrm>
              <a:off x="3471258" y="3618320"/>
              <a:ext cx="15009" cy="11024"/>
            </a:xfrm>
            <a:custGeom>
              <a:rect b="b" l="l" r="r" t="t"/>
              <a:pathLst>
                <a:path extrusionOk="0" h="368" w="501">
                  <a:moveTo>
                    <a:pt x="234" y="1"/>
                  </a:moveTo>
                  <a:cubicBezTo>
                    <a:pt x="1" y="1"/>
                    <a:pt x="1" y="367"/>
                    <a:pt x="234" y="367"/>
                  </a:cubicBezTo>
                  <a:lnTo>
                    <a:pt x="267" y="367"/>
                  </a:ln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1" name="Google Shape;4791;p17"/>
            <p:cNvSpPr/>
            <p:nvPr/>
          </p:nvSpPr>
          <p:spPr>
            <a:xfrm>
              <a:off x="3460265" y="3646298"/>
              <a:ext cx="15009" cy="11024"/>
            </a:xfrm>
            <a:custGeom>
              <a:rect b="b" l="l" r="r" t="t"/>
              <a:pathLst>
                <a:path extrusionOk="0" h="368" w="501">
                  <a:moveTo>
                    <a:pt x="267" y="1"/>
                  </a:moveTo>
                  <a:cubicBezTo>
                    <a:pt x="1" y="1"/>
                    <a:pt x="1" y="367"/>
                    <a:pt x="267" y="367"/>
                  </a:cubicBez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2" name="Google Shape;4792;p17"/>
            <p:cNvSpPr/>
            <p:nvPr/>
          </p:nvSpPr>
          <p:spPr>
            <a:xfrm>
              <a:off x="3445287" y="3621315"/>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3" name="Google Shape;4793;p17"/>
            <p:cNvSpPr/>
            <p:nvPr/>
          </p:nvSpPr>
          <p:spPr>
            <a:xfrm>
              <a:off x="3662104"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4" name="Google Shape;4794;p17"/>
            <p:cNvSpPr/>
            <p:nvPr/>
          </p:nvSpPr>
          <p:spPr>
            <a:xfrm>
              <a:off x="3649133" y="3808177"/>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5" name="Google Shape;4795;p17"/>
            <p:cNvSpPr/>
            <p:nvPr/>
          </p:nvSpPr>
          <p:spPr>
            <a:xfrm>
              <a:off x="3640116"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96" name="Google Shape;4796;p17"/>
          <p:cNvGrpSpPr/>
          <p:nvPr/>
        </p:nvGrpSpPr>
        <p:grpSpPr>
          <a:xfrm rot="10800000">
            <a:off x="7839762" y="-186589"/>
            <a:ext cx="1500235" cy="1460527"/>
            <a:chOff x="-181020" y="4253777"/>
            <a:chExt cx="1117161" cy="1087511"/>
          </a:xfrm>
        </p:grpSpPr>
        <p:sp>
          <p:nvSpPr>
            <p:cNvPr id="4797" name="Google Shape;4797;p17"/>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8" name="Google Shape;4798;p17"/>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9" name="Google Shape;4799;p17"/>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0" name="Google Shape;4800;p17"/>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1" name="Google Shape;4801;p17"/>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2" name="Google Shape;4802;p17"/>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3" name="Google Shape;4803;p17"/>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4" name="Google Shape;4804;p17"/>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5" name="Google Shape;4805;p17"/>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6" name="Google Shape;4806;p17"/>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7" name="Google Shape;4807;p17"/>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8" name="Google Shape;4808;p17"/>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9" name="Google Shape;4809;p17"/>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0" name="Google Shape;4810;p17"/>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11" name="Google Shape;4811;p17"/>
          <p:cNvGrpSpPr/>
          <p:nvPr/>
        </p:nvGrpSpPr>
        <p:grpSpPr>
          <a:xfrm rot="10800000">
            <a:off x="8188140" y="184140"/>
            <a:ext cx="1187279" cy="1592727"/>
            <a:chOff x="-168050" y="4195214"/>
            <a:chExt cx="719519" cy="965231"/>
          </a:xfrm>
        </p:grpSpPr>
        <p:sp>
          <p:nvSpPr>
            <p:cNvPr id="4812" name="Google Shape;4812;p17"/>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3" name="Google Shape;4813;p17"/>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4" name="Google Shape;4814;p17"/>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5" name="Google Shape;4815;p17"/>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6" name="Google Shape;4816;p17"/>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7" name="Google Shape;4817;p17"/>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8" name="Google Shape;4818;p17"/>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9" name="Google Shape;4819;p17"/>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0" name="Google Shape;4820;p17"/>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1" name="Google Shape;4821;p17"/>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2" name="Google Shape;4822;p17"/>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3" name="Google Shape;4823;p17"/>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4" name="Google Shape;4824;p17"/>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5" name="Google Shape;4825;p17"/>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6" name="Google Shape;4826;p17"/>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7" name="Google Shape;4827;p17"/>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8" name="Google Shape;4828;p17"/>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9" name="Google Shape;4829;p17"/>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0" name="Google Shape;4830;p17"/>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1" name="Google Shape;4831;p17"/>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2" name="Google Shape;4832;p17"/>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3" name="Google Shape;4833;p17"/>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4" name="Google Shape;4834;p17"/>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5" name="Google Shape;4835;p17"/>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6" name="Google Shape;4836;p17"/>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7" name="Google Shape;4837;p17"/>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8" name="Google Shape;4838;p17"/>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9" name="Google Shape;4839;p17"/>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0" name="Google Shape;4840;p17"/>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1" name="Google Shape;4841;p17"/>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2" name="Google Shape;4842;p17"/>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3" name="Google Shape;4843;p17"/>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4" name="Google Shape;4844;p17"/>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5" name="Google Shape;4845;p17"/>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6" name="Google Shape;4846;p17"/>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7" name="Google Shape;4847;p17"/>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8" name="Google Shape;4848;p17"/>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9" name="Google Shape;4849;p17"/>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0" name="Google Shape;4850;p17"/>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1" name="Google Shape;4851;p17"/>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2" name="Google Shape;4852;p17"/>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3" name="Google Shape;4853;p17"/>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4" name="Google Shape;4854;p17"/>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5" name="Google Shape;4855;p17"/>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6" name="Google Shape;4856;p17"/>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7" name="Google Shape;4857;p17"/>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8" name="Google Shape;4858;p17"/>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59" name="Google Shape;4859;p17"/>
          <p:cNvGrpSpPr/>
          <p:nvPr/>
        </p:nvGrpSpPr>
        <p:grpSpPr>
          <a:xfrm rot="10800000">
            <a:off x="25988" y="4641403"/>
            <a:ext cx="696852" cy="714644"/>
            <a:chOff x="7973149" y="-201092"/>
            <a:chExt cx="1116750" cy="1145263"/>
          </a:xfrm>
        </p:grpSpPr>
        <p:sp>
          <p:nvSpPr>
            <p:cNvPr id="4860" name="Google Shape;4860;p17"/>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1" name="Google Shape;4861;p17"/>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2" name="Google Shape;4862;p17"/>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3" name="Google Shape;4863;p17"/>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4" name="Google Shape;4864;p17"/>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5" name="Google Shape;4865;p17"/>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6" name="Google Shape;4866;p17"/>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7" name="Google Shape;4867;p17"/>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8" name="Google Shape;4868;p17"/>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9" name="Google Shape;4869;p17"/>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0" name="Google Shape;4870;p17"/>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1" name="Google Shape;4871;p17"/>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2" name="Google Shape;4872;p17"/>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3" name="Google Shape;4873;p17"/>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4" name="Google Shape;4874;p17"/>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5" name="Google Shape;4875;p17"/>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6" name="Google Shape;4876;p17"/>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7" name="Google Shape;4877;p17"/>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8" name="Google Shape;4878;p17"/>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9" name="Google Shape;4879;p17"/>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0" name="Google Shape;4880;p17"/>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1" name="Google Shape;4881;p17"/>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2" name="Google Shape;4882;p17"/>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3" name="Google Shape;4883;p17"/>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4" name="Google Shape;4884;p17"/>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5" name="Google Shape;4885;p17"/>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6" name="Google Shape;4886;p17"/>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7" name="Google Shape;4887;p17"/>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8" name="Google Shape;4888;p17"/>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9" name="Google Shape;4889;p17"/>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0" name="Google Shape;4890;p17"/>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1" name="Google Shape;4891;p17"/>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2" name="Google Shape;4892;p17"/>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3" name="Google Shape;4893;p17"/>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4" name="Google Shape;4894;p17"/>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5" name="Google Shape;4895;p17"/>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6" name="Google Shape;4896;p17"/>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7" name="Google Shape;4897;p17"/>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8" name="Google Shape;4898;p17"/>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9" name="Google Shape;4899;p17"/>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0" name="Google Shape;4900;p17"/>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1" name="Google Shape;4901;p17"/>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2" name="Google Shape;4902;p17"/>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3" name="Google Shape;4903;p17"/>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4" name="Google Shape;4904;p17"/>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5" name="Google Shape;4905;p17"/>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6" name="Google Shape;4906;p17"/>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7" name="Google Shape;4907;p17"/>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8" name="Google Shape;4908;p17"/>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9" name="Google Shape;4909;p17"/>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0" name="Google Shape;4910;p17"/>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1" name="Google Shape;4911;p17"/>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2" name="Google Shape;4912;p17"/>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3" name="Google Shape;4913;p17"/>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4" name="Google Shape;4914;p17"/>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5" name="Google Shape;4915;p17"/>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6" name="Google Shape;4916;p17"/>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7" name="Google Shape;4917;p17"/>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8" name="Google Shape;4918;p17"/>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9" name="Google Shape;4919;p17"/>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0" name="Google Shape;4920;p17"/>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21" name="Google Shape;4921;p17"/>
          <p:cNvGrpSpPr/>
          <p:nvPr/>
        </p:nvGrpSpPr>
        <p:grpSpPr>
          <a:xfrm rot="-620">
            <a:off x="1528029" y="4838039"/>
            <a:ext cx="558180" cy="422304"/>
            <a:chOff x="3579657" y="4246288"/>
            <a:chExt cx="1007000" cy="841746"/>
          </a:xfrm>
        </p:grpSpPr>
        <p:sp>
          <p:nvSpPr>
            <p:cNvPr id="4922" name="Google Shape;4922;p17"/>
            <p:cNvSpPr/>
            <p:nvPr/>
          </p:nvSpPr>
          <p:spPr>
            <a:xfrm>
              <a:off x="4009156" y="4502305"/>
              <a:ext cx="66985" cy="52006"/>
            </a:xfrm>
            <a:custGeom>
              <a:rect b="b" l="l" r="r" t="t"/>
              <a:pathLst>
                <a:path extrusionOk="0" h="1736" w="2236">
                  <a:moveTo>
                    <a:pt x="1101" y="1"/>
                  </a:moveTo>
                  <a:cubicBezTo>
                    <a:pt x="0" y="1"/>
                    <a:pt x="0" y="1736"/>
                    <a:pt x="1101" y="1736"/>
                  </a:cubicBezTo>
                  <a:cubicBezTo>
                    <a:pt x="2235" y="1736"/>
                    <a:pt x="2235" y="1"/>
                    <a:pt x="1101"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3" name="Google Shape;4923;p17"/>
            <p:cNvSpPr/>
            <p:nvPr/>
          </p:nvSpPr>
          <p:spPr>
            <a:xfrm>
              <a:off x="4169028" y="4467347"/>
              <a:ext cx="67974" cy="52006"/>
            </a:xfrm>
            <a:custGeom>
              <a:rect b="b" l="l" r="r" t="t"/>
              <a:pathLst>
                <a:path extrusionOk="0" h="1736" w="2269">
                  <a:moveTo>
                    <a:pt x="1134" y="0"/>
                  </a:moveTo>
                  <a:cubicBezTo>
                    <a:pt x="0" y="0"/>
                    <a:pt x="0" y="1735"/>
                    <a:pt x="1134" y="1735"/>
                  </a:cubicBezTo>
                  <a:cubicBezTo>
                    <a:pt x="2269" y="1735"/>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4" name="Google Shape;4924;p17"/>
            <p:cNvSpPr/>
            <p:nvPr/>
          </p:nvSpPr>
          <p:spPr>
            <a:xfrm>
              <a:off x="4273931" y="4614248"/>
              <a:ext cx="68004" cy="51976"/>
            </a:xfrm>
            <a:custGeom>
              <a:rect b="b" l="l" r="r" t="t"/>
              <a:pathLst>
                <a:path extrusionOk="0" h="1735" w="2270">
                  <a:moveTo>
                    <a:pt x="1135" y="0"/>
                  </a:moveTo>
                  <a:cubicBezTo>
                    <a:pt x="1" y="0"/>
                    <a:pt x="1" y="1735"/>
                    <a:pt x="1135" y="1735"/>
                  </a:cubicBezTo>
                  <a:cubicBezTo>
                    <a:pt x="2269" y="1735"/>
                    <a:pt x="2269" y="0"/>
                    <a:pt x="1135"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5" name="Google Shape;4925;p17"/>
            <p:cNvSpPr/>
            <p:nvPr/>
          </p:nvSpPr>
          <p:spPr>
            <a:xfrm>
              <a:off x="4434821" y="4579260"/>
              <a:ext cx="67974" cy="52006"/>
            </a:xfrm>
            <a:custGeom>
              <a:rect b="b" l="l" r="r" t="t"/>
              <a:pathLst>
                <a:path extrusionOk="0" h="1736" w="2269">
                  <a:moveTo>
                    <a:pt x="1134" y="0"/>
                  </a:moveTo>
                  <a:cubicBezTo>
                    <a:pt x="0" y="0"/>
                    <a:pt x="0" y="1735"/>
                    <a:pt x="1134" y="1735"/>
                  </a:cubicBezTo>
                  <a:cubicBezTo>
                    <a:pt x="2269" y="1735"/>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6" name="Google Shape;4926;p17"/>
            <p:cNvSpPr/>
            <p:nvPr/>
          </p:nvSpPr>
          <p:spPr>
            <a:xfrm>
              <a:off x="4483768" y="4719152"/>
              <a:ext cx="68004" cy="52006"/>
            </a:xfrm>
            <a:custGeom>
              <a:rect b="b" l="l" r="r" t="t"/>
              <a:pathLst>
                <a:path extrusionOk="0" h="1736" w="2270">
                  <a:moveTo>
                    <a:pt x="1135" y="1"/>
                  </a:moveTo>
                  <a:cubicBezTo>
                    <a:pt x="1" y="1"/>
                    <a:pt x="1" y="1735"/>
                    <a:pt x="1135" y="1735"/>
                  </a:cubicBezTo>
                  <a:cubicBezTo>
                    <a:pt x="2269" y="1735"/>
                    <a:pt x="2269" y="1"/>
                    <a:pt x="1135"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7" name="Google Shape;4927;p17"/>
            <p:cNvSpPr/>
            <p:nvPr/>
          </p:nvSpPr>
          <p:spPr>
            <a:xfrm>
              <a:off x="3682270" y="4246288"/>
              <a:ext cx="904387" cy="841746"/>
            </a:xfrm>
            <a:custGeom>
              <a:rect b="b" l="l" r="r" t="t"/>
              <a:pathLst>
                <a:path extrusionOk="0" h="28098" w="30189">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8" name="Google Shape;4928;p17"/>
            <p:cNvSpPr/>
            <p:nvPr/>
          </p:nvSpPr>
          <p:spPr>
            <a:xfrm>
              <a:off x="3579657" y="4381465"/>
              <a:ext cx="817960" cy="704930"/>
            </a:xfrm>
            <a:custGeom>
              <a:rect b="b" l="l" r="r" t="t"/>
              <a:pathLst>
                <a:path extrusionOk="0" h="23531" w="27304">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9" name="Google Shape;4929;p17"/>
            <p:cNvSpPr/>
            <p:nvPr/>
          </p:nvSpPr>
          <p:spPr>
            <a:xfrm>
              <a:off x="4189966" y="4386347"/>
              <a:ext cx="263776" cy="238072"/>
            </a:xfrm>
            <a:custGeom>
              <a:rect b="b" l="l" r="r" t="t"/>
              <a:pathLst>
                <a:path extrusionOk="0" h="7947" w="8805">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0" name="Google Shape;4930;p17"/>
            <p:cNvSpPr/>
            <p:nvPr/>
          </p:nvSpPr>
          <p:spPr>
            <a:xfrm>
              <a:off x="4058343" y="4475345"/>
              <a:ext cx="296190" cy="306345"/>
            </a:xfrm>
            <a:custGeom>
              <a:rect b="b" l="l" r="r" t="t"/>
              <a:pathLst>
                <a:path extrusionOk="0" h="10226" w="9887">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1" name="Google Shape;4931;p17"/>
            <p:cNvSpPr/>
            <p:nvPr/>
          </p:nvSpPr>
          <p:spPr>
            <a:xfrm>
              <a:off x="3910423" y="4490263"/>
              <a:ext cx="447505" cy="405894"/>
            </a:xfrm>
            <a:custGeom>
              <a:rect b="b" l="l" r="r" t="t"/>
              <a:pathLst>
                <a:path extrusionOk="0" h="13549" w="14938">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2" name="Google Shape;4932;p17"/>
            <p:cNvSpPr/>
            <p:nvPr/>
          </p:nvSpPr>
          <p:spPr>
            <a:xfrm>
              <a:off x="3830293" y="4714539"/>
              <a:ext cx="315872" cy="302691"/>
            </a:xfrm>
            <a:custGeom>
              <a:rect b="b" l="l" r="r" t="t"/>
              <a:pathLst>
                <a:path extrusionOk="0" h="10104" w="10544">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3" name="Google Shape;4933;p17"/>
            <p:cNvSpPr/>
            <p:nvPr/>
          </p:nvSpPr>
          <p:spPr>
            <a:xfrm>
              <a:off x="4387132" y="4769447"/>
              <a:ext cx="30437" cy="21330"/>
            </a:xfrm>
            <a:custGeom>
              <a:rect b="b" l="l" r="r" t="t"/>
              <a:pathLst>
                <a:path extrusionOk="0" h="712" w="1016">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4" name="Google Shape;4934;p17"/>
            <p:cNvSpPr/>
            <p:nvPr/>
          </p:nvSpPr>
          <p:spPr>
            <a:xfrm>
              <a:off x="4371046" y="4822528"/>
              <a:ext cx="30647" cy="22109"/>
            </a:xfrm>
            <a:custGeom>
              <a:rect b="b" l="l" r="r" t="t"/>
              <a:pathLst>
                <a:path extrusionOk="0" h="738" w="1023">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5" name="Google Shape;4935;p17"/>
            <p:cNvSpPr/>
            <p:nvPr/>
          </p:nvSpPr>
          <p:spPr>
            <a:xfrm>
              <a:off x="4424037" y="4805514"/>
              <a:ext cx="30497" cy="21240"/>
            </a:xfrm>
            <a:custGeom>
              <a:rect b="b" l="l" r="r" t="t"/>
              <a:pathLst>
                <a:path extrusionOk="0" h="709" w="1018">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6" name="Google Shape;4936;p17"/>
            <p:cNvSpPr/>
            <p:nvPr/>
          </p:nvSpPr>
          <p:spPr>
            <a:xfrm>
              <a:off x="3935406" y="4418819"/>
              <a:ext cx="30617" cy="22139"/>
            </a:xfrm>
            <a:custGeom>
              <a:rect b="b" l="l" r="r" t="t"/>
              <a:pathLst>
                <a:path extrusionOk="0" h="739" w="1022">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7" name="Google Shape;4937;p17"/>
            <p:cNvSpPr/>
            <p:nvPr/>
          </p:nvSpPr>
          <p:spPr>
            <a:xfrm>
              <a:off x="3967368" y="4406837"/>
              <a:ext cx="31725" cy="21749"/>
            </a:xfrm>
            <a:custGeom>
              <a:rect b="b" l="l" r="r" t="t"/>
              <a:pathLst>
                <a:path extrusionOk="0" h="726" w="1059">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8" name="Google Shape;4938;p17"/>
            <p:cNvSpPr/>
            <p:nvPr/>
          </p:nvSpPr>
          <p:spPr>
            <a:xfrm>
              <a:off x="3955386" y="4468785"/>
              <a:ext cx="30617" cy="22139"/>
            </a:xfrm>
            <a:custGeom>
              <a:rect b="b" l="l" r="r" t="t"/>
              <a:pathLst>
                <a:path extrusionOk="0" h="739" w="1022">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9" name="Google Shape;4939;p17"/>
            <p:cNvSpPr/>
            <p:nvPr/>
          </p:nvSpPr>
          <p:spPr>
            <a:xfrm>
              <a:off x="4413822" y="4345878"/>
              <a:ext cx="30736" cy="21240"/>
            </a:xfrm>
            <a:custGeom>
              <a:rect b="b" l="l" r="r" t="t"/>
              <a:pathLst>
                <a:path extrusionOk="0" h="709" w="1026">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0" name="Google Shape;4940;p17"/>
            <p:cNvSpPr/>
            <p:nvPr/>
          </p:nvSpPr>
          <p:spPr>
            <a:xfrm>
              <a:off x="4416908" y="4409743"/>
              <a:ext cx="30736" cy="21210"/>
            </a:xfrm>
            <a:custGeom>
              <a:rect b="b" l="l" r="r" t="t"/>
              <a:pathLst>
                <a:path extrusionOk="0" h="708" w="1026">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1" name="Google Shape;4941;p17"/>
            <p:cNvSpPr/>
            <p:nvPr/>
          </p:nvSpPr>
          <p:spPr>
            <a:xfrm>
              <a:off x="4456000" y="4374874"/>
              <a:ext cx="30617" cy="22109"/>
            </a:xfrm>
            <a:custGeom>
              <a:rect b="b" l="l" r="r" t="t"/>
              <a:pathLst>
                <a:path extrusionOk="0" h="738" w="1022">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2" name="Google Shape;4942;p17"/>
            <p:cNvSpPr/>
            <p:nvPr/>
          </p:nvSpPr>
          <p:spPr>
            <a:xfrm>
              <a:off x="3999450" y="4672542"/>
              <a:ext cx="30497" cy="21210"/>
            </a:xfrm>
            <a:custGeom>
              <a:rect b="b" l="l" r="r" t="t"/>
              <a:pathLst>
                <a:path extrusionOk="0" h="708" w="1018">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3" name="Google Shape;4943;p17"/>
            <p:cNvSpPr/>
            <p:nvPr/>
          </p:nvSpPr>
          <p:spPr>
            <a:xfrm>
              <a:off x="3998222" y="4721489"/>
              <a:ext cx="30736" cy="21240"/>
            </a:xfrm>
            <a:custGeom>
              <a:rect b="b" l="l" r="r" t="t"/>
              <a:pathLst>
                <a:path extrusionOk="0" h="709" w="1026">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4" name="Google Shape;4944;p17"/>
            <p:cNvSpPr/>
            <p:nvPr/>
          </p:nvSpPr>
          <p:spPr>
            <a:xfrm>
              <a:off x="4158034" y="4797546"/>
              <a:ext cx="30706" cy="21210"/>
            </a:xfrm>
            <a:custGeom>
              <a:rect b="b" l="l" r="r" t="t"/>
              <a:pathLst>
                <a:path extrusionOk="0" h="708" w="1025">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5" name="Google Shape;4945;p17"/>
            <p:cNvSpPr/>
            <p:nvPr/>
          </p:nvSpPr>
          <p:spPr>
            <a:xfrm>
              <a:off x="4200211" y="4799523"/>
              <a:ext cx="31515" cy="21240"/>
            </a:xfrm>
            <a:custGeom>
              <a:rect b="b" l="l" r="r" t="t"/>
              <a:pathLst>
                <a:path extrusionOk="0" h="709" w="1052">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6" name="Google Shape;4946;p17"/>
            <p:cNvSpPr/>
            <p:nvPr/>
          </p:nvSpPr>
          <p:spPr>
            <a:xfrm>
              <a:off x="4230975" y="4634678"/>
              <a:ext cx="30826" cy="22109"/>
            </a:xfrm>
            <a:custGeom>
              <a:rect b="b" l="l" r="r" t="t"/>
              <a:pathLst>
                <a:path extrusionOk="0" h="738" w="1029">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7" name="Google Shape;4947;p17"/>
            <p:cNvSpPr/>
            <p:nvPr/>
          </p:nvSpPr>
          <p:spPr>
            <a:xfrm>
              <a:off x="4138144" y="4564103"/>
              <a:ext cx="30916" cy="21749"/>
            </a:xfrm>
            <a:custGeom>
              <a:rect b="b" l="l" r="r" t="t"/>
              <a:pathLst>
                <a:path extrusionOk="0" h="726" w="1032">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8" name="Google Shape;4948;p17"/>
            <p:cNvSpPr/>
            <p:nvPr/>
          </p:nvSpPr>
          <p:spPr>
            <a:xfrm>
              <a:off x="3722573" y="4683625"/>
              <a:ext cx="30736" cy="21240"/>
            </a:xfrm>
            <a:custGeom>
              <a:rect b="b" l="l" r="r" t="t"/>
              <a:pathLst>
                <a:path extrusionOk="0" h="709" w="1026">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9" name="Google Shape;4949;p17"/>
            <p:cNvSpPr/>
            <p:nvPr/>
          </p:nvSpPr>
          <p:spPr>
            <a:xfrm>
              <a:off x="3767237" y="4670025"/>
              <a:ext cx="30916" cy="21719"/>
            </a:xfrm>
            <a:custGeom>
              <a:rect b="b" l="l" r="r" t="t"/>
              <a:pathLst>
                <a:path extrusionOk="0" h="725" w="1032">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0" name="Google Shape;4950;p17"/>
            <p:cNvSpPr/>
            <p:nvPr/>
          </p:nvSpPr>
          <p:spPr>
            <a:xfrm>
              <a:off x="3757441" y="4728978"/>
              <a:ext cx="30916" cy="21719"/>
            </a:xfrm>
            <a:custGeom>
              <a:rect b="b" l="l" r="r" t="t"/>
              <a:pathLst>
                <a:path extrusionOk="0" h="725" w="1032">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1" name="Google Shape;4951;p17"/>
            <p:cNvSpPr/>
            <p:nvPr/>
          </p:nvSpPr>
          <p:spPr>
            <a:xfrm>
              <a:off x="4099351" y="5044229"/>
              <a:ext cx="30437" cy="21360"/>
            </a:xfrm>
            <a:custGeom>
              <a:rect b="b" l="l" r="r" t="t"/>
              <a:pathLst>
                <a:path extrusionOk="0" h="713" w="1016">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2" name="Google Shape;4952;p17"/>
            <p:cNvSpPr/>
            <p:nvPr/>
          </p:nvSpPr>
          <p:spPr>
            <a:xfrm>
              <a:off x="4148029" y="5045337"/>
              <a:ext cx="30826" cy="22139"/>
            </a:xfrm>
            <a:custGeom>
              <a:rect b="b" l="l" r="r" t="t"/>
              <a:pathLst>
                <a:path extrusionOk="0" h="739" w="1029">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Two Content_1_1">
    <p:spTree>
      <p:nvGrpSpPr>
        <p:cNvPr id="4953" name="Shape 4953"/>
        <p:cNvGrpSpPr/>
        <p:nvPr/>
      </p:nvGrpSpPr>
      <p:grpSpPr>
        <a:xfrm>
          <a:off x="0" y="0"/>
          <a:ext cx="0" cy="0"/>
          <a:chOff x="0" y="0"/>
          <a:chExt cx="0" cy="0"/>
        </a:xfrm>
      </p:grpSpPr>
      <p:sp>
        <p:nvSpPr>
          <p:cNvPr id="4954" name="Google Shape;4954;p18"/>
          <p:cNvSpPr txBox="1"/>
          <p:nvPr>
            <p:ph type="title"/>
          </p:nvPr>
        </p:nvSpPr>
        <p:spPr>
          <a:xfrm>
            <a:off x="985719" y="1936000"/>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Clr>
                <a:schemeClr val="accent2"/>
              </a:buClr>
              <a:buSzPts val="1800"/>
              <a:buNone/>
              <a:defRPr i="0" sz="2000">
                <a:solidFill>
                  <a:schemeClr val="accent2"/>
                </a:solidFill>
              </a:defRPr>
            </a:lvl1pPr>
            <a:lvl2pPr lvl="1"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2pPr>
            <a:lvl3pPr lvl="2"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3pPr>
            <a:lvl4pPr lvl="3"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4pPr>
            <a:lvl5pPr lvl="4"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5pPr>
            <a:lvl6pPr lvl="5"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6pPr>
            <a:lvl7pPr lvl="6"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7pPr>
            <a:lvl8pPr lvl="7"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8pPr>
            <a:lvl9pPr lvl="8"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9pPr>
          </a:lstStyle>
          <a:p/>
        </p:txBody>
      </p:sp>
      <p:sp>
        <p:nvSpPr>
          <p:cNvPr id="4955" name="Google Shape;4955;p18"/>
          <p:cNvSpPr txBox="1"/>
          <p:nvPr>
            <p:ph idx="1" type="subTitle"/>
          </p:nvPr>
        </p:nvSpPr>
        <p:spPr>
          <a:xfrm>
            <a:off x="956469" y="2443250"/>
            <a:ext cx="1899900" cy="3489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400">
                <a:latin typeface="Nunito"/>
                <a:ea typeface="Nunito"/>
                <a:cs typeface="Nunito"/>
                <a:sym typeface="Nunito"/>
              </a:defRPr>
            </a:lvl1pPr>
            <a:lvl2pPr lvl="1" rtl="0" algn="ctr">
              <a:spcBef>
                <a:spcPts val="0"/>
              </a:spcBef>
              <a:spcAft>
                <a:spcPts val="0"/>
              </a:spcAft>
              <a:buNone/>
              <a:defRPr sz="1400">
                <a:latin typeface="Nunito"/>
                <a:ea typeface="Nunito"/>
                <a:cs typeface="Nunito"/>
                <a:sym typeface="Nunito"/>
              </a:defRPr>
            </a:lvl2pPr>
            <a:lvl3pPr lvl="2" rtl="0" algn="ctr">
              <a:spcBef>
                <a:spcPts val="0"/>
              </a:spcBef>
              <a:spcAft>
                <a:spcPts val="0"/>
              </a:spcAft>
              <a:buNone/>
              <a:defRPr sz="1400">
                <a:latin typeface="Nunito"/>
                <a:ea typeface="Nunito"/>
                <a:cs typeface="Nunito"/>
                <a:sym typeface="Nunito"/>
              </a:defRPr>
            </a:lvl3pPr>
            <a:lvl4pPr lvl="3" rtl="0" algn="ctr">
              <a:spcBef>
                <a:spcPts val="0"/>
              </a:spcBef>
              <a:spcAft>
                <a:spcPts val="0"/>
              </a:spcAft>
              <a:buNone/>
              <a:defRPr sz="1400">
                <a:latin typeface="Nunito"/>
                <a:ea typeface="Nunito"/>
                <a:cs typeface="Nunito"/>
                <a:sym typeface="Nunito"/>
              </a:defRPr>
            </a:lvl4pPr>
            <a:lvl5pPr lvl="4" rtl="0" algn="ctr">
              <a:spcBef>
                <a:spcPts val="0"/>
              </a:spcBef>
              <a:spcAft>
                <a:spcPts val="0"/>
              </a:spcAft>
              <a:buNone/>
              <a:defRPr sz="1400">
                <a:latin typeface="Nunito"/>
                <a:ea typeface="Nunito"/>
                <a:cs typeface="Nunito"/>
                <a:sym typeface="Nunito"/>
              </a:defRPr>
            </a:lvl5pPr>
            <a:lvl6pPr lvl="5" rtl="0" algn="ctr">
              <a:spcBef>
                <a:spcPts val="0"/>
              </a:spcBef>
              <a:spcAft>
                <a:spcPts val="0"/>
              </a:spcAft>
              <a:buNone/>
              <a:defRPr sz="1400">
                <a:latin typeface="Nunito"/>
                <a:ea typeface="Nunito"/>
                <a:cs typeface="Nunito"/>
                <a:sym typeface="Nunito"/>
              </a:defRPr>
            </a:lvl6pPr>
            <a:lvl7pPr lvl="6" rtl="0" algn="ctr">
              <a:spcBef>
                <a:spcPts val="0"/>
              </a:spcBef>
              <a:spcAft>
                <a:spcPts val="0"/>
              </a:spcAft>
              <a:buNone/>
              <a:defRPr sz="1400">
                <a:latin typeface="Nunito"/>
                <a:ea typeface="Nunito"/>
                <a:cs typeface="Nunito"/>
                <a:sym typeface="Nunito"/>
              </a:defRPr>
            </a:lvl7pPr>
            <a:lvl8pPr lvl="7" rtl="0" algn="ctr">
              <a:spcBef>
                <a:spcPts val="0"/>
              </a:spcBef>
              <a:spcAft>
                <a:spcPts val="0"/>
              </a:spcAft>
              <a:buNone/>
              <a:defRPr sz="1400">
                <a:latin typeface="Nunito"/>
                <a:ea typeface="Nunito"/>
                <a:cs typeface="Nunito"/>
                <a:sym typeface="Nunito"/>
              </a:defRPr>
            </a:lvl8pPr>
            <a:lvl9pPr lvl="8" rtl="0" algn="ctr">
              <a:spcBef>
                <a:spcPts val="0"/>
              </a:spcBef>
              <a:spcAft>
                <a:spcPts val="0"/>
              </a:spcAft>
              <a:buNone/>
              <a:defRPr sz="1400">
                <a:latin typeface="Nunito"/>
                <a:ea typeface="Nunito"/>
                <a:cs typeface="Nunito"/>
                <a:sym typeface="Nunito"/>
              </a:defRPr>
            </a:lvl9pPr>
          </a:lstStyle>
          <a:p/>
        </p:txBody>
      </p:sp>
      <p:sp>
        <p:nvSpPr>
          <p:cNvPr id="4956" name="Google Shape;4956;p18"/>
          <p:cNvSpPr txBox="1"/>
          <p:nvPr>
            <p:ph idx="2" type="title"/>
          </p:nvPr>
        </p:nvSpPr>
        <p:spPr>
          <a:xfrm>
            <a:off x="6327675" y="1941548"/>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Clr>
                <a:schemeClr val="accent2"/>
              </a:buClr>
              <a:buSzPts val="1800"/>
              <a:buNone/>
              <a:defRPr i="0" sz="2000">
                <a:solidFill>
                  <a:schemeClr val="accent2"/>
                </a:solidFill>
              </a:defRPr>
            </a:lvl1pPr>
            <a:lvl2pPr lvl="1"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2pPr>
            <a:lvl3pPr lvl="2"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3pPr>
            <a:lvl4pPr lvl="3"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4pPr>
            <a:lvl5pPr lvl="4"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5pPr>
            <a:lvl6pPr lvl="5"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6pPr>
            <a:lvl7pPr lvl="6"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7pPr>
            <a:lvl8pPr lvl="7"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8pPr>
            <a:lvl9pPr lvl="8"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9pPr>
          </a:lstStyle>
          <a:p/>
        </p:txBody>
      </p:sp>
      <p:sp>
        <p:nvSpPr>
          <p:cNvPr id="4957" name="Google Shape;4957;p18"/>
          <p:cNvSpPr txBox="1"/>
          <p:nvPr>
            <p:ph idx="3" type="subTitle"/>
          </p:nvPr>
        </p:nvSpPr>
        <p:spPr>
          <a:xfrm>
            <a:off x="6327675" y="2448800"/>
            <a:ext cx="1841400" cy="3489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400">
                <a:latin typeface="Nunito"/>
                <a:ea typeface="Nunito"/>
                <a:cs typeface="Nunito"/>
                <a:sym typeface="Nunito"/>
              </a:defRPr>
            </a:lvl1pPr>
            <a:lvl2pPr lvl="1" rtl="0" algn="ctr">
              <a:spcBef>
                <a:spcPts val="0"/>
              </a:spcBef>
              <a:spcAft>
                <a:spcPts val="0"/>
              </a:spcAft>
              <a:buNone/>
              <a:defRPr sz="1400">
                <a:latin typeface="Nunito"/>
                <a:ea typeface="Nunito"/>
                <a:cs typeface="Nunito"/>
                <a:sym typeface="Nunito"/>
              </a:defRPr>
            </a:lvl2pPr>
            <a:lvl3pPr lvl="2" rtl="0" algn="ctr">
              <a:spcBef>
                <a:spcPts val="0"/>
              </a:spcBef>
              <a:spcAft>
                <a:spcPts val="0"/>
              </a:spcAft>
              <a:buNone/>
              <a:defRPr sz="1400">
                <a:latin typeface="Nunito"/>
                <a:ea typeface="Nunito"/>
                <a:cs typeface="Nunito"/>
                <a:sym typeface="Nunito"/>
              </a:defRPr>
            </a:lvl3pPr>
            <a:lvl4pPr lvl="3" rtl="0" algn="ctr">
              <a:spcBef>
                <a:spcPts val="0"/>
              </a:spcBef>
              <a:spcAft>
                <a:spcPts val="0"/>
              </a:spcAft>
              <a:buNone/>
              <a:defRPr sz="1400">
                <a:latin typeface="Nunito"/>
                <a:ea typeface="Nunito"/>
                <a:cs typeface="Nunito"/>
                <a:sym typeface="Nunito"/>
              </a:defRPr>
            </a:lvl4pPr>
            <a:lvl5pPr lvl="4" rtl="0" algn="ctr">
              <a:spcBef>
                <a:spcPts val="0"/>
              </a:spcBef>
              <a:spcAft>
                <a:spcPts val="0"/>
              </a:spcAft>
              <a:buNone/>
              <a:defRPr sz="1400">
                <a:latin typeface="Nunito"/>
                <a:ea typeface="Nunito"/>
                <a:cs typeface="Nunito"/>
                <a:sym typeface="Nunito"/>
              </a:defRPr>
            </a:lvl5pPr>
            <a:lvl6pPr lvl="5" rtl="0" algn="ctr">
              <a:spcBef>
                <a:spcPts val="0"/>
              </a:spcBef>
              <a:spcAft>
                <a:spcPts val="0"/>
              </a:spcAft>
              <a:buNone/>
              <a:defRPr sz="1400">
                <a:latin typeface="Nunito"/>
                <a:ea typeface="Nunito"/>
                <a:cs typeface="Nunito"/>
                <a:sym typeface="Nunito"/>
              </a:defRPr>
            </a:lvl6pPr>
            <a:lvl7pPr lvl="6" rtl="0" algn="ctr">
              <a:spcBef>
                <a:spcPts val="0"/>
              </a:spcBef>
              <a:spcAft>
                <a:spcPts val="0"/>
              </a:spcAft>
              <a:buNone/>
              <a:defRPr sz="1400">
                <a:latin typeface="Nunito"/>
                <a:ea typeface="Nunito"/>
                <a:cs typeface="Nunito"/>
                <a:sym typeface="Nunito"/>
              </a:defRPr>
            </a:lvl7pPr>
            <a:lvl8pPr lvl="7" rtl="0" algn="ctr">
              <a:spcBef>
                <a:spcPts val="0"/>
              </a:spcBef>
              <a:spcAft>
                <a:spcPts val="0"/>
              </a:spcAft>
              <a:buNone/>
              <a:defRPr sz="1400">
                <a:latin typeface="Nunito"/>
                <a:ea typeface="Nunito"/>
                <a:cs typeface="Nunito"/>
                <a:sym typeface="Nunito"/>
              </a:defRPr>
            </a:lvl8pPr>
            <a:lvl9pPr lvl="8" rtl="0" algn="ctr">
              <a:spcBef>
                <a:spcPts val="0"/>
              </a:spcBef>
              <a:spcAft>
                <a:spcPts val="0"/>
              </a:spcAft>
              <a:buNone/>
              <a:defRPr sz="1400">
                <a:latin typeface="Nunito"/>
                <a:ea typeface="Nunito"/>
                <a:cs typeface="Nunito"/>
                <a:sym typeface="Nunito"/>
              </a:defRPr>
            </a:lvl9pPr>
          </a:lstStyle>
          <a:p/>
        </p:txBody>
      </p:sp>
      <p:sp>
        <p:nvSpPr>
          <p:cNvPr id="4958" name="Google Shape;4958;p18"/>
          <p:cNvSpPr txBox="1"/>
          <p:nvPr>
            <p:ph idx="4" type="title"/>
          </p:nvPr>
        </p:nvSpPr>
        <p:spPr>
          <a:xfrm>
            <a:off x="3656688" y="3557898"/>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Clr>
                <a:schemeClr val="accent2"/>
              </a:buClr>
              <a:buSzPts val="1800"/>
              <a:buNone/>
              <a:defRPr i="0" sz="2000">
                <a:solidFill>
                  <a:schemeClr val="accent2"/>
                </a:solidFill>
              </a:defRPr>
            </a:lvl1pPr>
            <a:lvl2pPr lvl="1"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2pPr>
            <a:lvl3pPr lvl="2"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3pPr>
            <a:lvl4pPr lvl="3"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4pPr>
            <a:lvl5pPr lvl="4"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5pPr>
            <a:lvl6pPr lvl="5"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6pPr>
            <a:lvl7pPr lvl="6"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7pPr>
            <a:lvl8pPr lvl="7"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8pPr>
            <a:lvl9pPr lvl="8"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9pPr>
          </a:lstStyle>
          <a:p/>
        </p:txBody>
      </p:sp>
      <p:sp>
        <p:nvSpPr>
          <p:cNvPr id="4959" name="Google Shape;4959;p18"/>
          <p:cNvSpPr txBox="1"/>
          <p:nvPr>
            <p:ph idx="5" type="subTitle"/>
          </p:nvPr>
        </p:nvSpPr>
        <p:spPr>
          <a:xfrm>
            <a:off x="3656688" y="4061713"/>
            <a:ext cx="1841400" cy="3489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400">
                <a:latin typeface="Nunito"/>
                <a:ea typeface="Nunito"/>
                <a:cs typeface="Nunito"/>
                <a:sym typeface="Nunito"/>
              </a:defRPr>
            </a:lvl1pPr>
            <a:lvl2pPr lvl="1" rtl="0" algn="ctr">
              <a:spcBef>
                <a:spcPts val="0"/>
              </a:spcBef>
              <a:spcAft>
                <a:spcPts val="0"/>
              </a:spcAft>
              <a:buNone/>
              <a:defRPr sz="1400">
                <a:latin typeface="Nunito"/>
                <a:ea typeface="Nunito"/>
                <a:cs typeface="Nunito"/>
                <a:sym typeface="Nunito"/>
              </a:defRPr>
            </a:lvl2pPr>
            <a:lvl3pPr lvl="2" rtl="0" algn="ctr">
              <a:spcBef>
                <a:spcPts val="0"/>
              </a:spcBef>
              <a:spcAft>
                <a:spcPts val="0"/>
              </a:spcAft>
              <a:buNone/>
              <a:defRPr sz="1400">
                <a:latin typeface="Nunito"/>
                <a:ea typeface="Nunito"/>
                <a:cs typeface="Nunito"/>
                <a:sym typeface="Nunito"/>
              </a:defRPr>
            </a:lvl3pPr>
            <a:lvl4pPr lvl="3" rtl="0" algn="ctr">
              <a:spcBef>
                <a:spcPts val="0"/>
              </a:spcBef>
              <a:spcAft>
                <a:spcPts val="0"/>
              </a:spcAft>
              <a:buNone/>
              <a:defRPr sz="1400">
                <a:latin typeface="Nunito"/>
                <a:ea typeface="Nunito"/>
                <a:cs typeface="Nunito"/>
                <a:sym typeface="Nunito"/>
              </a:defRPr>
            </a:lvl4pPr>
            <a:lvl5pPr lvl="4" rtl="0" algn="ctr">
              <a:spcBef>
                <a:spcPts val="0"/>
              </a:spcBef>
              <a:spcAft>
                <a:spcPts val="0"/>
              </a:spcAft>
              <a:buNone/>
              <a:defRPr sz="1400">
                <a:latin typeface="Nunito"/>
                <a:ea typeface="Nunito"/>
                <a:cs typeface="Nunito"/>
                <a:sym typeface="Nunito"/>
              </a:defRPr>
            </a:lvl5pPr>
            <a:lvl6pPr lvl="5" rtl="0" algn="ctr">
              <a:spcBef>
                <a:spcPts val="0"/>
              </a:spcBef>
              <a:spcAft>
                <a:spcPts val="0"/>
              </a:spcAft>
              <a:buNone/>
              <a:defRPr sz="1400">
                <a:latin typeface="Nunito"/>
                <a:ea typeface="Nunito"/>
                <a:cs typeface="Nunito"/>
                <a:sym typeface="Nunito"/>
              </a:defRPr>
            </a:lvl6pPr>
            <a:lvl7pPr lvl="6" rtl="0" algn="ctr">
              <a:spcBef>
                <a:spcPts val="0"/>
              </a:spcBef>
              <a:spcAft>
                <a:spcPts val="0"/>
              </a:spcAft>
              <a:buNone/>
              <a:defRPr sz="1400">
                <a:latin typeface="Nunito"/>
                <a:ea typeface="Nunito"/>
                <a:cs typeface="Nunito"/>
                <a:sym typeface="Nunito"/>
              </a:defRPr>
            </a:lvl7pPr>
            <a:lvl8pPr lvl="7" rtl="0" algn="ctr">
              <a:spcBef>
                <a:spcPts val="0"/>
              </a:spcBef>
              <a:spcAft>
                <a:spcPts val="0"/>
              </a:spcAft>
              <a:buNone/>
              <a:defRPr sz="1400">
                <a:latin typeface="Nunito"/>
                <a:ea typeface="Nunito"/>
                <a:cs typeface="Nunito"/>
                <a:sym typeface="Nunito"/>
              </a:defRPr>
            </a:lvl8pPr>
            <a:lvl9pPr lvl="8" rtl="0" algn="ctr">
              <a:spcBef>
                <a:spcPts val="0"/>
              </a:spcBef>
              <a:spcAft>
                <a:spcPts val="0"/>
              </a:spcAft>
              <a:buNone/>
              <a:defRPr sz="1400">
                <a:latin typeface="Nunito"/>
                <a:ea typeface="Nunito"/>
                <a:cs typeface="Nunito"/>
                <a:sym typeface="Nunito"/>
              </a:defRPr>
            </a:lvl9pPr>
          </a:lstStyle>
          <a:p/>
        </p:txBody>
      </p:sp>
      <p:sp>
        <p:nvSpPr>
          <p:cNvPr id="4960" name="Google Shape;4960;p18"/>
          <p:cNvSpPr txBox="1"/>
          <p:nvPr>
            <p:ph idx="6" type="title"/>
          </p:nvPr>
        </p:nvSpPr>
        <p:spPr>
          <a:xfrm>
            <a:off x="3656688" y="1936010"/>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Clr>
                <a:schemeClr val="accent2"/>
              </a:buClr>
              <a:buSzPts val="1800"/>
              <a:buNone/>
              <a:defRPr i="0" sz="2000">
                <a:solidFill>
                  <a:schemeClr val="accent2"/>
                </a:solidFill>
              </a:defRPr>
            </a:lvl1pPr>
            <a:lvl2pPr lvl="1"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2pPr>
            <a:lvl3pPr lvl="2"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3pPr>
            <a:lvl4pPr lvl="3"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4pPr>
            <a:lvl5pPr lvl="4"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5pPr>
            <a:lvl6pPr lvl="5"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6pPr>
            <a:lvl7pPr lvl="6"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7pPr>
            <a:lvl8pPr lvl="7"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8pPr>
            <a:lvl9pPr lvl="8"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9pPr>
          </a:lstStyle>
          <a:p/>
        </p:txBody>
      </p:sp>
      <p:sp>
        <p:nvSpPr>
          <p:cNvPr id="4961" name="Google Shape;4961;p18"/>
          <p:cNvSpPr txBox="1"/>
          <p:nvPr>
            <p:ph idx="7" type="subTitle"/>
          </p:nvPr>
        </p:nvSpPr>
        <p:spPr>
          <a:xfrm>
            <a:off x="3656688" y="2443250"/>
            <a:ext cx="1841400" cy="3489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400">
                <a:latin typeface="Nunito"/>
                <a:ea typeface="Nunito"/>
                <a:cs typeface="Nunito"/>
                <a:sym typeface="Nunito"/>
              </a:defRPr>
            </a:lvl1pPr>
            <a:lvl2pPr lvl="1" rtl="0" algn="ctr">
              <a:spcBef>
                <a:spcPts val="0"/>
              </a:spcBef>
              <a:spcAft>
                <a:spcPts val="0"/>
              </a:spcAft>
              <a:buNone/>
              <a:defRPr sz="1400">
                <a:latin typeface="Nunito"/>
                <a:ea typeface="Nunito"/>
                <a:cs typeface="Nunito"/>
                <a:sym typeface="Nunito"/>
              </a:defRPr>
            </a:lvl2pPr>
            <a:lvl3pPr lvl="2" rtl="0" algn="ctr">
              <a:spcBef>
                <a:spcPts val="0"/>
              </a:spcBef>
              <a:spcAft>
                <a:spcPts val="0"/>
              </a:spcAft>
              <a:buNone/>
              <a:defRPr sz="1400">
                <a:latin typeface="Nunito"/>
                <a:ea typeface="Nunito"/>
                <a:cs typeface="Nunito"/>
                <a:sym typeface="Nunito"/>
              </a:defRPr>
            </a:lvl3pPr>
            <a:lvl4pPr lvl="3" rtl="0" algn="ctr">
              <a:spcBef>
                <a:spcPts val="0"/>
              </a:spcBef>
              <a:spcAft>
                <a:spcPts val="0"/>
              </a:spcAft>
              <a:buNone/>
              <a:defRPr sz="1400">
                <a:latin typeface="Nunito"/>
                <a:ea typeface="Nunito"/>
                <a:cs typeface="Nunito"/>
                <a:sym typeface="Nunito"/>
              </a:defRPr>
            </a:lvl4pPr>
            <a:lvl5pPr lvl="4" rtl="0" algn="ctr">
              <a:spcBef>
                <a:spcPts val="0"/>
              </a:spcBef>
              <a:spcAft>
                <a:spcPts val="0"/>
              </a:spcAft>
              <a:buNone/>
              <a:defRPr sz="1400">
                <a:latin typeface="Nunito"/>
                <a:ea typeface="Nunito"/>
                <a:cs typeface="Nunito"/>
                <a:sym typeface="Nunito"/>
              </a:defRPr>
            </a:lvl5pPr>
            <a:lvl6pPr lvl="5" rtl="0" algn="ctr">
              <a:spcBef>
                <a:spcPts val="0"/>
              </a:spcBef>
              <a:spcAft>
                <a:spcPts val="0"/>
              </a:spcAft>
              <a:buNone/>
              <a:defRPr sz="1400">
                <a:latin typeface="Nunito"/>
                <a:ea typeface="Nunito"/>
                <a:cs typeface="Nunito"/>
                <a:sym typeface="Nunito"/>
              </a:defRPr>
            </a:lvl6pPr>
            <a:lvl7pPr lvl="6" rtl="0" algn="ctr">
              <a:spcBef>
                <a:spcPts val="0"/>
              </a:spcBef>
              <a:spcAft>
                <a:spcPts val="0"/>
              </a:spcAft>
              <a:buNone/>
              <a:defRPr sz="1400">
                <a:latin typeface="Nunito"/>
                <a:ea typeface="Nunito"/>
                <a:cs typeface="Nunito"/>
                <a:sym typeface="Nunito"/>
              </a:defRPr>
            </a:lvl7pPr>
            <a:lvl8pPr lvl="7" rtl="0" algn="ctr">
              <a:spcBef>
                <a:spcPts val="0"/>
              </a:spcBef>
              <a:spcAft>
                <a:spcPts val="0"/>
              </a:spcAft>
              <a:buNone/>
              <a:defRPr sz="1400">
                <a:latin typeface="Nunito"/>
                <a:ea typeface="Nunito"/>
                <a:cs typeface="Nunito"/>
                <a:sym typeface="Nunito"/>
              </a:defRPr>
            </a:lvl8pPr>
            <a:lvl9pPr lvl="8" rtl="0" algn="ctr">
              <a:spcBef>
                <a:spcPts val="0"/>
              </a:spcBef>
              <a:spcAft>
                <a:spcPts val="0"/>
              </a:spcAft>
              <a:buNone/>
              <a:defRPr sz="1400">
                <a:latin typeface="Nunito"/>
                <a:ea typeface="Nunito"/>
                <a:cs typeface="Nunito"/>
                <a:sym typeface="Nunito"/>
              </a:defRPr>
            </a:lvl9pPr>
          </a:lstStyle>
          <a:p/>
        </p:txBody>
      </p:sp>
      <p:sp>
        <p:nvSpPr>
          <p:cNvPr id="4962" name="Google Shape;4962;p18"/>
          <p:cNvSpPr txBox="1"/>
          <p:nvPr>
            <p:ph idx="8" type="title"/>
          </p:nvPr>
        </p:nvSpPr>
        <p:spPr>
          <a:xfrm>
            <a:off x="985719" y="3557898"/>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Clr>
                <a:schemeClr val="accent2"/>
              </a:buClr>
              <a:buSzPts val="1800"/>
              <a:buNone/>
              <a:defRPr i="0" sz="2000">
                <a:solidFill>
                  <a:schemeClr val="accent2"/>
                </a:solidFill>
              </a:defRPr>
            </a:lvl1pPr>
            <a:lvl2pPr lvl="1"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2pPr>
            <a:lvl3pPr lvl="2"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3pPr>
            <a:lvl4pPr lvl="3"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4pPr>
            <a:lvl5pPr lvl="4"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5pPr>
            <a:lvl6pPr lvl="5"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6pPr>
            <a:lvl7pPr lvl="6"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7pPr>
            <a:lvl8pPr lvl="7"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8pPr>
            <a:lvl9pPr lvl="8"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9pPr>
          </a:lstStyle>
          <a:p/>
        </p:txBody>
      </p:sp>
      <p:sp>
        <p:nvSpPr>
          <p:cNvPr id="4963" name="Google Shape;4963;p18"/>
          <p:cNvSpPr txBox="1"/>
          <p:nvPr>
            <p:ph idx="9" type="subTitle"/>
          </p:nvPr>
        </p:nvSpPr>
        <p:spPr>
          <a:xfrm>
            <a:off x="985719" y="4061713"/>
            <a:ext cx="1841400" cy="3489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400">
                <a:latin typeface="Nunito"/>
                <a:ea typeface="Nunito"/>
                <a:cs typeface="Nunito"/>
                <a:sym typeface="Nunito"/>
              </a:defRPr>
            </a:lvl1pPr>
            <a:lvl2pPr lvl="1" rtl="0" algn="ctr">
              <a:spcBef>
                <a:spcPts val="0"/>
              </a:spcBef>
              <a:spcAft>
                <a:spcPts val="0"/>
              </a:spcAft>
              <a:buNone/>
              <a:defRPr sz="1400">
                <a:latin typeface="Nunito"/>
                <a:ea typeface="Nunito"/>
                <a:cs typeface="Nunito"/>
                <a:sym typeface="Nunito"/>
              </a:defRPr>
            </a:lvl2pPr>
            <a:lvl3pPr lvl="2" rtl="0" algn="ctr">
              <a:spcBef>
                <a:spcPts val="0"/>
              </a:spcBef>
              <a:spcAft>
                <a:spcPts val="0"/>
              </a:spcAft>
              <a:buNone/>
              <a:defRPr sz="1400">
                <a:latin typeface="Nunito"/>
                <a:ea typeface="Nunito"/>
                <a:cs typeface="Nunito"/>
                <a:sym typeface="Nunito"/>
              </a:defRPr>
            </a:lvl3pPr>
            <a:lvl4pPr lvl="3" rtl="0" algn="ctr">
              <a:spcBef>
                <a:spcPts val="0"/>
              </a:spcBef>
              <a:spcAft>
                <a:spcPts val="0"/>
              </a:spcAft>
              <a:buNone/>
              <a:defRPr sz="1400">
                <a:latin typeface="Nunito"/>
                <a:ea typeface="Nunito"/>
                <a:cs typeface="Nunito"/>
                <a:sym typeface="Nunito"/>
              </a:defRPr>
            </a:lvl4pPr>
            <a:lvl5pPr lvl="4" rtl="0" algn="ctr">
              <a:spcBef>
                <a:spcPts val="0"/>
              </a:spcBef>
              <a:spcAft>
                <a:spcPts val="0"/>
              </a:spcAft>
              <a:buNone/>
              <a:defRPr sz="1400">
                <a:latin typeface="Nunito"/>
                <a:ea typeface="Nunito"/>
                <a:cs typeface="Nunito"/>
                <a:sym typeface="Nunito"/>
              </a:defRPr>
            </a:lvl5pPr>
            <a:lvl6pPr lvl="5" rtl="0" algn="ctr">
              <a:spcBef>
                <a:spcPts val="0"/>
              </a:spcBef>
              <a:spcAft>
                <a:spcPts val="0"/>
              </a:spcAft>
              <a:buNone/>
              <a:defRPr sz="1400">
                <a:latin typeface="Nunito"/>
                <a:ea typeface="Nunito"/>
                <a:cs typeface="Nunito"/>
                <a:sym typeface="Nunito"/>
              </a:defRPr>
            </a:lvl6pPr>
            <a:lvl7pPr lvl="6" rtl="0" algn="ctr">
              <a:spcBef>
                <a:spcPts val="0"/>
              </a:spcBef>
              <a:spcAft>
                <a:spcPts val="0"/>
              </a:spcAft>
              <a:buNone/>
              <a:defRPr sz="1400">
                <a:latin typeface="Nunito"/>
                <a:ea typeface="Nunito"/>
                <a:cs typeface="Nunito"/>
                <a:sym typeface="Nunito"/>
              </a:defRPr>
            </a:lvl7pPr>
            <a:lvl8pPr lvl="7" rtl="0" algn="ctr">
              <a:spcBef>
                <a:spcPts val="0"/>
              </a:spcBef>
              <a:spcAft>
                <a:spcPts val="0"/>
              </a:spcAft>
              <a:buNone/>
              <a:defRPr sz="1400">
                <a:latin typeface="Nunito"/>
                <a:ea typeface="Nunito"/>
                <a:cs typeface="Nunito"/>
                <a:sym typeface="Nunito"/>
              </a:defRPr>
            </a:lvl8pPr>
            <a:lvl9pPr lvl="8" rtl="0" algn="ctr">
              <a:spcBef>
                <a:spcPts val="0"/>
              </a:spcBef>
              <a:spcAft>
                <a:spcPts val="0"/>
              </a:spcAft>
              <a:buNone/>
              <a:defRPr sz="1400">
                <a:latin typeface="Nunito"/>
                <a:ea typeface="Nunito"/>
                <a:cs typeface="Nunito"/>
                <a:sym typeface="Nunito"/>
              </a:defRPr>
            </a:lvl9pPr>
          </a:lstStyle>
          <a:p/>
        </p:txBody>
      </p:sp>
      <p:sp>
        <p:nvSpPr>
          <p:cNvPr id="4964" name="Google Shape;4964;p18"/>
          <p:cNvSpPr txBox="1"/>
          <p:nvPr>
            <p:ph idx="13" type="title"/>
          </p:nvPr>
        </p:nvSpPr>
        <p:spPr>
          <a:xfrm>
            <a:off x="6327675" y="3563448"/>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Clr>
                <a:schemeClr val="accent2"/>
              </a:buClr>
              <a:buSzPts val="1800"/>
              <a:buNone/>
              <a:defRPr i="0" sz="2000">
                <a:solidFill>
                  <a:schemeClr val="accent2"/>
                </a:solidFill>
              </a:defRPr>
            </a:lvl1pPr>
            <a:lvl2pPr lvl="1"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2pPr>
            <a:lvl3pPr lvl="2"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3pPr>
            <a:lvl4pPr lvl="3"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4pPr>
            <a:lvl5pPr lvl="4"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5pPr>
            <a:lvl6pPr lvl="5"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6pPr>
            <a:lvl7pPr lvl="6"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7pPr>
            <a:lvl8pPr lvl="7"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8pPr>
            <a:lvl9pPr lvl="8" rtl="0" algn="ctr">
              <a:spcBef>
                <a:spcPts val="0"/>
              </a:spcBef>
              <a:spcAft>
                <a:spcPts val="0"/>
              </a:spcAft>
              <a:buClr>
                <a:schemeClr val="accent2"/>
              </a:buClr>
              <a:buSzPts val="1800"/>
              <a:buFont typeface="Chau Philomene One"/>
              <a:buNone/>
              <a:defRPr sz="1800">
                <a:solidFill>
                  <a:schemeClr val="accent2"/>
                </a:solidFill>
                <a:latin typeface="Chau Philomene One"/>
                <a:ea typeface="Chau Philomene One"/>
                <a:cs typeface="Chau Philomene One"/>
                <a:sym typeface="Chau Philomene One"/>
              </a:defRPr>
            </a:lvl9pPr>
          </a:lstStyle>
          <a:p/>
        </p:txBody>
      </p:sp>
      <p:sp>
        <p:nvSpPr>
          <p:cNvPr id="4965" name="Google Shape;4965;p18"/>
          <p:cNvSpPr txBox="1"/>
          <p:nvPr>
            <p:ph idx="14" type="subTitle"/>
          </p:nvPr>
        </p:nvSpPr>
        <p:spPr>
          <a:xfrm>
            <a:off x="6327675" y="4067263"/>
            <a:ext cx="1841400" cy="3489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400">
                <a:latin typeface="Nunito"/>
                <a:ea typeface="Nunito"/>
                <a:cs typeface="Nunito"/>
                <a:sym typeface="Nunito"/>
              </a:defRPr>
            </a:lvl1pPr>
            <a:lvl2pPr lvl="1" rtl="0" algn="ctr">
              <a:spcBef>
                <a:spcPts val="0"/>
              </a:spcBef>
              <a:spcAft>
                <a:spcPts val="0"/>
              </a:spcAft>
              <a:buNone/>
              <a:defRPr sz="1400">
                <a:latin typeface="Nunito"/>
                <a:ea typeface="Nunito"/>
                <a:cs typeface="Nunito"/>
                <a:sym typeface="Nunito"/>
              </a:defRPr>
            </a:lvl2pPr>
            <a:lvl3pPr lvl="2" rtl="0" algn="ctr">
              <a:spcBef>
                <a:spcPts val="0"/>
              </a:spcBef>
              <a:spcAft>
                <a:spcPts val="0"/>
              </a:spcAft>
              <a:buNone/>
              <a:defRPr sz="1400">
                <a:latin typeface="Nunito"/>
                <a:ea typeface="Nunito"/>
                <a:cs typeface="Nunito"/>
                <a:sym typeface="Nunito"/>
              </a:defRPr>
            </a:lvl3pPr>
            <a:lvl4pPr lvl="3" rtl="0" algn="ctr">
              <a:spcBef>
                <a:spcPts val="0"/>
              </a:spcBef>
              <a:spcAft>
                <a:spcPts val="0"/>
              </a:spcAft>
              <a:buNone/>
              <a:defRPr sz="1400">
                <a:latin typeface="Nunito"/>
                <a:ea typeface="Nunito"/>
                <a:cs typeface="Nunito"/>
                <a:sym typeface="Nunito"/>
              </a:defRPr>
            </a:lvl4pPr>
            <a:lvl5pPr lvl="4" rtl="0" algn="ctr">
              <a:spcBef>
                <a:spcPts val="0"/>
              </a:spcBef>
              <a:spcAft>
                <a:spcPts val="0"/>
              </a:spcAft>
              <a:buNone/>
              <a:defRPr sz="1400">
                <a:latin typeface="Nunito"/>
                <a:ea typeface="Nunito"/>
                <a:cs typeface="Nunito"/>
                <a:sym typeface="Nunito"/>
              </a:defRPr>
            </a:lvl5pPr>
            <a:lvl6pPr lvl="5" rtl="0" algn="ctr">
              <a:spcBef>
                <a:spcPts val="0"/>
              </a:spcBef>
              <a:spcAft>
                <a:spcPts val="0"/>
              </a:spcAft>
              <a:buNone/>
              <a:defRPr sz="1400">
                <a:latin typeface="Nunito"/>
                <a:ea typeface="Nunito"/>
                <a:cs typeface="Nunito"/>
                <a:sym typeface="Nunito"/>
              </a:defRPr>
            </a:lvl6pPr>
            <a:lvl7pPr lvl="6" rtl="0" algn="ctr">
              <a:spcBef>
                <a:spcPts val="0"/>
              </a:spcBef>
              <a:spcAft>
                <a:spcPts val="0"/>
              </a:spcAft>
              <a:buNone/>
              <a:defRPr sz="1400">
                <a:latin typeface="Nunito"/>
                <a:ea typeface="Nunito"/>
                <a:cs typeface="Nunito"/>
                <a:sym typeface="Nunito"/>
              </a:defRPr>
            </a:lvl7pPr>
            <a:lvl8pPr lvl="7" rtl="0" algn="ctr">
              <a:spcBef>
                <a:spcPts val="0"/>
              </a:spcBef>
              <a:spcAft>
                <a:spcPts val="0"/>
              </a:spcAft>
              <a:buNone/>
              <a:defRPr sz="1400">
                <a:latin typeface="Nunito"/>
                <a:ea typeface="Nunito"/>
                <a:cs typeface="Nunito"/>
                <a:sym typeface="Nunito"/>
              </a:defRPr>
            </a:lvl8pPr>
            <a:lvl9pPr lvl="8" rtl="0" algn="ctr">
              <a:spcBef>
                <a:spcPts val="0"/>
              </a:spcBef>
              <a:spcAft>
                <a:spcPts val="0"/>
              </a:spcAft>
              <a:buNone/>
              <a:defRPr sz="1400">
                <a:latin typeface="Nunito"/>
                <a:ea typeface="Nunito"/>
                <a:cs typeface="Nunito"/>
                <a:sym typeface="Nunito"/>
              </a:defRPr>
            </a:lvl9pPr>
          </a:lstStyle>
          <a:p/>
        </p:txBody>
      </p:sp>
      <p:sp>
        <p:nvSpPr>
          <p:cNvPr id="4966" name="Google Shape;4966;p18"/>
          <p:cNvSpPr txBox="1"/>
          <p:nvPr>
            <p:ph idx="15" type="title"/>
          </p:nvPr>
        </p:nvSpPr>
        <p:spPr>
          <a:xfrm>
            <a:off x="927975" y="521625"/>
            <a:ext cx="6867900" cy="560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67" name="Google Shape;4967;p18"/>
          <p:cNvSpPr/>
          <p:nvPr/>
        </p:nvSpPr>
        <p:spPr>
          <a:xfrm flipH="1">
            <a:off x="730188" y="46858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68" name="Google Shape;4968;p18"/>
          <p:cNvGrpSpPr/>
          <p:nvPr/>
        </p:nvGrpSpPr>
        <p:grpSpPr>
          <a:xfrm rot="-1081952">
            <a:off x="282937" y="641922"/>
            <a:ext cx="140700" cy="126799"/>
            <a:chOff x="7737341" y="1046941"/>
            <a:chExt cx="161913" cy="145916"/>
          </a:xfrm>
        </p:grpSpPr>
        <p:sp>
          <p:nvSpPr>
            <p:cNvPr id="4969" name="Google Shape;4969;p18"/>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0" name="Google Shape;4970;p18"/>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1" name="Google Shape;4971;p18"/>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72" name="Google Shape;4972;p18"/>
          <p:cNvSpPr/>
          <p:nvPr/>
        </p:nvSpPr>
        <p:spPr>
          <a:xfrm flipH="1">
            <a:off x="-254100" y="4827328"/>
            <a:ext cx="2957955" cy="333205"/>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3" name="Google Shape;4973;p18"/>
          <p:cNvSpPr/>
          <p:nvPr/>
        </p:nvSpPr>
        <p:spPr>
          <a:xfrm>
            <a:off x="6870409" y="-31000"/>
            <a:ext cx="2533901" cy="395672"/>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74" name="Google Shape;4974;p18"/>
          <p:cNvGrpSpPr/>
          <p:nvPr/>
        </p:nvGrpSpPr>
        <p:grpSpPr>
          <a:xfrm rot="-4252119">
            <a:off x="155578" y="-356246"/>
            <a:ext cx="376413" cy="975833"/>
            <a:chOff x="1823086" y="-208516"/>
            <a:chExt cx="433159" cy="1122944"/>
          </a:xfrm>
        </p:grpSpPr>
        <p:sp>
          <p:nvSpPr>
            <p:cNvPr id="4975" name="Google Shape;4975;p18"/>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6" name="Google Shape;4976;p18"/>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7" name="Google Shape;4977;p18"/>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8" name="Google Shape;4978;p18"/>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9" name="Google Shape;4979;p18"/>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0" name="Google Shape;4980;p18"/>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1" name="Google Shape;4981;p18"/>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2" name="Google Shape;4982;p18"/>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83" name="Google Shape;4983;p18"/>
          <p:cNvGrpSpPr/>
          <p:nvPr/>
        </p:nvGrpSpPr>
        <p:grpSpPr>
          <a:xfrm rot="-4252119">
            <a:off x="227986" y="-175989"/>
            <a:ext cx="381030" cy="1031264"/>
            <a:chOff x="904476" y="-243594"/>
            <a:chExt cx="438472" cy="1186732"/>
          </a:xfrm>
        </p:grpSpPr>
        <p:sp>
          <p:nvSpPr>
            <p:cNvPr id="4984" name="Google Shape;4984;p18"/>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5" name="Google Shape;4985;p18"/>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6" name="Google Shape;4986;p18"/>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7" name="Google Shape;4987;p18"/>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8" name="Google Shape;4988;p18"/>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9" name="Google Shape;4989;p18"/>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0" name="Google Shape;4990;p18"/>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1" name="Google Shape;4991;p18"/>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2" name="Google Shape;4992;p18"/>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3" name="Google Shape;4993;p18"/>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4" name="Google Shape;4994;p18"/>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5" name="Google Shape;4995;p18"/>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6" name="Google Shape;4996;p18"/>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7" name="Google Shape;4997;p18"/>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8" name="Google Shape;4998;p18"/>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9" name="Google Shape;4999;p18"/>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0" name="Google Shape;5000;p18"/>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1" name="Google Shape;5001;p18"/>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2" name="Google Shape;5002;p18"/>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3" name="Google Shape;5003;p18"/>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4" name="Google Shape;5004;p18"/>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5" name="Google Shape;5005;p18"/>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6" name="Google Shape;5006;p18"/>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7" name="Google Shape;5007;p18"/>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8" name="Google Shape;5008;p18"/>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9" name="Google Shape;5009;p18"/>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0" name="Google Shape;5010;p18"/>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11" name="Google Shape;5011;p18"/>
          <p:cNvGrpSpPr/>
          <p:nvPr/>
        </p:nvGrpSpPr>
        <p:grpSpPr>
          <a:xfrm flipH="1" rot="-2429099">
            <a:off x="-434499" y="4085222"/>
            <a:ext cx="1157436" cy="740599"/>
            <a:chOff x="7750342" y="3926048"/>
            <a:chExt cx="1406709" cy="900099"/>
          </a:xfrm>
        </p:grpSpPr>
        <p:sp>
          <p:nvSpPr>
            <p:cNvPr id="5012" name="Google Shape;5012;p18"/>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3" name="Google Shape;5013;p18"/>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4" name="Google Shape;5014;p18"/>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5" name="Google Shape;5015;p18"/>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6" name="Google Shape;5016;p18"/>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7" name="Google Shape;5017;p18"/>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8" name="Google Shape;5018;p18"/>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9" name="Google Shape;5019;p18"/>
            <p:cNvSpPr/>
            <p:nvPr/>
          </p:nvSpPr>
          <p:spPr>
            <a:xfrm>
              <a:off x="7750342" y="3929223"/>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20" name="Google Shape;5020;p18"/>
          <p:cNvGrpSpPr/>
          <p:nvPr/>
        </p:nvGrpSpPr>
        <p:grpSpPr>
          <a:xfrm rot="5400000">
            <a:off x="430889" y="4458291"/>
            <a:ext cx="360400" cy="976219"/>
            <a:chOff x="7607455" y="4238363"/>
            <a:chExt cx="438017" cy="1186459"/>
          </a:xfrm>
        </p:grpSpPr>
        <p:sp>
          <p:nvSpPr>
            <p:cNvPr id="5021" name="Google Shape;5021;p18"/>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2" name="Google Shape;5022;p18"/>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3" name="Google Shape;5023;p18"/>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4" name="Google Shape;5024;p18"/>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5" name="Google Shape;5025;p18"/>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6" name="Google Shape;5026;p18"/>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7" name="Google Shape;5027;p18"/>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8" name="Google Shape;5028;p18"/>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9" name="Google Shape;5029;p18"/>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0" name="Google Shape;5030;p18"/>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1" name="Google Shape;5031;p18"/>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2" name="Google Shape;5032;p18"/>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3" name="Google Shape;5033;p18"/>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4" name="Google Shape;5034;p18"/>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5" name="Google Shape;5035;p18"/>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6" name="Google Shape;5036;p18"/>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7" name="Google Shape;5037;p18"/>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8" name="Google Shape;5038;p18"/>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9" name="Google Shape;5039;p18"/>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0" name="Google Shape;5040;p18"/>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1" name="Google Shape;5041;p18"/>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2" name="Google Shape;5042;p18"/>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3" name="Google Shape;5043;p18"/>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4" name="Google Shape;5044;p18"/>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45" name="Google Shape;5045;p18"/>
          <p:cNvGrpSpPr/>
          <p:nvPr/>
        </p:nvGrpSpPr>
        <p:grpSpPr>
          <a:xfrm flipH="1" rot="-5400000">
            <a:off x="-206276" y="4544135"/>
            <a:ext cx="933472" cy="547264"/>
            <a:chOff x="8365864" y="2993835"/>
            <a:chExt cx="933472" cy="547264"/>
          </a:xfrm>
        </p:grpSpPr>
        <p:sp>
          <p:nvSpPr>
            <p:cNvPr id="5046" name="Google Shape;5046;p18"/>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7" name="Google Shape;5047;p18"/>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8" name="Google Shape;5048;p18"/>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9" name="Google Shape;5049;p18"/>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0" name="Google Shape;5050;p18"/>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1" name="Google Shape;5051;p18"/>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2" name="Google Shape;5052;p18"/>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53" name="Google Shape;5053;p18"/>
          <p:cNvGrpSpPr/>
          <p:nvPr/>
        </p:nvGrpSpPr>
        <p:grpSpPr>
          <a:xfrm rot="-1172199">
            <a:off x="8513966" y="600257"/>
            <a:ext cx="875304" cy="663464"/>
            <a:chOff x="8118223" y="2202382"/>
            <a:chExt cx="1151949" cy="873156"/>
          </a:xfrm>
        </p:grpSpPr>
        <p:sp>
          <p:nvSpPr>
            <p:cNvPr id="5054" name="Google Shape;5054;p18"/>
            <p:cNvSpPr/>
            <p:nvPr/>
          </p:nvSpPr>
          <p:spPr>
            <a:xfrm>
              <a:off x="8118223" y="2846064"/>
              <a:ext cx="285645" cy="150896"/>
            </a:xfrm>
            <a:custGeom>
              <a:rect b="b" l="l" r="r" t="t"/>
              <a:pathLst>
                <a:path extrusionOk="0" h="5037" w="9535">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5" name="Google Shape;5055;p18"/>
            <p:cNvSpPr/>
            <p:nvPr/>
          </p:nvSpPr>
          <p:spPr>
            <a:xfrm>
              <a:off x="8374850" y="2850558"/>
              <a:ext cx="174802" cy="224981"/>
            </a:xfrm>
            <a:custGeom>
              <a:rect b="b" l="l" r="r" t="t"/>
              <a:pathLst>
                <a:path extrusionOk="0" h="7510" w="5835">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6" name="Google Shape;5056;p18"/>
            <p:cNvSpPr/>
            <p:nvPr/>
          </p:nvSpPr>
          <p:spPr>
            <a:xfrm>
              <a:off x="8194999" y="2514098"/>
              <a:ext cx="345769" cy="163688"/>
            </a:xfrm>
            <a:custGeom>
              <a:rect b="b" l="l" r="r" t="t"/>
              <a:pathLst>
                <a:path extrusionOk="0" h="5464" w="11542">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7" name="Google Shape;5057;p18"/>
            <p:cNvSpPr/>
            <p:nvPr/>
          </p:nvSpPr>
          <p:spPr>
            <a:xfrm>
              <a:off x="8752557" y="2506819"/>
              <a:ext cx="153263" cy="296459"/>
            </a:xfrm>
            <a:custGeom>
              <a:rect b="b" l="l" r="r" t="t"/>
              <a:pathLst>
                <a:path extrusionOk="0" h="9896" w="5116">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8" name="Google Shape;5058;p18"/>
            <p:cNvSpPr/>
            <p:nvPr/>
          </p:nvSpPr>
          <p:spPr>
            <a:xfrm>
              <a:off x="8204974" y="2202382"/>
              <a:ext cx="1065199" cy="727218"/>
            </a:xfrm>
            <a:custGeom>
              <a:rect b="b" l="l" r="r" t="t"/>
              <a:pathLst>
                <a:path extrusionOk="0" h="24275" w="35557">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9" name="Google Shape;5059;p18"/>
            <p:cNvSpPr/>
            <p:nvPr/>
          </p:nvSpPr>
          <p:spPr>
            <a:xfrm>
              <a:off x="8766187" y="2402874"/>
              <a:ext cx="78339" cy="353978"/>
            </a:xfrm>
            <a:custGeom>
              <a:rect b="b" l="l" r="r" t="t"/>
              <a:pathLst>
                <a:path extrusionOk="0" h="11816" w="2615">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0" name="Google Shape;5060;p18"/>
            <p:cNvSpPr/>
            <p:nvPr/>
          </p:nvSpPr>
          <p:spPr>
            <a:xfrm>
              <a:off x="8266921" y="2538182"/>
              <a:ext cx="406493" cy="75103"/>
            </a:xfrm>
            <a:custGeom>
              <a:rect b="b" l="l" r="r" t="t"/>
              <a:pathLst>
                <a:path extrusionOk="0" h="2507" w="13569">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1" name="Google Shape;5061;p18"/>
            <p:cNvSpPr/>
            <p:nvPr/>
          </p:nvSpPr>
          <p:spPr>
            <a:xfrm>
              <a:off x="8430657" y="2788610"/>
              <a:ext cx="64139" cy="225220"/>
            </a:xfrm>
            <a:custGeom>
              <a:rect b="b" l="l" r="r" t="t"/>
              <a:pathLst>
                <a:path extrusionOk="0" h="7518" w="2141">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2" name="Google Shape;5062;p18"/>
            <p:cNvSpPr/>
            <p:nvPr/>
          </p:nvSpPr>
          <p:spPr>
            <a:xfrm>
              <a:off x="8193980" y="295246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3" name="Google Shape;5063;p18"/>
            <p:cNvSpPr/>
            <p:nvPr/>
          </p:nvSpPr>
          <p:spPr>
            <a:xfrm>
              <a:off x="8171004" y="2910499"/>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4" name="Google Shape;5064;p18"/>
            <p:cNvSpPr/>
            <p:nvPr/>
          </p:nvSpPr>
          <p:spPr>
            <a:xfrm>
              <a:off x="8152013" y="294947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5" name="Google Shape;5065;p18"/>
            <p:cNvSpPr/>
            <p:nvPr/>
          </p:nvSpPr>
          <p:spPr>
            <a:xfrm>
              <a:off x="8311884" y="2614719"/>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6" name="Google Shape;5066;p18"/>
            <p:cNvSpPr/>
            <p:nvPr/>
          </p:nvSpPr>
          <p:spPr>
            <a:xfrm>
              <a:off x="8274919" y="2635717"/>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7" name="Google Shape;5067;p18"/>
            <p:cNvSpPr/>
            <p:nvPr/>
          </p:nvSpPr>
          <p:spPr>
            <a:xfrm>
              <a:off x="8235947" y="2567778"/>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8" name="Google Shape;5068;p18"/>
            <p:cNvSpPr/>
            <p:nvPr/>
          </p:nvSpPr>
          <p:spPr>
            <a:xfrm>
              <a:off x="8474781" y="300243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9" name="Google Shape;5069;p18"/>
            <p:cNvSpPr/>
            <p:nvPr/>
          </p:nvSpPr>
          <p:spPr>
            <a:xfrm>
              <a:off x="8447792" y="3038408"/>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0" name="Google Shape;5070;p18"/>
            <p:cNvSpPr/>
            <p:nvPr/>
          </p:nvSpPr>
          <p:spPr>
            <a:xfrm>
              <a:off x="8416818" y="295546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1" name="Google Shape;5071;p18"/>
            <p:cNvSpPr/>
            <p:nvPr/>
          </p:nvSpPr>
          <p:spPr>
            <a:xfrm>
              <a:off x="8772537" y="2661689"/>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2" name="Google Shape;5072;p18"/>
            <p:cNvSpPr/>
            <p:nvPr/>
          </p:nvSpPr>
          <p:spPr>
            <a:xfrm>
              <a:off x="8772537" y="2700661"/>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3" name="Google Shape;5073;p18"/>
            <p:cNvSpPr/>
            <p:nvPr/>
          </p:nvSpPr>
          <p:spPr>
            <a:xfrm>
              <a:off x="8854465" y="2682687"/>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74" name="Google Shape;5074;p18"/>
          <p:cNvGrpSpPr/>
          <p:nvPr/>
        </p:nvGrpSpPr>
        <p:grpSpPr>
          <a:xfrm flipH="1" rot="1768382">
            <a:off x="8427040" y="4255753"/>
            <a:ext cx="849881" cy="827325"/>
            <a:chOff x="-181020" y="4253777"/>
            <a:chExt cx="1117161" cy="1087511"/>
          </a:xfrm>
        </p:grpSpPr>
        <p:sp>
          <p:nvSpPr>
            <p:cNvPr id="5075" name="Google Shape;5075;p18"/>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6" name="Google Shape;5076;p18"/>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7" name="Google Shape;5077;p18"/>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8" name="Google Shape;5078;p18"/>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9" name="Google Shape;5079;p18"/>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0" name="Google Shape;5080;p18"/>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1" name="Google Shape;5081;p18"/>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2" name="Google Shape;5082;p18"/>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3" name="Google Shape;5083;p18"/>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4" name="Google Shape;5084;p18"/>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5" name="Google Shape;5085;p18"/>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6" name="Google Shape;5086;p18"/>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7" name="Google Shape;5087;p18"/>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8" name="Google Shape;5088;p18"/>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89" name="Google Shape;5089;p18"/>
          <p:cNvGrpSpPr/>
          <p:nvPr/>
        </p:nvGrpSpPr>
        <p:grpSpPr>
          <a:xfrm>
            <a:off x="8163198" y="-30991"/>
            <a:ext cx="848507" cy="870171"/>
            <a:chOff x="7973149" y="-201092"/>
            <a:chExt cx="1116750" cy="1145263"/>
          </a:xfrm>
        </p:grpSpPr>
        <p:sp>
          <p:nvSpPr>
            <p:cNvPr id="5090" name="Google Shape;5090;p18"/>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1" name="Google Shape;5091;p18"/>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2" name="Google Shape;5092;p18"/>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3" name="Google Shape;5093;p18"/>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4" name="Google Shape;5094;p18"/>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5" name="Google Shape;5095;p18"/>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6" name="Google Shape;5096;p18"/>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7" name="Google Shape;5097;p18"/>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8" name="Google Shape;5098;p18"/>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9" name="Google Shape;5099;p18"/>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0" name="Google Shape;5100;p18"/>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1" name="Google Shape;5101;p18"/>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2" name="Google Shape;5102;p18"/>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3" name="Google Shape;5103;p18"/>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4" name="Google Shape;5104;p18"/>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5" name="Google Shape;5105;p18"/>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6" name="Google Shape;5106;p18"/>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7" name="Google Shape;5107;p18"/>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8" name="Google Shape;5108;p18"/>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9" name="Google Shape;5109;p18"/>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0" name="Google Shape;5110;p18"/>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1" name="Google Shape;5111;p18"/>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2" name="Google Shape;5112;p18"/>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3" name="Google Shape;5113;p18"/>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4" name="Google Shape;5114;p18"/>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5" name="Google Shape;5115;p18"/>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6" name="Google Shape;5116;p18"/>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7" name="Google Shape;5117;p18"/>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8" name="Google Shape;5118;p18"/>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9" name="Google Shape;5119;p18"/>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0" name="Google Shape;5120;p18"/>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1" name="Google Shape;5121;p18"/>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2" name="Google Shape;5122;p18"/>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3" name="Google Shape;5123;p18"/>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4" name="Google Shape;5124;p18"/>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5" name="Google Shape;5125;p18"/>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6" name="Google Shape;5126;p18"/>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7" name="Google Shape;5127;p18"/>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8" name="Google Shape;5128;p18"/>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9" name="Google Shape;5129;p18"/>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0" name="Google Shape;5130;p18"/>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1" name="Google Shape;5131;p18"/>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2" name="Google Shape;5132;p18"/>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3" name="Google Shape;5133;p18"/>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4" name="Google Shape;5134;p18"/>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5" name="Google Shape;5135;p18"/>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6" name="Google Shape;5136;p18"/>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7" name="Google Shape;5137;p18"/>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8" name="Google Shape;5138;p18"/>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9" name="Google Shape;5139;p18"/>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0" name="Google Shape;5140;p18"/>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1" name="Google Shape;5141;p18"/>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2" name="Google Shape;5142;p18"/>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3" name="Google Shape;5143;p18"/>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4" name="Google Shape;5144;p18"/>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5" name="Google Shape;5145;p18"/>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6" name="Google Shape;5146;p18"/>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7" name="Google Shape;5147;p18"/>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8" name="Google Shape;5148;p18"/>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9" name="Google Shape;5149;p18"/>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0" name="Google Shape;5150;p18"/>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51" name="Google Shape;5151;p18"/>
          <p:cNvGrpSpPr/>
          <p:nvPr/>
        </p:nvGrpSpPr>
        <p:grpSpPr>
          <a:xfrm flipH="1" rot="-3631618">
            <a:off x="8467150" y="4379025"/>
            <a:ext cx="333221" cy="902600"/>
            <a:chOff x="7607455" y="4238363"/>
            <a:chExt cx="438017" cy="1186459"/>
          </a:xfrm>
        </p:grpSpPr>
        <p:sp>
          <p:nvSpPr>
            <p:cNvPr id="5152" name="Google Shape;5152;p18"/>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3" name="Google Shape;5153;p18"/>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4" name="Google Shape;5154;p18"/>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5" name="Google Shape;5155;p18"/>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6" name="Google Shape;5156;p18"/>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7" name="Google Shape;5157;p18"/>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8" name="Google Shape;5158;p18"/>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9" name="Google Shape;5159;p18"/>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0" name="Google Shape;5160;p18"/>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1" name="Google Shape;5161;p18"/>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2" name="Google Shape;5162;p18"/>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3" name="Google Shape;5163;p18"/>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4" name="Google Shape;5164;p18"/>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5" name="Google Shape;5165;p18"/>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6" name="Google Shape;5166;p18"/>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7" name="Google Shape;5167;p18"/>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8" name="Google Shape;5168;p18"/>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9" name="Google Shape;5169;p18"/>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0" name="Google Shape;5170;p18"/>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1" name="Google Shape;5171;p18"/>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2" name="Google Shape;5172;p18"/>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3" name="Google Shape;5173;p18"/>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4" name="Google Shape;5174;p18"/>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5" name="Google Shape;5175;p18"/>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76" name="Google Shape;5176;p18"/>
          <p:cNvGrpSpPr/>
          <p:nvPr/>
        </p:nvGrpSpPr>
        <p:grpSpPr>
          <a:xfrm rot="-5400000">
            <a:off x="8009287" y="319096"/>
            <a:ext cx="161913" cy="145916"/>
            <a:chOff x="7737341" y="1046941"/>
            <a:chExt cx="161913" cy="145916"/>
          </a:xfrm>
        </p:grpSpPr>
        <p:sp>
          <p:nvSpPr>
            <p:cNvPr id="5177" name="Google Shape;5177;p18"/>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8" name="Google Shape;5178;p18"/>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9" name="Google Shape;5179;p18"/>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80" name="Google Shape;5180;p18"/>
          <p:cNvGrpSpPr/>
          <p:nvPr/>
        </p:nvGrpSpPr>
        <p:grpSpPr>
          <a:xfrm rot="1768319">
            <a:off x="8919317" y="4451497"/>
            <a:ext cx="161914" cy="145917"/>
            <a:chOff x="7737341" y="1046941"/>
            <a:chExt cx="161913" cy="145916"/>
          </a:xfrm>
        </p:grpSpPr>
        <p:sp>
          <p:nvSpPr>
            <p:cNvPr id="5181" name="Google Shape;5181;p18"/>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2" name="Google Shape;5182;p18"/>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3" name="Google Shape;5183;p18"/>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84" name="Google Shape;5184;p18"/>
          <p:cNvGrpSpPr/>
          <p:nvPr/>
        </p:nvGrpSpPr>
        <p:grpSpPr>
          <a:xfrm rot="1768319">
            <a:off x="8394462" y="4234959"/>
            <a:ext cx="161914" cy="145917"/>
            <a:chOff x="7737341" y="1046941"/>
            <a:chExt cx="161913" cy="145916"/>
          </a:xfrm>
        </p:grpSpPr>
        <p:sp>
          <p:nvSpPr>
            <p:cNvPr id="5185" name="Google Shape;5185;p18"/>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6" name="Google Shape;5186;p18"/>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7" name="Google Shape;5187;p18"/>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MAIN_POINT_1">
    <p:spTree>
      <p:nvGrpSpPr>
        <p:cNvPr id="5188" name="Shape 5188"/>
        <p:cNvGrpSpPr/>
        <p:nvPr/>
      </p:nvGrpSpPr>
      <p:grpSpPr>
        <a:xfrm>
          <a:off x="0" y="0"/>
          <a:ext cx="0" cy="0"/>
          <a:chOff x="0" y="0"/>
          <a:chExt cx="0" cy="0"/>
        </a:xfrm>
      </p:grpSpPr>
      <p:sp>
        <p:nvSpPr>
          <p:cNvPr id="5189" name="Google Shape;5189;p19"/>
          <p:cNvSpPr txBox="1"/>
          <p:nvPr>
            <p:ph idx="1" type="subTitle"/>
          </p:nvPr>
        </p:nvSpPr>
        <p:spPr>
          <a:xfrm>
            <a:off x="1261200" y="1926575"/>
            <a:ext cx="6621600" cy="812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atin typeface="Nunito"/>
                <a:ea typeface="Nunito"/>
                <a:cs typeface="Nunito"/>
                <a:sym typeface="Nunito"/>
              </a:defRPr>
            </a:lvl1pPr>
            <a:lvl2pPr lvl="1" rtl="0" algn="ctr">
              <a:lnSpc>
                <a:spcPct val="100000"/>
              </a:lnSpc>
              <a:spcBef>
                <a:spcPts val="0"/>
              </a:spcBef>
              <a:spcAft>
                <a:spcPts val="0"/>
              </a:spcAft>
              <a:buNone/>
              <a:defRPr>
                <a:latin typeface="Nunito"/>
                <a:ea typeface="Nunito"/>
                <a:cs typeface="Nunito"/>
                <a:sym typeface="Nunito"/>
              </a:defRPr>
            </a:lvl2pPr>
            <a:lvl3pPr lvl="2" rtl="0" algn="ctr">
              <a:lnSpc>
                <a:spcPct val="100000"/>
              </a:lnSpc>
              <a:spcBef>
                <a:spcPts val="0"/>
              </a:spcBef>
              <a:spcAft>
                <a:spcPts val="0"/>
              </a:spcAft>
              <a:buNone/>
              <a:defRPr>
                <a:latin typeface="Nunito"/>
                <a:ea typeface="Nunito"/>
                <a:cs typeface="Nunito"/>
                <a:sym typeface="Nunito"/>
              </a:defRPr>
            </a:lvl3pPr>
            <a:lvl4pPr lvl="3" rtl="0" algn="ctr">
              <a:lnSpc>
                <a:spcPct val="100000"/>
              </a:lnSpc>
              <a:spcBef>
                <a:spcPts val="0"/>
              </a:spcBef>
              <a:spcAft>
                <a:spcPts val="0"/>
              </a:spcAft>
              <a:buNone/>
              <a:defRPr>
                <a:latin typeface="Nunito"/>
                <a:ea typeface="Nunito"/>
                <a:cs typeface="Nunito"/>
                <a:sym typeface="Nunito"/>
              </a:defRPr>
            </a:lvl4pPr>
            <a:lvl5pPr lvl="4" rtl="0" algn="ctr">
              <a:lnSpc>
                <a:spcPct val="100000"/>
              </a:lnSpc>
              <a:spcBef>
                <a:spcPts val="0"/>
              </a:spcBef>
              <a:spcAft>
                <a:spcPts val="0"/>
              </a:spcAft>
              <a:buNone/>
              <a:defRPr>
                <a:latin typeface="Nunito"/>
                <a:ea typeface="Nunito"/>
                <a:cs typeface="Nunito"/>
                <a:sym typeface="Nunito"/>
              </a:defRPr>
            </a:lvl5pPr>
            <a:lvl6pPr lvl="5" rtl="0" algn="ctr">
              <a:lnSpc>
                <a:spcPct val="100000"/>
              </a:lnSpc>
              <a:spcBef>
                <a:spcPts val="0"/>
              </a:spcBef>
              <a:spcAft>
                <a:spcPts val="0"/>
              </a:spcAft>
              <a:buNone/>
              <a:defRPr>
                <a:latin typeface="Nunito"/>
                <a:ea typeface="Nunito"/>
                <a:cs typeface="Nunito"/>
                <a:sym typeface="Nunito"/>
              </a:defRPr>
            </a:lvl6pPr>
            <a:lvl7pPr lvl="6" rtl="0" algn="ctr">
              <a:lnSpc>
                <a:spcPct val="100000"/>
              </a:lnSpc>
              <a:spcBef>
                <a:spcPts val="0"/>
              </a:spcBef>
              <a:spcAft>
                <a:spcPts val="0"/>
              </a:spcAft>
              <a:buNone/>
              <a:defRPr>
                <a:latin typeface="Nunito"/>
                <a:ea typeface="Nunito"/>
                <a:cs typeface="Nunito"/>
                <a:sym typeface="Nunito"/>
              </a:defRPr>
            </a:lvl7pPr>
            <a:lvl8pPr lvl="7" rtl="0" algn="ctr">
              <a:lnSpc>
                <a:spcPct val="100000"/>
              </a:lnSpc>
              <a:spcBef>
                <a:spcPts val="0"/>
              </a:spcBef>
              <a:spcAft>
                <a:spcPts val="0"/>
              </a:spcAft>
              <a:buNone/>
              <a:defRPr>
                <a:latin typeface="Nunito"/>
                <a:ea typeface="Nunito"/>
                <a:cs typeface="Nunito"/>
                <a:sym typeface="Nunito"/>
              </a:defRPr>
            </a:lvl8pPr>
            <a:lvl9pPr lvl="8" rtl="0" algn="ctr">
              <a:lnSpc>
                <a:spcPct val="100000"/>
              </a:lnSpc>
              <a:spcBef>
                <a:spcPts val="0"/>
              </a:spcBef>
              <a:spcAft>
                <a:spcPts val="0"/>
              </a:spcAft>
              <a:buNone/>
              <a:defRPr>
                <a:latin typeface="Nunito"/>
                <a:ea typeface="Nunito"/>
                <a:cs typeface="Nunito"/>
                <a:sym typeface="Nunito"/>
              </a:defRPr>
            </a:lvl9pPr>
          </a:lstStyle>
          <a:p/>
        </p:txBody>
      </p:sp>
      <p:sp>
        <p:nvSpPr>
          <p:cNvPr id="5190" name="Google Shape;5190;p19"/>
          <p:cNvSpPr txBox="1"/>
          <p:nvPr>
            <p:ph idx="2" type="subTitle"/>
          </p:nvPr>
        </p:nvSpPr>
        <p:spPr>
          <a:xfrm>
            <a:off x="3014200" y="2718625"/>
            <a:ext cx="3242700" cy="49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400">
                <a:solidFill>
                  <a:schemeClr val="dk1"/>
                </a:solidFill>
              </a:defRPr>
            </a:lvl1pPr>
            <a:lvl2pPr lvl="1" rtl="0" algn="ctr">
              <a:lnSpc>
                <a:spcPct val="100000"/>
              </a:lnSpc>
              <a:spcBef>
                <a:spcPts val="0"/>
              </a:spcBef>
              <a:spcAft>
                <a:spcPts val="0"/>
              </a:spcAft>
              <a:buNone/>
              <a:defRPr sz="2400">
                <a:solidFill>
                  <a:schemeClr val="dk1"/>
                </a:solidFill>
              </a:defRPr>
            </a:lvl2pPr>
            <a:lvl3pPr lvl="2" rtl="0" algn="ctr">
              <a:lnSpc>
                <a:spcPct val="100000"/>
              </a:lnSpc>
              <a:spcBef>
                <a:spcPts val="0"/>
              </a:spcBef>
              <a:spcAft>
                <a:spcPts val="0"/>
              </a:spcAft>
              <a:buNone/>
              <a:defRPr sz="2400">
                <a:solidFill>
                  <a:schemeClr val="dk1"/>
                </a:solidFill>
              </a:defRPr>
            </a:lvl3pPr>
            <a:lvl4pPr lvl="3" rtl="0" algn="ctr">
              <a:lnSpc>
                <a:spcPct val="100000"/>
              </a:lnSpc>
              <a:spcBef>
                <a:spcPts val="0"/>
              </a:spcBef>
              <a:spcAft>
                <a:spcPts val="0"/>
              </a:spcAft>
              <a:buNone/>
              <a:defRPr sz="2400">
                <a:solidFill>
                  <a:schemeClr val="dk1"/>
                </a:solidFill>
              </a:defRPr>
            </a:lvl4pPr>
            <a:lvl5pPr lvl="4" rtl="0" algn="ctr">
              <a:lnSpc>
                <a:spcPct val="100000"/>
              </a:lnSpc>
              <a:spcBef>
                <a:spcPts val="0"/>
              </a:spcBef>
              <a:spcAft>
                <a:spcPts val="0"/>
              </a:spcAft>
              <a:buNone/>
              <a:defRPr sz="2400">
                <a:solidFill>
                  <a:schemeClr val="dk1"/>
                </a:solidFill>
              </a:defRPr>
            </a:lvl5pPr>
            <a:lvl6pPr lvl="5" rtl="0" algn="ctr">
              <a:lnSpc>
                <a:spcPct val="100000"/>
              </a:lnSpc>
              <a:spcBef>
                <a:spcPts val="0"/>
              </a:spcBef>
              <a:spcAft>
                <a:spcPts val="0"/>
              </a:spcAft>
              <a:buNone/>
              <a:defRPr sz="2400">
                <a:solidFill>
                  <a:schemeClr val="dk1"/>
                </a:solidFill>
              </a:defRPr>
            </a:lvl6pPr>
            <a:lvl7pPr lvl="6" rtl="0" algn="ctr">
              <a:lnSpc>
                <a:spcPct val="100000"/>
              </a:lnSpc>
              <a:spcBef>
                <a:spcPts val="0"/>
              </a:spcBef>
              <a:spcAft>
                <a:spcPts val="0"/>
              </a:spcAft>
              <a:buNone/>
              <a:defRPr sz="2400">
                <a:solidFill>
                  <a:schemeClr val="dk1"/>
                </a:solidFill>
              </a:defRPr>
            </a:lvl7pPr>
            <a:lvl8pPr lvl="7" rtl="0" algn="ctr">
              <a:lnSpc>
                <a:spcPct val="100000"/>
              </a:lnSpc>
              <a:spcBef>
                <a:spcPts val="0"/>
              </a:spcBef>
              <a:spcAft>
                <a:spcPts val="0"/>
              </a:spcAft>
              <a:buNone/>
              <a:defRPr sz="2400">
                <a:solidFill>
                  <a:schemeClr val="dk1"/>
                </a:solidFill>
              </a:defRPr>
            </a:lvl8pPr>
            <a:lvl9pPr lvl="8" rtl="0" algn="ctr">
              <a:lnSpc>
                <a:spcPct val="100000"/>
              </a:lnSpc>
              <a:spcBef>
                <a:spcPts val="0"/>
              </a:spcBef>
              <a:spcAft>
                <a:spcPts val="0"/>
              </a:spcAft>
              <a:buNone/>
              <a:defRPr sz="2400">
                <a:solidFill>
                  <a:schemeClr val="dk1"/>
                </a:solidFill>
              </a:defRPr>
            </a:lvl9pPr>
          </a:lstStyle>
          <a:p/>
        </p:txBody>
      </p:sp>
      <p:grpSp>
        <p:nvGrpSpPr>
          <p:cNvPr id="5191" name="Google Shape;5191;p19"/>
          <p:cNvGrpSpPr/>
          <p:nvPr/>
        </p:nvGrpSpPr>
        <p:grpSpPr>
          <a:xfrm flipH="1" rot="10800000">
            <a:off x="8878679" y="4192408"/>
            <a:ext cx="161913" cy="145916"/>
            <a:chOff x="7737341" y="1046941"/>
            <a:chExt cx="161913" cy="145916"/>
          </a:xfrm>
        </p:grpSpPr>
        <p:sp>
          <p:nvSpPr>
            <p:cNvPr id="5192" name="Google Shape;5192;p19"/>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3" name="Google Shape;5193;p19"/>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4" name="Google Shape;5194;p19"/>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95" name="Google Shape;5195;p19"/>
          <p:cNvGrpSpPr/>
          <p:nvPr/>
        </p:nvGrpSpPr>
        <p:grpSpPr>
          <a:xfrm flipH="1" rot="10800000">
            <a:off x="133081" y="4154335"/>
            <a:ext cx="155469" cy="141087"/>
            <a:chOff x="737385" y="1492952"/>
            <a:chExt cx="161913" cy="146935"/>
          </a:xfrm>
        </p:grpSpPr>
        <p:sp>
          <p:nvSpPr>
            <p:cNvPr id="5196" name="Google Shape;5196;p19"/>
            <p:cNvSpPr/>
            <p:nvPr/>
          </p:nvSpPr>
          <p:spPr>
            <a:xfrm>
              <a:off x="737385" y="1587881"/>
              <a:ext cx="67974" cy="52006"/>
            </a:xfrm>
            <a:custGeom>
              <a:rect b="b" l="l" r="r" t="t"/>
              <a:pathLst>
                <a:path extrusionOk="0" h="1736" w="2269">
                  <a:moveTo>
                    <a:pt x="1135" y="1"/>
                  </a:moveTo>
                  <a:cubicBezTo>
                    <a:pt x="0" y="1"/>
                    <a:pt x="0" y="1735"/>
                    <a:pt x="1135" y="1735"/>
                  </a:cubicBezTo>
                  <a:cubicBezTo>
                    <a:pt x="2269" y="1735"/>
                    <a:pt x="2269" y="1"/>
                    <a:pt x="1135"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7" name="Google Shape;5197;p19"/>
            <p:cNvSpPr/>
            <p:nvPr/>
          </p:nvSpPr>
          <p:spPr>
            <a:xfrm>
              <a:off x="790346" y="1492952"/>
              <a:ext cx="66985" cy="52995"/>
            </a:xfrm>
            <a:custGeom>
              <a:rect b="b" l="l" r="r" t="t"/>
              <a:pathLst>
                <a:path extrusionOk="0" h="1769" w="2236">
                  <a:moveTo>
                    <a:pt x="1101" y="1"/>
                  </a:moveTo>
                  <a:cubicBezTo>
                    <a:pt x="0" y="1"/>
                    <a:pt x="0" y="1769"/>
                    <a:pt x="1101" y="1769"/>
                  </a:cubicBezTo>
                  <a:cubicBezTo>
                    <a:pt x="2235" y="1769"/>
                    <a:pt x="2235" y="1"/>
                    <a:pt x="1101"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8" name="Google Shape;5198;p19"/>
            <p:cNvSpPr/>
            <p:nvPr/>
          </p:nvSpPr>
          <p:spPr>
            <a:xfrm>
              <a:off x="832314" y="1587881"/>
              <a:ext cx="66985" cy="52006"/>
            </a:xfrm>
            <a:custGeom>
              <a:rect b="b" l="l" r="r" t="t"/>
              <a:pathLst>
                <a:path extrusionOk="0" h="1736" w="2236">
                  <a:moveTo>
                    <a:pt x="1101" y="1"/>
                  </a:moveTo>
                  <a:cubicBezTo>
                    <a:pt x="0" y="1"/>
                    <a:pt x="0" y="1735"/>
                    <a:pt x="1101" y="1735"/>
                  </a:cubicBezTo>
                  <a:cubicBezTo>
                    <a:pt x="2235" y="1735"/>
                    <a:pt x="2235" y="1"/>
                    <a:pt x="1101"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99" name="Google Shape;5199;p19"/>
          <p:cNvSpPr/>
          <p:nvPr/>
        </p:nvSpPr>
        <p:spPr>
          <a:xfrm flipH="1" rot="10800000">
            <a:off x="-220837" y="-39388"/>
            <a:ext cx="4086310" cy="637730"/>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0" name="Google Shape;5200;p19"/>
          <p:cNvSpPr/>
          <p:nvPr/>
        </p:nvSpPr>
        <p:spPr>
          <a:xfrm flipH="1" rot="10800000">
            <a:off x="4522213" y="4474941"/>
            <a:ext cx="4656952" cy="727225"/>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01" name="Google Shape;5201;p19"/>
          <p:cNvGrpSpPr/>
          <p:nvPr/>
        </p:nvGrpSpPr>
        <p:grpSpPr>
          <a:xfrm flipH="1" rot="10800000">
            <a:off x="1631641" y="4295292"/>
            <a:ext cx="415920" cy="1078251"/>
            <a:chOff x="1823086" y="-208516"/>
            <a:chExt cx="433159" cy="1122944"/>
          </a:xfrm>
        </p:grpSpPr>
        <p:sp>
          <p:nvSpPr>
            <p:cNvPr id="5202" name="Google Shape;5202;p19"/>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3" name="Google Shape;5203;p19"/>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4" name="Google Shape;5204;p19"/>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5" name="Google Shape;5205;p19"/>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6" name="Google Shape;5206;p19"/>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7" name="Google Shape;5207;p19"/>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8" name="Google Shape;5208;p19"/>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9" name="Google Shape;5209;p19"/>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10" name="Google Shape;5210;p19"/>
          <p:cNvGrpSpPr/>
          <p:nvPr/>
        </p:nvGrpSpPr>
        <p:grpSpPr>
          <a:xfrm flipH="1" rot="10800000">
            <a:off x="-316944" y="3968424"/>
            <a:ext cx="1350351" cy="863364"/>
            <a:chOff x="-206267" y="355694"/>
            <a:chExt cx="1406323" cy="899150"/>
          </a:xfrm>
        </p:grpSpPr>
        <p:sp>
          <p:nvSpPr>
            <p:cNvPr id="5211" name="Google Shape;5211;p19"/>
            <p:cNvSpPr/>
            <p:nvPr/>
          </p:nvSpPr>
          <p:spPr>
            <a:xfrm>
              <a:off x="-206267" y="355694"/>
              <a:ext cx="1329334" cy="847138"/>
            </a:xfrm>
            <a:custGeom>
              <a:rect b="b" l="l" r="r" t="t"/>
              <a:pathLst>
                <a:path extrusionOk="0" h="28278" w="44374">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2" name="Google Shape;5212;p19"/>
            <p:cNvSpPr/>
            <p:nvPr/>
          </p:nvSpPr>
          <p:spPr>
            <a:xfrm>
              <a:off x="597494" y="885935"/>
              <a:ext cx="69981" cy="159014"/>
            </a:xfrm>
            <a:custGeom>
              <a:rect b="b" l="l" r="r" t="t"/>
              <a:pathLst>
                <a:path extrusionOk="0" h="5308" w="2336">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3" name="Google Shape;5213;p19"/>
            <p:cNvSpPr/>
            <p:nvPr/>
          </p:nvSpPr>
          <p:spPr>
            <a:xfrm>
              <a:off x="702218" y="915411"/>
              <a:ext cx="138134" cy="70969"/>
            </a:xfrm>
            <a:custGeom>
              <a:rect b="b" l="l" r="r" t="t"/>
              <a:pathLst>
                <a:path extrusionOk="0" h="2369" w="4611">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4" name="Google Shape;5214;p19"/>
            <p:cNvSpPr/>
            <p:nvPr/>
          </p:nvSpPr>
          <p:spPr>
            <a:xfrm>
              <a:off x="751374" y="1028883"/>
              <a:ext cx="62971" cy="125642"/>
            </a:xfrm>
            <a:custGeom>
              <a:rect b="b" l="l" r="r" t="t"/>
              <a:pathLst>
                <a:path extrusionOk="0" h="4194" w="2102">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5" name="Google Shape;5215;p19"/>
            <p:cNvSpPr/>
            <p:nvPr/>
          </p:nvSpPr>
          <p:spPr>
            <a:xfrm>
              <a:off x="853402" y="1015612"/>
              <a:ext cx="117823" cy="84001"/>
            </a:xfrm>
            <a:custGeom>
              <a:rect b="b" l="l" r="r" t="t"/>
              <a:pathLst>
                <a:path extrusionOk="0" h="2804" w="3933">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6" name="Google Shape;5216;p19"/>
            <p:cNvSpPr/>
            <p:nvPr/>
          </p:nvSpPr>
          <p:spPr>
            <a:xfrm>
              <a:off x="921251" y="1139478"/>
              <a:ext cx="62971" cy="115366"/>
            </a:xfrm>
            <a:custGeom>
              <a:rect b="b" l="l" r="r" t="t"/>
              <a:pathLst>
                <a:path extrusionOk="0" h="3851" w="2102">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7" name="Google Shape;5217;p19"/>
            <p:cNvSpPr/>
            <p:nvPr/>
          </p:nvSpPr>
          <p:spPr>
            <a:xfrm>
              <a:off x="999165" y="1094485"/>
              <a:ext cx="88974" cy="73576"/>
            </a:xfrm>
            <a:custGeom>
              <a:rect b="b" l="l" r="r" t="t"/>
              <a:pathLst>
                <a:path extrusionOk="0" h="2456" w="297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8" name="Google Shape;5218;p19"/>
            <p:cNvSpPr/>
            <p:nvPr/>
          </p:nvSpPr>
          <p:spPr>
            <a:xfrm>
              <a:off x="1060693" y="1176263"/>
              <a:ext cx="139362" cy="76422"/>
            </a:xfrm>
            <a:custGeom>
              <a:rect b="b" l="l" r="r" t="t"/>
              <a:pathLst>
                <a:path extrusionOk="0" h="2551" w="4652">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19" name="Google Shape;5219;p19"/>
          <p:cNvGrpSpPr/>
          <p:nvPr/>
        </p:nvGrpSpPr>
        <p:grpSpPr>
          <a:xfrm flipH="1" rot="10800000">
            <a:off x="-168257" y="4443171"/>
            <a:ext cx="865199" cy="836633"/>
            <a:chOff x="-168381" y="-168706"/>
            <a:chExt cx="901061" cy="871312"/>
          </a:xfrm>
        </p:grpSpPr>
        <p:sp>
          <p:nvSpPr>
            <p:cNvPr id="5220" name="Google Shape;5220;p19"/>
            <p:cNvSpPr/>
            <p:nvPr/>
          </p:nvSpPr>
          <p:spPr>
            <a:xfrm>
              <a:off x="-157717" y="-134796"/>
              <a:ext cx="890397" cy="837402"/>
            </a:xfrm>
            <a:custGeom>
              <a:rect b="b" l="l" r="r" t="t"/>
              <a:pathLst>
                <a:path extrusionOk="0" h="27953" w="29722">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1" name="Google Shape;5221;p19"/>
            <p:cNvSpPr/>
            <p:nvPr/>
          </p:nvSpPr>
          <p:spPr>
            <a:xfrm>
              <a:off x="-168381" y="-168706"/>
              <a:ext cx="804808" cy="754000"/>
            </a:xfrm>
            <a:custGeom>
              <a:rect b="b" l="l" r="r" t="t"/>
              <a:pathLst>
                <a:path extrusionOk="0" h="25169" w="26865">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2" name="Google Shape;5222;p19"/>
            <p:cNvSpPr/>
            <p:nvPr/>
          </p:nvSpPr>
          <p:spPr>
            <a:xfrm>
              <a:off x="380880" y="342484"/>
              <a:ext cx="199876" cy="224232"/>
            </a:xfrm>
            <a:custGeom>
              <a:rect b="b" l="l" r="r" t="t"/>
              <a:pathLst>
                <a:path extrusionOk="0" h="7485" w="6672">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3" name="Google Shape;5223;p19"/>
            <p:cNvSpPr/>
            <p:nvPr/>
          </p:nvSpPr>
          <p:spPr>
            <a:xfrm>
              <a:off x="243984" y="203700"/>
              <a:ext cx="219978" cy="244124"/>
            </a:xfrm>
            <a:custGeom>
              <a:rect b="b" l="l" r="r" t="t"/>
              <a:pathLst>
                <a:path extrusionOk="0" h="8149" w="7343">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4" name="Google Shape;5224;p19"/>
            <p:cNvSpPr/>
            <p:nvPr/>
          </p:nvSpPr>
          <p:spPr>
            <a:xfrm>
              <a:off x="73119" y="64048"/>
              <a:ext cx="303799" cy="334805"/>
            </a:xfrm>
            <a:custGeom>
              <a:rect b="b" l="l" r="r" t="t"/>
              <a:pathLst>
                <a:path extrusionOk="0" h="11176" w="10141">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5" name="Google Shape;5225;p19"/>
            <p:cNvSpPr/>
            <p:nvPr/>
          </p:nvSpPr>
          <p:spPr>
            <a:xfrm>
              <a:off x="-59793" y="-50082"/>
              <a:ext cx="283847" cy="333038"/>
            </a:xfrm>
            <a:custGeom>
              <a:rect b="b" l="l" r="r" t="t"/>
              <a:pathLst>
                <a:path extrusionOk="0" h="11117" w="9475">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6" name="Google Shape;5226;p19"/>
            <p:cNvSpPr/>
            <p:nvPr/>
          </p:nvSpPr>
          <p:spPr>
            <a:xfrm>
              <a:off x="459812" y="66055"/>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7" name="Google Shape;5227;p19"/>
            <p:cNvSpPr/>
            <p:nvPr/>
          </p:nvSpPr>
          <p:spPr>
            <a:xfrm>
              <a:off x="471794" y="121023"/>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8" name="Google Shape;5228;p19"/>
            <p:cNvSpPr/>
            <p:nvPr/>
          </p:nvSpPr>
          <p:spPr>
            <a:xfrm>
              <a:off x="512773" y="80044"/>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9" name="Google Shape;5229;p19"/>
            <p:cNvSpPr/>
            <p:nvPr/>
          </p:nvSpPr>
          <p:spPr>
            <a:xfrm>
              <a:off x="89085" y="51170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0" name="Google Shape;5230;p19"/>
            <p:cNvSpPr/>
            <p:nvPr/>
          </p:nvSpPr>
          <p:spPr>
            <a:xfrm>
              <a:off x="115086" y="451761"/>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1" name="Google Shape;5231;p19"/>
            <p:cNvSpPr/>
            <p:nvPr/>
          </p:nvSpPr>
          <p:spPr>
            <a:xfrm>
              <a:off x="147049" y="503734"/>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2" name="Google Shape;5232;p19"/>
            <p:cNvSpPr/>
            <p:nvPr/>
          </p:nvSpPr>
          <p:spPr>
            <a:xfrm>
              <a:off x="7943" y="204958"/>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3" name="Google Shape;5233;p19"/>
            <p:cNvSpPr/>
            <p:nvPr/>
          </p:nvSpPr>
          <p:spPr>
            <a:xfrm>
              <a:off x="13934" y="146995"/>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4" name="Google Shape;5234;p19"/>
            <p:cNvSpPr/>
            <p:nvPr/>
          </p:nvSpPr>
          <p:spPr>
            <a:xfrm>
              <a:off x="430845" y="285898"/>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5" name="Google Shape;5235;p19"/>
            <p:cNvSpPr/>
            <p:nvPr/>
          </p:nvSpPr>
          <p:spPr>
            <a:xfrm>
              <a:off x="462808" y="268913"/>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6" name="Google Shape;5236;p19"/>
            <p:cNvSpPr/>
            <p:nvPr/>
          </p:nvSpPr>
          <p:spPr>
            <a:xfrm>
              <a:off x="219990" y="5096"/>
              <a:ext cx="28010" cy="21030"/>
            </a:xfrm>
            <a:custGeom>
              <a:rect b="b" l="l" r="r" t="t"/>
              <a:pathLst>
                <a:path extrusionOk="0" h="702" w="935">
                  <a:moveTo>
                    <a:pt x="468" y="1"/>
                  </a:moveTo>
                  <a:cubicBezTo>
                    <a:pt x="1" y="1"/>
                    <a:pt x="1" y="701"/>
                    <a:pt x="468" y="701"/>
                  </a:cubicBezTo>
                  <a:cubicBezTo>
                    <a:pt x="935" y="701"/>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7" name="Google Shape;5237;p19"/>
            <p:cNvSpPr/>
            <p:nvPr/>
          </p:nvSpPr>
          <p:spPr>
            <a:xfrm>
              <a:off x="578705" y="465750"/>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8" name="Google Shape;5238;p19"/>
            <p:cNvSpPr/>
            <p:nvPr/>
          </p:nvSpPr>
          <p:spPr>
            <a:xfrm>
              <a:off x="494770" y="52371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39" name="Google Shape;5239;p19"/>
          <p:cNvGrpSpPr/>
          <p:nvPr/>
        </p:nvGrpSpPr>
        <p:grpSpPr>
          <a:xfrm flipH="1" rot="10800000">
            <a:off x="749592" y="4267724"/>
            <a:ext cx="421021" cy="1139500"/>
            <a:chOff x="904476" y="-243594"/>
            <a:chExt cx="438472" cy="1186732"/>
          </a:xfrm>
        </p:grpSpPr>
        <p:sp>
          <p:nvSpPr>
            <p:cNvPr id="5240" name="Google Shape;5240;p19"/>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1" name="Google Shape;5241;p19"/>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2" name="Google Shape;5242;p19"/>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3" name="Google Shape;5243;p19"/>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4" name="Google Shape;5244;p19"/>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5" name="Google Shape;5245;p19"/>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6" name="Google Shape;5246;p19"/>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7" name="Google Shape;5247;p19"/>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8" name="Google Shape;5248;p19"/>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9" name="Google Shape;5249;p19"/>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0" name="Google Shape;5250;p19"/>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1" name="Google Shape;5251;p19"/>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2" name="Google Shape;5252;p19"/>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3" name="Google Shape;5253;p19"/>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4" name="Google Shape;5254;p19"/>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5" name="Google Shape;5255;p19"/>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6" name="Google Shape;5256;p19"/>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7" name="Google Shape;5257;p19"/>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8" name="Google Shape;5258;p19"/>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9" name="Google Shape;5259;p19"/>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0" name="Google Shape;5260;p19"/>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1" name="Google Shape;5261;p19"/>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2" name="Google Shape;5262;p19"/>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3" name="Google Shape;5263;p19"/>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4" name="Google Shape;5264;p19"/>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5" name="Google Shape;5265;p19"/>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6" name="Google Shape;5266;p19"/>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67" name="Google Shape;5267;p19"/>
          <p:cNvGrpSpPr/>
          <p:nvPr/>
        </p:nvGrpSpPr>
        <p:grpSpPr>
          <a:xfrm flipH="1" rot="10800000">
            <a:off x="1279005" y="4496713"/>
            <a:ext cx="634382" cy="1090454"/>
            <a:chOff x="1455834" y="-430995"/>
            <a:chExt cx="660677" cy="1135653"/>
          </a:xfrm>
        </p:grpSpPr>
        <p:sp>
          <p:nvSpPr>
            <p:cNvPr id="5268" name="Google Shape;5268;p19"/>
            <p:cNvSpPr/>
            <p:nvPr/>
          </p:nvSpPr>
          <p:spPr>
            <a:xfrm>
              <a:off x="1455834" y="-342088"/>
              <a:ext cx="651576" cy="1046745"/>
            </a:xfrm>
            <a:custGeom>
              <a:rect b="b" l="l" r="r" t="t"/>
              <a:pathLst>
                <a:path extrusionOk="0" h="34941" w="2175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9" name="Google Shape;5269;p19"/>
            <p:cNvSpPr/>
            <p:nvPr/>
          </p:nvSpPr>
          <p:spPr>
            <a:xfrm>
              <a:off x="1538301" y="-430995"/>
              <a:ext cx="578210" cy="1060406"/>
            </a:xfrm>
            <a:custGeom>
              <a:rect b="b" l="l" r="r" t="t"/>
              <a:pathLst>
                <a:path extrusionOk="0" h="35397" w="19301">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0" name="Google Shape;5270;p19"/>
            <p:cNvSpPr/>
            <p:nvPr/>
          </p:nvSpPr>
          <p:spPr>
            <a:xfrm>
              <a:off x="1524162" y="373308"/>
              <a:ext cx="201494" cy="167043"/>
            </a:xfrm>
            <a:custGeom>
              <a:rect b="b" l="l" r="r" t="t"/>
              <a:pathLst>
                <a:path extrusionOk="0" h="5576" w="6726">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1" name="Google Shape;5271;p19"/>
            <p:cNvSpPr/>
            <p:nvPr/>
          </p:nvSpPr>
          <p:spPr>
            <a:xfrm>
              <a:off x="1522934" y="228264"/>
              <a:ext cx="280103" cy="217881"/>
            </a:xfrm>
            <a:custGeom>
              <a:rect b="b" l="l" r="r" t="t"/>
              <a:pathLst>
                <a:path extrusionOk="0" h="7273" w="935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2" name="Google Shape;5272;p19"/>
            <p:cNvSpPr/>
            <p:nvPr/>
          </p:nvSpPr>
          <p:spPr>
            <a:xfrm>
              <a:off x="1512719" y="76270"/>
              <a:ext cx="388219" cy="265753"/>
            </a:xfrm>
            <a:custGeom>
              <a:rect b="b" l="l" r="r" t="t"/>
              <a:pathLst>
                <a:path extrusionOk="0" h="8871" w="12959">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3" name="Google Shape;5273;p19"/>
            <p:cNvSpPr/>
            <p:nvPr/>
          </p:nvSpPr>
          <p:spPr>
            <a:xfrm>
              <a:off x="1532699" y="-106248"/>
              <a:ext cx="446786" cy="249426"/>
            </a:xfrm>
            <a:custGeom>
              <a:rect b="b" l="l" r="r" t="t"/>
              <a:pathLst>
                <a:path extrusionOk="0" h="8326" w="14914">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4" name="Google Shape;5274;p19"/>
            <p:cNvSpPr/>
            <p:nvPr/>
          </p:nvSpPr>
          <p:spPr>
            <a:xfrm>
              <a:off x="1720100" y="-252581"/>
              <a:ext cx="279863" cy="178007"/>
            </a:xfrm>
            <a:custGeom>
              <a:rect b="b" l="l" r="r" t="t"/>
              <a:pathLst>
                <a:path extrusionOk="0" h="5942" w="9342">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5" name="Google Shape;5275;p19"/>
            <p:cNvSpPr/>
            <p:nvPr/>
          </p:nvSpPr>
          <p:spPr>
            <a:xfrm>
              <a:off x="1919452" y="216941"/>
              <a:ext cx="31006" cy="24026"/>
            </a:xfrm>
            <a:custGeom>
              <a:rect b="b" l="l" r="r" t="t"/>
              <a:pathLst>
                <a:path extrusionOk="0" h="802" w="1035">
                  <a:moveTo>
                    <a:pt x="535" y="1"/>
                  </a:moveTo>
                  <a:cubicBezTo>
                    <a:pt x="1" y="1"/>
                    <a:pt x="1" y="801"/>
                    <a:pt x="535" y="801"/>
                  </a:cubicBezTo>
                  <a:cubicBezTo>
                    <a:pt x="1035" y="801"/>
                    <a:pt x="1035" y="1"/>
                    <a:pt x="53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6" name="Google Shape;5276;p19"/>
            <p:cNvSpPr/>
            <p:nvPr/>
          </p:nvSpPr>
          <p:spPr>
            <a:xfrm>
              <a:off x="1955429" y="183960"/>
              <a:ext cx="31006" cy="24026"/>
            </a:xfrm>
            <a:custGeom>
              <a:rect b="b" l="l" r="r" t="t"/>
              <a:pathLst>
                <a:path extrusionOk="0" h="802" w="1035">
                  <a:moveTo>
                    <a:pt x="501" y="1"/>
                  </a:moveTo>
                  <a:cubicBezTo>
                    <a:pt x="1" y="1"/>
                    <a:pt x="1" y="801"/>
                    <a:pt x="501" y="801"/>
                  </a:cubicBezTo>
                  <a:cubicBezTo>
                    <a:pt x="1035" y="801"/>
                    <a:pt x="1035" y="1"/>
                    <a:pt x="50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7" name="Google Shape;5277;p19"/>
            <p:cNvSpPr/>
            <p:nvPr/>
          </p:nvSpPr>
          <p:spPr>
            <a:xfrm>
              <a:off x="1968429" y="242912"/>
              <a:ext cx="31006" cy="24026"/>
            </a:xfrm>
            <a:custGeom>
              <a:rect b="b" l="l" r="r" t="t"/>
              <a:pathLst>
                <a:path extrusionOk="0" h="802" w="1035">
                  <a:moveTo>
                    <a:pt x="501" y="1"/>
                  </a:moveTo>
                  <a:cubicBezTo>
                    <a:pt x="0" y="1"/>
                    <a:pt x="0" y="801"/>
                    <a:pt x="501" y="801"/>
                  </a:cubicBezTo>
                  <a:cubicBezTo>
                    <a:pt x="1034" y="801"/>
                    <a:pt x="1034" y="1"/>
                    <a:pt x="50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8" name="Google Shape;5278;p19"/>
            <p:cNvSpPr/>
            <p:nvPr/>
          </p:nvSpPr>
          <p:spPr>
            <a:xfrm>
              <a:off x="1586709" y="67044"/>
              <a:ext cx="32025" cy="24026"/>
            </a:xfrm>
            <a:custGeom>
              <a:rect b="b" l="l" r="r" t="t"/>
              <a:pathLst>
                <a:path extrusionOk="0" h="802" w="1069">
                  <a:moveTo>
                    <a:pt x="535" y="1"/>
                  </a:moveTo>
                  <a:cubicBezTo>
                    <a:pt x="1" y="1"/>
                    <a:pt x="1" y="802"/>
                    <a:pt x="535" y="802"/>
                  </a:cubicBezTo>
                  <a:cubicBezTo>
                    <a:pt x="1068" y="802"/>
                    <a:pt x="1068" y="1"/>
                    <a:pt x="53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9" name="Google Shape;5279;p19"/>
            <p:cNvSpPr/>
            <p:nvPr/>
          </p:nvSpPr>
          <p:spPr>
            <a:xfrm>
              <a:off x="1625681" y="37088"/>
              <a:ext cx="32025" cy="25015"/>
            </a:xfrm>
            <a:custGeom>
              <a:rect b="b" l="l" r="r" t="t"/>
              <a:pathLst>
                <a:path extrusionOk="0" h="835" w="1069">
                  <a:moveTo>
                    <a:pt x="535" y="0"/>
                  </a:moveTo>
                  <a:cubicBezTo>
                    <a:pt x="1" y="0"/>
                    <a:pt x="1" y="834"/>
                    <a:pt x="535" y="834"/>
                  </a:cubicBezTo>
                  <a:cubicBezTo>
                    <a:pt x="1068" y="834"/>
                    <a:pt x="1068"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0" name="Google Shape;5280;p19"/>
            <p:cNvSpPr/>
            <p:nvPr/>
          </p:nvSpPr>
          <p:spPr>
            <a:xfrm>
              <a:off x="1736605" y="-219720"/>
              <a:ext cx="31995" cy="24026"/>
            </a:xfrm>
            <a:custGeom>
              <a:rect b="b" l="l" r="r" t="t"/>
              <a:pathLst>
                <a:path extrusionOk="0" h="802" w="1068">
                  <a:moveTo>
                    <a:pt x="534" y="0"/>
                  </a:moveTo>
                  <a:cubicBezTo>
                    <a:pt x="1" y="0"/>
                    <a:pt x="1" y="801"/>
                    <a:pt x="534" y="801"/>
                  </a:cubicBezTo>
                  <a:cubicBezTo>
                    <a:pt x="1068" y="801"/>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1" name="Google Shape;5281;p19"/>
            <p:cNvSpPr/>
            <p:nvPr/>
          </p:nvSpPr>
          <p:spPr>
            <a:xfrm>
              <a:off x="1779561" y="-252701"/>
              <a:ext cx="31006" cy="25015"/>
            </a:xfrm>
            <a:custGeom>
              <a:rect b="b" l="l" r="r" t="t"/>
              <a:pathLst>
                <a:path extrusionOk="0" h="835" w="1035">
                  <a:moveTo>
                    <a:pt x="501" y="1"/>
                  </a:moveTo>
                  <a:cubicBezTo>
                    <a:pt x="1" y="1"/>
                    <a:pt x="1" y="835"/>
                    <a:pt x="501" y="835"/>
                  </a:cubicBezTo>
                  <a:cubicBezTo>
                    <a:pt x="1035" y="835"/>
                    <a:pt x="1035" y="1"/>
                    <a:pt x="50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2" name="Google Shape;5282;p19"/>
            <p:cNvSpPr/>
            <p:nvPr/>
          </p:nvSpPr>
          <p:spPr>
            <a:xfrm>
              <a:off x="1785582" y="265918"/>
              <a:ext cx="31995" cy="23996"/>
            </a:xfrm>
            <a:custGeom>
              <a:rect b="b" l="l" r="r" t="t"/>
              <a:pathLst>
                <a:path extrusionOk="0" h="801" w="1068">
                  <a:moveTo>
                    <a:pt x="534" y="0"/>
                  </a:moveTo>
                  <a:cubicBezTo>
                    <a:pt x="0" y="0"/>
                    <a:pt x="0" y="801"/>
                    <a:pt x="534" y="801"/>
                  </a:cubicBezTo>
                  <a:cubicBezTo>
                    <a:pt x="1067" y="801"/>
                    <a:pt x="1067"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3" name="Google Shape;5283;p19"/>
            <p:cNvSpPr/>
            <p:nvPr/>
          </p:nvSpPr>
          <p:spPr>
            <a:xfrm>
              <a:off x="1808558" y="323852"/>
              <a:ext cx="31995" cy="25015"/>
            </a:xfrm>
            <a:custGeom>
              <a:rect b="b" l="l" r="r" t="t"/>
              <a:pathLst>
                <a:path extrusionOk="0" h="835" w="1068">
                  <a:moveTo>
                    <a:pt x="534" y="1"/>
                  </a:moveTo>
                  <a:cubicBezTo>
                    <a:pt x="0" y="1"/>
                    <a:pt x="0" y="835"/>
                    <a:pt x="534" y="835"/>
                  </a:cubicBezTo>
                  <a:cubicBezTo>
                    <a:pt x="1068" y="835"/>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4" name="Google Shape;5284;p19"/>
            <p:cNvSpPr/>
            <p:nvPr/>
          </p:nvSpPr>
          <p:spPr>
            <a:xfrm>
              <a:off x="1524761" y="369833"/>
              <a:ext cx="32025" cy="23996"/>
            </a:xfrm>
            <a:custGeom>
              <a:rect b="b" l="l" r="r" t="t"/>
              <a:pathLst>
                <a:path extrusionOk="0" h="801" w="1069">
                  <a:moveTo>
                    <a:pt x="535" y="0"/>
                  </a:moveTo>
                  <a:cubicBezTo>
                    <a:pt x="1" y="0"/>
                    <a:pt x="1" y="801"/>
                    <a:pt x="535" y="801"/>
                  </a:cubicBezTo>
                  <a:cubicBezTo>
                    <a:pt x="1068" y="801"/>
                    <a:pt x="1068"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5" name="Google Shape;5285;p19"/>
            <p:cNvSpPr/>
            <p:nvPr/>
          </p:nvSpPr>
          <p:spPr>
            <a:xfrm>
              <a:off x="1573738" y="333857"/>
              <a:ext cx="31995" cy="23996"/>
            </a:xfrm>
            <a:custGeom>
              <a:rect b="b" l="l" r="r" t="t"/>
              <a:pathLst>
                <a:path extrusionOk="0" h="801" w="1068">
                  <a:moveTo>
                    <a:pt x="534" y="0"/>
                  </a:moveTo>
                  <a:cubicBezTo>
                    <a:pt x="0" y="0"/>
                    <a:pt x="0" y="801"/>
                    <a:pt x="534" y="801"/>
                  </a:cubicBezTo>
                  <a:cubicBezTo>
                    <a:pt x="1068" y="801"/>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6" name="Google Shape;5286;p19"/>
            <p:cNvSpPr/>
            <p:nvPr/>
          </p:nvSpPr>
          <p:spPr>
            <a:xfrm>
              <a:off x="1632690" y="545701"/>
              <a:ext cx="31006" cy="23996"/>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7" name="Google Shape;5287;p19"/>
            <p:cNvSpPr/>
            <p:nvPr/>
          </p:nvSpPr>
          <p:spPr>
            <a:xfrm>
              <a:off x="1599709" y="597644"/>
              <a:ext cx="32025" cy="25015"/>
            </a:xfrm>
            <a:custGeom>
              <a:rect b="b" l="l" r="r" t="t"/>
              <a:pathLst>
                <a:path extrusionOk="0" h="835" w="1069">
                  <a:moveTo>
                    <a:pt x="534" y="1"/>
                  </a:moveTo>
                  <a:cubicBezTo>
                    <a:pt x="1" y="1"/>
                    <a:pt x="1" y="835"/>
                    <a:pt x="534" y="835"/>
                  </a:cubicBezTo>
                  <a:cubicBezTo>
                    <a:pt x="1068" y="835"/>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88" name="Google Shape;5288;p19"/>
          <p:cNvGrpSpPr/>
          <p:nvPr/>
        </p:nvGrpSpPr>
        <p:grpSpPr>
          <a:xfrm flipH="1" rot="10800000">
            <a:off x="1703088" y="4521912"/>
            <a:ext cx="782989" cy="1094450"/>
            <a:chOff x="1897495" y="-461400"/>
            <a:chExt cx="815443" cy="1139815"/>
          </a:xfrm>
        </p:grpSpPr>
        <p:sp>
          <p:nvSpPr>
            <p:cNvPr id="5289" name="Google Shape;5289;p19"/>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0" name="Google Shape;5290;p19"/>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1" name="Google Shape;5291;p19"/>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2" name="Google Shape;5292;p19"/>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3" name="Google Shape;5293;p19"/>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4" name="Google Shape;5294;p19"/>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5" name="Google Shape;5295;p19"/>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6" name="Google Shape;5296;p19"/>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7" name="Google Shape;5297;p19"/>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8" name="Google Shape;5298;p19"/>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9" name="Google Shape;5299;p19"/>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0" name="Google Shape;5300;p19"/>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1" name="Google Shape;5301;p19"/>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2" name="Google Shape;5302;p19"/>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3" name="Google Shape;5303;p19"/>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4" name="Google Shape;5304;p19"/>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5" name="Google Shape;5305;p19"/>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6" name="Google Shape;5306;p19"/>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7" name="Google Shape;5307;p19"/>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8" name="Google Shape;5308;p19"/>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9" name="Google Shape;5309;p19"/>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0" name="Google Shape;5310;p19"/>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11" name="Google Shape;5311;p19"/>
          <p:cNvGrpSpPr/>
          <p:nvPr/>
        </p:nvGrpSpPr>
        <p:grpSpPr>
          <a:xfrm>
            <a:off x="501598" y="2941622"/>
            <a:ext cx="419136" cy="546878"/>
            <a:chOff x="1304140" y="978228"/>
            <a:chExt cx="436509" cy="569545"/>
          </a:xfrm>
        </p:grpSpPr>
        <p:sp>
          <p:nvSpPr>
            <p:cNvPr id="5312" name="Google Shape;5312;p19"/>
            <p:cNvSpPr/>
            <p:nvPr/>
          </p:nvSpPr>
          <p:spPr>
            <a:xfrm>
              <a:off x="1321934" y="978228"/>
              <a:ext cx="418716" cy="433845"/>
            </a:xfrm>
            <a:custGeom>
              <a:rect b="b" l="l" r="r" t="t"/>
              <a:pathLst>
                <a:path extrusionOk="0" h="14482" w="13977">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3" name="Google Shape;5313;p19"/>
            <p:cNvSpPr/>
            <p:nvPr/>
          </p:nvSpPr>
          <p:spPr>
            <a:xfrm>
              <a:off x="1304140" y="1073037"/>
              <a:ext cx="322013" cy="474737"/>
            </a:xfrm>
            <a:custGeom>
              <a:rect b="b" l="l" r="r" t="t"/>
              <a:pathLst>
                <a:path extrusionOk="0" h="15847" w="10749">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4" name="Google Shape;5314;p19"/>
            <p:cNvSpPr/>
            <p:nvPr/>
          </p:nvSpPr>
          <p:spPr>
            <a:xfrm>
              <a:off x="1369383" y="1235665"/>
              <a:ext cx="155569" cy="125642"/>
            </a:xfrm>
            <a:custGeom>
              <a:rect b="b" l="l" r="r" t="t"/>
              <a:pathLst>
                <a:path extrusionOk="0" h="4194" w="5193">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5" name="Google Shape;5315;p19"/>
            <p:cNvSpPr/>
            <p:nvPr/>
          </p:nvSpPr>
          <p:spPr>
            <a:xfrm>
              <a:off x="1422853" y="1210682"/>
              <a:ext cx="90951" cy="89603"/>
            </a:xfrm>
            <a:custGeom>
              <a:rect b="b" l="l" r="r" t="t"/>
              <a:pathLst>
                <a:path extrusionOk="0" h="2991" w="3036">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6" name="Google Shape;5316;p19"/>
            <p:cNvSpPr/>
            <p:nvPr/>
          </p:nvSpPr>
          <p:spPr>
            <a:xfrm>
              <a:off x="1473208" y="1117461"/>
              <a:ext cx="125911" cy="118242"/>
            </a:xfrm>
            <a:custGeom>
              <a:rect b="b" l="l" r="r" t="t"/>
              <a:pathLst>
                <a:path extrusionOk="0" h="3947" w="4203">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7" name="Google Shape;5317;p19"/>
            <p:cNvSpPr/>
            <p:nvPr/>
          </p:nvSpPr>
          <p:spPr>
            <a:xfrm>
              <a:off x="1524761" y="1114256"/>
              <a:ext cx="61982" cy="58986"/>
            </a:xfrm>
            <a:custGeom>
              <a:rect b="b" l="l" r="r" t="t"/>
              <a:pathLst>
                <a:path extrusionOk="0" h="1969" w="2069">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8" name="Google Shape;5318;p19"/>
            <p:cNvSpPr/>
            <p:nvPr/>
          </p:nvSpPr>
          <p:spPr>
            <a:xfrm>
              <a:off x="1567747" y="1071270"/>
              <a:ext cx="60964" cy="60814"/>
            </a:xfrm>
            <a:custGeom>
              <a:rect b="b" l="l" r="r" t="t"/>
              <a:pathLst>
                <a:path extrusionOk="0" h="2030" w="2035">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9" name="Google Shape;5319;p19"/>
            <p:cNvSpPr/>
            <p:nvPr/>
          </p:nvSpPr>
          <p:spPr>
            <a:xfrm>
              <a:off x="1620708" y="1230153"/>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0" name="Google Shape;5320;p19"/>
            <p:cNvSpPr/>
            <p:nvPr/>
          </p:nvSpPr>
          <p:spPr>
            <a:xfrm>
              <a:off x="1628676" y="1204182"/>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1" name="Google Shape;5321;p19"/>
            <p:cNvSpPr/>
            <p:nvPr/>
          </p:nvSpPr>
          <p:spPr>
            <a:xfrm>
              <a:off x="1641677" y="1227158"/>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2" name="Google Shape;5322;p19"/>
            <p:cNvSpPr/>
            <p:nvPr/>
          </p:nvSpPr>
          <p:spPr>
            <a:xfrm>
              <a:off x="1628676" y="1036312"/>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3" name="Google Shape;5323;p19"/>
            <p:cNvSpPr/>
            <p:nvPr/>
          </p:nvSpPr>
          <p:spPr>
            <a:xfrm>
              <a:off x="1638681" y="1057280"/>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4" name="Google Shape;5324;p19"/>
            <p:cNvSpPr/>
            <p:nvPr/>
          </p:nvSpPr>
          <p:spPr>
            <a:xfrm>
              <a:off x="1651682" y="103032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5" name="Google Shape;5325;p19"/>
            <p:cNvSpPr/>
            <p:nvPr/>
          </p:nvSpPr>
          <p:spPr>
            <a:xfrm>
              <a:off x="1451820" y="1101255"/>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6" name="Google Shape;5326;p19"/>
            <p:cNvSpPr/>
            <p:nvPr/>
          </p:nvSpPr>
          <p:spPr>
            <a:xfrm>
              <a:off x="1457811" y="1073277"/>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7" name="Google Shape;5327;p19"/>
            <p:cNvSpPr/>
            <p:nvPr/>
          </p:nvSpPr>
          <p:spPr>
            <a:xfrm>
              <a:off x="1471800" y="109226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8" name="Google Shape;5328;p19"/>
            <p:cNvSpPr/>
            <p:nvPr/>
          </p:nvSpPr>
          <p:spPr>
            <a:xfrm>
              <a:off x="1544741" y="1374059"/>
              <a:ext cx="15039" cy="10006"/>
            </a:xfrm>
            <a:custGeom>
              <a:rect b="b" l="l" r="r" t="t"/>
              <a:pathLst>
                <a:path extrusionOk="0" h="334" w="502">
                  <a:moveTo>
                    <a:pt x="234" y="0"/>
                  </a:moveTo>
                  <a:cubicBezTo>
                    <a:pt x="1" y="0"/>
                    <a:pt x="1" y="334"/>
                    <a:pt x="234" y="334"/>
                  </a:cubicBezTo>
                  <a:lnTo>
                    <a:pt x="268" y="334"/>
                  </a:lnTo>
                  <a:cubicBezTo>
                    <a:pt x="501" y="334"/>
                    <a:pt x="501" y="0"/>
                    <a:pt x="268"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9" name="Google Shape;5329;p19"/>
            <p:cNvSpPr/>
            <p:nvPr/>
          </p:nvSpPr>
          <p:spPr>
            <a:xfrm>
              <a:off x="1555735" y="1346081"/>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0" name="Google Shape;5330;p19"/>
            <p:cNvSpPr/>
            <p:nvPr/>
          </p:nvSpPr>
          <p:spPr>
            <a:xfrm>
              <a:off x="1571731" y="1371063"/>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1" name="Google Shape;5331;p19"/>
            <p:cNvSpPr/>
            <p:nvPr/>
          </p:nvSpPr>
          <p:spPr>
            <a:xfrm>
              <a:off x="1354914" y="1205170"/>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2" name="Google Shape;5332;p19"/>
            <p:cNvSpPr/>
            <p:nvPr/>
          </p:nvSpPr>
          <p:spPr>
            <a:xfrm>
              <a:off x="1367885" y="1184201"/>
              <a:ext cx="14020" cy="10006"/>
            </a:xfrm>
            <a:custGeom>
              <a:rect b="b" l="l" r="r" t="t"/>
              <a:pathLst>
                <a:path extrusionOk="0" h="334" w="468">
                  <a:moveTo>
                    <a:pt x="234" y="0"/>
                  </a:moveTo>
                  <a:cubicBezTo>
                    <a:pt x="1" y="0"/>
                    <a:pt x="1" y="334"/>
                    <a:pt x="234" y="334"/>
                  </a:cubicBezTo>
                  <a:cubicBezTo>
                    <a:pt x="468" y="334"/>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3" name="Google Shape;5333;p19"/>
            <p:cNvSpPr/>
            <p:nvPr/>
          </p:nvSpPr>
          <p:spPr>
            <a:xfrm>
              <a:off x="1375883" y="1205170"/>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34" name="Google Shape;5334;p19"/>
          <p:cNvGrpSpPr/>
          <p:nvPr/>
        </p:nvGrpSpPr>
        <p:grpSpPr>
          <a:xfrm flipH="1" rot="10800000">
            <a:off x="8269968" y="793500"/>
            <a:ext cx="1190020" cy="757074"/>
            <a:chOff x="7742212" y="3926048"/>
            <a:chExt cx="1414838" cy="900099"/>
          </a:xfrm>
        </p:grpSpPr>
        <p:sp>
          <p:nvSpPr>
            <p:cNvPr id="5335" name="Google Shape;5335;p19"/>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6" name="Google Shape;5336;p19"/>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7" name="Google Shape;5337;p19"/>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8" name="Google Shape;5338;p19"/>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9" name="Google Shape;5339;p19"/>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0" name="Google Shape;5340;p19"/>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1" name="Google Shape;5341;p19"/>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2" name="Google Shape;5342;p19"/>
            <p:cNvSpPr/>
            <p:nvPr/>
          </p:nvSpPr>
          <p:spPr>
            <a:xfrm>
              <a:off x="7742212" y="3936832"/>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43" name="Google Shape;5343;p19"/>
          <p:cNvGrpSpPr/>
          <p:nvPr/>
        </p:nvGrpSpPr>
        <p:grpSpPr>
          <a:xfrm flipH="1" rot="10800000">
            <a:off x="8545800" y="194516"/>
            <a:ext cx="1042259" cy="1047013"/>
            <a:chOff x="8276926" y="3750868"/>
            <a:chExt cx="1239162" cy="1244814"/>
          </a:xfrm>
        </p:grpSpPr>
        <p:sp>
          <p:nvSpPr>
            <p:cNvPr id="5344" name="Google Shape;5344;p19"/>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5" name="Google Shape;5345;p19"/>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6" name="Google Shape;5346;p19"/>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7" name="Google Shape;5347;p19"/>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8" name="Google Shape;5348;p19"/>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9" name="Google Shape;5349;p19"/>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0" name="Google Shape;5350;p19"/>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1" name="Google Shape;5351;p19"/>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2" name="Google Shape;5352;p19"/>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3" name="Google Shape;5353;p19"/>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4" name="Google Shape;5354;p19"/>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5" name="Google Shape;5355;p19"/>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6" name="Google Shape;5356;p19"/>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7" name="Google Shape;5357;p19"/>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8" name="Google Shape;5358;p19"/>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9" name="Google Shape;5359;p19"/>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0" name="Google Shape;5360;p19"/>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1" name="Google Shape;5361;p19"/>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2" name="Google Shape;5362;p19"/>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3" name="Google Shape;5363;p19"/>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4" name="Google Shape;5364;p19"/>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5" name="Google Shape;5365;p19"/>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6" name="Google Shape;5366;p19"/>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7" name="Google Shape;5367;p19"/>
            <p:cNvSpPr/>
            <p:nvPr/>
          </p:nvSpPr>
          <p:spPr>
            <a:xfrm>
              <a:off x="8902419" y="4681074"/>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8" name="Google Shape;5368;p19"/>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9" name="Google Shape;5369;p19"/>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0" name="Google Shape;5370;p19"/>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71" name="Google Shape;5371;p19"/>
          <p:cNvGrpSpPr/>
          <p:nvPr/>
        </p:nvGrpSpPr>
        <p:grpSpPr>
          <a:xfrm flipH="1" rot="10800000">
            <a:off x="8484435" y="-270371"/>
            <a:ext cx="368416" cy="997931"/>
            <a:chOff x="7607455" y="4238363"/>
            <a:chExt cx="438017" cy="1186459"/>
          </a:xfrm>
        </p:grpSpPr>
        <p:sp>
          <p:nvSpPr>
            <p:cNvPr id="5372" name="Google Shape;5372;p19"/>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3" name="Google Shape;5373;p19"/>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4" name="Google Shape;5374;p19"/>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5" name="Google Shape;5375;p19"/>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6" name="Google Shape;5376;p19"/>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7" name="Google Shape;5377;p19"/>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8" name="Google Shape;5378;p19"/>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9" name="Google Shape;5379;p19"/>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0" name="Google Shape;5380;p19"/>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1" name="Google Shape;5381;p19"/>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2" name="Google Shape;5382;p19"/>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3" name="Google Shape;5383;p19"/>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4" name="Google Shape;5384;p19"/>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5" name="Google Shape;5385;p19"/>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6" name="Google Shape;5386;p19"/>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7" name="Google Shape;5387;p19"/>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8" name="Google Shape;5388;p19"/>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9" name="Google Shape;5389;p19"/>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0" name="Google Shape;5390;p19"/>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1" name="Google Shape;5391;p19"/>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2" name="Google Shape;5392;p19"/>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3" name="Google Shape;5393;p19"/>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4" name="Google Shape;5394;p19"/>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5" name="Google Shape;5395;p19"/>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96" name="Google Shape;5396;p19"/>
          <p:cNvGrpSpPr/>
          <p:nvPr/>
        </p:nvGrpSpPr>
        <p:grpSpPr>
          <a:xfrm rot="-4992369">
            <a:off x="7231418" y="-258355"/>
            <a:ext cx="364310" cy="944495"/>
            <a:chOff x="7916001" y="4222802"/>
            <a:chExt cx="364302" cy="944474"/>
          </a:xfrm>
        </p:grpSpPr>
        <p:sp>
          <p:nvSpPr>
            <p:cNvPr id="5397" name="Google Shape;5397;p19"/>
            <p:cNvSpPr/>
            <p:nvPr/>
          </p:nvSpPr>
          <p:spPr>
            <a:xfrm>
              <a:off x="7954650" y="4270825"/>
              <a:ext cx="325652" cy="896451"/>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8" name="Google Shape;5398;p19"/>
            <p:cNvSpPr/>
            <p:nvPr/>
          </p:nvSpPr>
          <p:spPr>
            <a:xfrm>
              <a:off x="8159489" y="4463672"/>
              <a:ext cx="54905" cy="89149"/>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9" name="Google Shape;5399;p19"/>
            <p:cNvSpPr/>
            <p:nvPr/>
          </p:nvSpPr>
          <p:spPr>
            <a:xfrm>
              <a:off x="8053845" y="4468005"/>
              <a:ext cx="86579" cy="46918"/>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0" name="Google Shape;5400;p19"/>
            <p:cNvSpPr/>
            <p:nvPr/>
          </p:nvSpPr>
          <p:spPr>
            <a:xfrm>
              <a:off x="8092495" y="4353366"/>
              <a:ext cx="52134" cy="86805"/>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1" name="Google Shape;5401;p19"/>
            <p:cNvSpPr/>
            <p:nvPr/>
          </p:nvSpPr>
          <p:spPr>
            <a:xfrm>
              <a:off x="7991637" y="4373446"/>
              <a:ext cx="80733" cy="48404"/>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2" name="Google Shape;5402;p19"/>
            <p:cNvSpPr/>
            <p:nvPr/>
          </p:nvSpPr>
          <p:spPr>
            <a:xfrm>
              <a:off x="8010231" y="4260999"/>
              <a:ext cx="36914" cy="74131"/>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3" name="Google Shape;5403;p19"/>
            <p:cNvSpPr/>
            <p:nvPr/>
          </p:nvSpPr>
          <p:spPr>
            <a:xfrm>
              <a:off x="7937845" y="4303554"/>
              <a:ext cx="68966" cy="47119"/>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4" name="Google Shape;5404;p19"/>
            <p:cNvSpPr/>
            <p:nvPr/>
          </p:nvSpPr>
          <p:spPr>
            <a:xfrm>
              <a:off x="7916001" y="4222802"/>
              <a:ext cx="62238" cy="61910"/>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05" name="Google Shape;5405;p19"/>
          <p:cNvSpPr/>
          <p:nvPr/>
        </p:nvSpPr>
        <p:spPr>
          <a:xfrm flipH="1" rot="10800000">
            <a:off x="7991078" y="-124958"/>
            <a:ext cx="548046" cy="880098"/>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6" name="Google Shape;5406;p19"/>
          <p:cNvSpPr/>
          <p:nvPr/>
        </p:nvSpPr>
        <p:spPr>
          <a:xfrm flipH="1" rot="10800000">
            <a:off x="7983973" y="-199739"/>
            <a:ext cx="486035" cy="891563"/>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7" name="Google Shape;5407;p19"/>
          <p:cNvSpPr/>
          <p:nvPr/>
        </p:nvSpPr>
        <p:spPr>
          <a:xfrm flipH="1" rot="10800000">
            <a:off x="8312420" y="476643"/>
            <a:ext cx="170033" cy="140577"/>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8" name="Google Shape;5408;p19"/>
          <p:cNvSpPr/>
          <p:nvPr/>
        </p:nvSpPr>
        <p:spPr>
          <a:xfrm flipH="1" rot="10800000">
            <a:off x="8247416" y="355298"/>
            <a:ext cx="236126" cy="182682"/>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9" name="Google Shape;5409;p19"/>
          <p:cNvSpPr/>
          <p:nvPr/>
        </p:nvSpPr>
        <p:spPr>
          <a:xfrm flipH="1" rot="10800000">
            <a:off x="8165052" y="227075"/>
            <a:ext cx="326207" cy="223502"/>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0" name="Google Shape;5410;p19"/>
          <p:cNvSpPr/>
          <p:nvPr/>
        </p:nvSpPr>
        <p:spPr>
          <a:xfrm flipH="1" rot="10800000">
            <a:off x="8098990" y="73660"/>
            <a:ext cx="376299" cy="209668"/>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1" name="Google Shape;5411;p19"/>
          <p:cNvSpPr/>
          <p:nvPr/>
        </p:nvSpPr>
        <p:spPr>
          <a:xfrm flipH="1" rot="10800000">
            <a:off x="8082285" y="-49642"/>
            <a:ext cx="235219" cy="149421"/>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2" name="Google Shape;5412;p19"/>
          <p:cNvSpPr/>
          <p:nvPr/>
        </p:nvSpPr>
        <p:spPr>
          <a:xfrm flipH="1" rot="10800000">
            <a:off x="8123026" y="344955"/>
            <a:ext cx="26911" cy="21040"/>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3" name="Google Shape;5413;p19"/>
          <p:cNvSpPr/>
          <p:nvPr/>
        </p:nvSpPr>
        <p:spPr>
          <a:xfrm flipH="1" rot="10800000">
            <a:off x="8093623" y="317240"/>
            <a:ext cx="26079" cy="21040"/>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4" name="Google Shape;5414;p19"/>
          <p:cNvSpPr/>
          <p:nvPr/>
        </p:nvSpPr>
        <p:spPr>
          <a:xfrm flipH="1" rot="10800000">
            <a:off x="8081857" y="366825"/>
            <a:ext cx="26911" cy="21040"/>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5" name="Google Shape;5415;p19"/>
          <p:cNvSpPr/>
          <p:nvPr/>
        </p:nvSpPr>
        <p:spPr>
          <a:xfrm flipH="1" rot="10800000">
            <a:off x="8402897" y="218902"/>
            <a:ext cx="26079" cy="21040"/>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6" name="Google Shape;5416;p19"/>
          <p:cNvSpPr/>
          <p:nvPr/>
        </p:nvSpPr>
        <p:spPr>
          <a:xfrm flipH="1" rot="10800000">
            <a:off x="8370118" y="194513"/>
            <a:ext cx="26079" cy="20208"/>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7" name="Google Shape;5417;p19"/>
          <p:cNvSpPr/>
          <p:nvPr/>
        </p:nvSpPr>
        <p:spPr>
          <a:xfrm flipH="1" rot="10800000">
            <a:off x="8235650" y="386150"/>
            <a:ext cx="26079" cy="20183"/>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8" name="Google Shape;5418;p19"/>
          <p:cNvSpPr/>
          <p:nvPr/>
        </p:nvSpPr>
        <p:spPr>
          <a:xfrm flipH="1" rot="10800000">
            <a:off x="8216325" y="435735"/>
            <a:ext cx="26911" cy="20208"/>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9" name="Google Shape;5419;p19"/>
          <p:cNvSpPr/>
          <p:nvPr/>
        </p:nvSpPr>
        <p:spPr>
          <a:xfrm flipH="1" rot="10800000">
            <a:off x="8455001" y="473553"/>
            <a:ext cx="26079" cy="21040"/>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0" name="Google Shape;5420;p19"/>
          <p:cNvSpPr/>
          <p:nvPr/>
        </p:nvSpPr>
        <p:spPr>
          <a:xfrm flipH="1" rot="10800000">
            <a:off x="8413832" y="443294"/>
            <a:ext cx="26079" cy="21040"/>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1" name="Google Shape;5421;p19"/>
          <p:cNvSpPr/>
          <p:nvPr/>
        </p:nvSpPr>
        <p:spPr>
          <a:xfrm flipH="1" rot="10800000">
            <a:off x="8364247" y="621476"/>
            <a:ext cx="26911" cy="21040"/>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2" name="Google Shape;5422;p19"/>
          <p:cNvSpPr/>
          <p:nvPr/>
        </p:nvSpPr>
        <p:spPr>
          <a:xfrm flipH="1" rot="10800000">
            <a:off x="8391962" y="665190"/>
            <a:ext cx="26079" cy="2101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3" name="Google Shape;5423;p19"/>
          <p:cNvSpPr/>
          <p:nvPr/>
        </p:nvSpPr>
        <p:spPr>
          <a:xfrm flipH="1" rot="-10392468">
            <a:off x="7355265" y="-106134"/>
            <a:ext cx="686110" cy="861001"/>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4" name="Google Shape;5424;p19"/>
          <p:cNvSpPr/>
          <p:nvPr/>
        </p:nvSpPr>
        <p:spPr>
          <a:xfrm flipH="1" rot="-10392468">
            <a:off x="7428715" y="-207988"/>
            <a:ext cx="483351" cy="881965"/>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5" name="Google Shape;5425;p19"/>
          <p:cNvSpPr/>
          <p:nvPr/>
        </p:nvSpPr>
        <p:spPr>
          <a:xfrm flipH="1" rot="-10392468">
            <a:off x="7758212" y="-59328"/>
            <a:ext cx="139767" cy="133367"/>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6" name="Google Shape;5426;p19"/>
          <p:cNvSpPr/>
          <p:nvPr/>
        </p:nvSpPr>
        <p:spPr>
          <a:xfrm flipH="1" rot="-10392468">
            <a:off x="7629869" y="73853"/>
            <a:ext cx="192731" cy="191824"/>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7" name="Google Shape;5427;p19"/>
          <p:cNvSpPr/>
          <p:nvPr/>
        </p:nvSpPr>
        <p:spPr>
          <a:xfrm flipH="1" rot="-10392468">
            <a:off x="7533765" y="164979"/>
            <a:ext cx="216290" cy="274016"/>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8" name="Google Shape;5428;p19"/>
          <p:cNvSpPr/>
          <p:nvPr/>
        </p:nvSpPr>
        <p:spPr>
          <a:xfrm flipH="1" rot="-10392468">
            <a:off x="7539764" y="295330"/>
            <a:ext cx="111420" cy="144529"/>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9" name="Google Shape;5429;p19"/>
          <p:cNvSpPr/>
          <p:nvPr/>
        </p:nvSpPr>
        <p:spPr>
          <a:xfrm flipH="1" rot="-10392468">
            <a:off x="7414026" y="412152"/>
            <a:ext cx="142841" cy="171087"/>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0" name="Google Shape;5430;p19"/>
          <p:cNvSpPr/>
          <p:nvPr/>
        </p:nvSpPr>
        <p:spPr>
          <a:xfrm flipH="1" rot="-10392468">
            <a:off x="7382758" y="512051"/>
            <a:ext cx="101997" cy="118526"/>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1" name="Google Shape;5431;p19"/>
          <p:cNvSpPr/>
          <p:nvPr/>
        </p:nvSpPr>
        <p:spPr>
          <a:xfrm flipH="1" rot="10800000">
            <a:off x="7985182" y="397085"/>
            <a:ext cx="28624" cy="21871"/>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2" name="Google Shape;5432;p19"/>
          <p:cNvSpPr/>
          <p:nvPr/>
        </p:nvSpPr>
        <p:spPr>
          <a:xfrm flipH="1" rot="-10392468">
            <a:off x="7810876" y="469486"/>
            <a:ext cx="28598" cy="21871"/>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3" name="Google Shape;5433;p19"/>
          <p:cNvSpPr/>
          <p:nvPr/>
        </p:nvSpPr>
        <p:spPr>
          <a:xfrm flipH="1" rot="-10392468">
            <a:off x="7805059" y="418832"/>
            <a:ext cx="28598" cy="21896"/>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4" name="Google Shape;5434;p19"/>
          <p:cNvSpPr/>
          <p:nvPr/>
        </p:nvSpPr>
        <p:spPr>
          <a:xfrm flipH="1" rot="-10392468">
            <a:off x="7433296" y="164654"/>
            <a:ext cx="28598" cy="21871"/>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5" name="Google Shape;5435;p19"/>
          <p:cNvSpPr/>
          <p:nvPr/>
        </p:nvSpPr>
        <p:spPr>
          <a:xfrm flipH="1" rot="-10392468">
            <a:off x="7436085" y="212384"/>
            <a:ext cx="28598" cy="21871"/>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6" name="Google Shape;5436;p19"/>
          <p:cNvSpPr/>
          <p:nvPr/>
        </p:nvSpPr>
        <p:spPr>
          <a:xfrm flipH="1" rot="-10392468">
            <a:off x="7486995" y="182900"/>
            <a:ext cx="28598" cy="21871"/>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7" name="Google Shape;5437;p19"/>
          <p:cNvSpPr/>
          <p:nvPr/>
        </p:nvSpPr>
        <p:spPr>
          <a:xfrm flipH="1" rot="-10392468">
            <a:off x="7501521" y="657773"/>
            <a:ext cx="28598" cy="21871"/>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8" name="Google Shape;5438;p19"/>
          <p:cNvSpPr/>
          <p:nvPr/>
        </p:nvSpPr>
        <p:spPr>
          <a:xfrm flipH="1" rot="-10392468">
            <a:off x="7468110" y="668131"/>
            <a:ext cx="27767" cy="21871"/>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9" name="Google Shape;5439;p19"/>
          <p:cNvSpPr/>
          <p:nvPr/>
        </p:nvSpPr>
        <p:spPr>
          <a:xfrm flipH="1" rot="-10392468">
            <a:off x="7366618" y="475810"/>
            <a:ext cx="28598" cy="21871"/>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0" name="Google Shape;5440;p19"/>
          <p:cNvSpPr/>
          <p:nvPr/>
        </p:nvSpPr>
        <p:spPr>
          <a:xfrm flipH="1" rot="-10392468">
            <a:off x="7370099" y="446588"/>
            <a:ext cx="28598" cy="21871"/>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1" name="Google Shape;5441;p19"/>
          <p:cNvSpPr/>
          <p:nvPr/>
        </p:nvSpPr>
        <p:spPr>
          <a:xfrm flipH="1" rot="-10392468">
            <a:off x="7847662" y="160681"/>
            <a:ext cx="28598" cy="21896"/>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2" name="Google Shape;5442;p19"/>
          <p:cNvSpPr/>
          <p:nvPr/>
        </p:nvSpPr>
        <p:spPr>
          <a:xfrm flipH="1" rot="-10392468">
            <a:off x="7567352" y="254259"/>
            <a:ext cx="28624" cy="21871"/>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3" name="Google Shape;5443;p19"/>
          <p:cNvSpPr/>
          <p:nvPr/>
        </p:nvSpPr>
        <p:spPr>
          <a:xfrm flipH="1" rot="-10392468">
            <a:off x="7783578" y="300344"/>
            <a:ext cx="28598" cy="22702"/>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44" name="Google Shape;5444;p19"/>
          <p:cNvGrpSpPr/>
          <p:nvPr/>
        </p:nvGrpSpPr>
        <p:grpSpPr>
          <a:xfrm flipH="1" rot="10800000">
            <a:off x="7172049" y="4337924"/>
            <a:ext cx="436502" cy="569243"/>
            <a:chOff x="3289399" y="3455662"/>
            <a:chExt cx="436502" cy="569243"/>
          </a:xfrm>
        </p:grpSpPr>
        <p:sp>
          <p:nvSpPr>
            <p:cNvPr id="5445" name="Google Shape;5445;p19"/>
            <p:cNvSpPr/>
            <p:nvPr/>
          </p:nvSpPr>
          <p:spPr>
            <a:xfrm>
              <a:off x="3289399" y="3590341"/>
              <a:ext cx="418746" cy="434563"/>
            </a:xfrm>
            <a:custGeom>
              <a:rect b="b" l="l" r="r" t="t"/>
              <a:pathLst>
                <a:path extrusionOk="0" h="14506" w="13978">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6" name="Google Shape;5446;p19"/>
            <p:cNvSpPr/>
            <p:nvPr/>
          </p:nvSpPr>
          <p:spPr>
            <a:xfrm>
              <a:off x="3404877" y="3455662"/>
              <a:ext cx="321025" cy="474737"/>
            </a:xfrm>
            <a:custGeom>
              <a:rect b="b" l="l" r="r" t="t"/>
              <a:pathLst>
                <a:path extrusionOk="0" h="15847" w="10716">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7" name="Google Shape;5447;p19"/>
            <p:cNvSpPr/>
            <p:nvPr/>
          </p:nvSpPr>
          <p:spPr>
            <a:xfrm>
              <a:off x="3505857" y="3642074"/>
              <a:ext cx="155300" cy="125672"/>
            </a:xfrm>
            <a:custGeom>
              <a:rect b="b" l="l" r="r" t="t"/>
              <a:pathLst>
                <a:path extrusionOk="0" h="4195" w="5184">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8" name="Google Shape;5448;p19"/>
            <p:cNvSpPr/>
            <p:nvPr/>
          </p:nvSpPr>
          <p:spPr>
            <a:xfrm>
              <a:off x="3517210" y="3702794"/>
              <a:ext cx="89992" cy="89932"/>
            </a:xfrm>
            <a:custGeom>
              <a:rect b="b" l="l" r="r" t="t"/>
              <a:pathLst>
                <a:path extrusionOk="0" h="3002" w="3004">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9" name="Google Shape;5449;p19"/>
            <p:cNvSpPr/>
            <p:nvPr/>
          </p:nvSpPr>
          <p:spPr>
            <a:xfrm>
              <a:off x="3432196" y="3767648"/>
              <a:ext cx="125222" cy="117284"/>
            </a:xfrm>
            <a:custGeom>
              <a:rect b="b" l="l" r="r" t="t"/>
              <a:pathLst>
                <a:path extrusionOk="0" h="3915" w="418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0" name="Google Shape;5450;p19"/>
            <p:cNvSpPr/>
            <p:nvPr/>
          </p:nvSpPr>
          <p:spPr>
            <a:xfrm>
              <a:off x="3444268" y="3829146"/>
              <a:ext cx="62012" cy="58986"/>
            </a:xfrm>
            <a:custGeom>
              <a:rect b="b" l="l" r="r" t="t"/>
              <a:pathLst>
                <a:path extrusionOk="0" h="1969" w="207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1" name="Google Shape;5451;p19"/>
            <p:cNvSpPr/>
            <p:nvPr/>
          </p:nvSpPr>
          <p:spPr>
            <a:xfrm>
              <a:off x="3402301" y="3870754"/>
              <a:ext cx="60005" cy="61353"/>
            </a:xfrm>
            <a:custGeom>
              <a:rect b="b" l="l" r="r" t="t"/>
              <a:pathLst>
                <a:path extrusionOk="0" h="2048" w="2003">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2" name="Google Shape;5452;p19"/>
            <p:cNvSpPr/>
            <p:nvPr/>
          </p:nvSpPr>
          <p:spPr>
            <a:xfrm>
              <a:off x="3395321" y="3762196"/>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3" name="Google Shape;5453;p19"/>
            <p:cNvSpPr/>
            <p:nvPr/>
          </p:nvSpPr>
          <p:spPr>
            <a:xfrm>
              <a:off x="3388312" y="378819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4" name="Google Shape;5454;p19"/>
            <p:cNvSpPr/>
            <p:nvPr/>
          </p:nvSpPr>
          <p:spPr>
            <a:xfrm>
              <a:off x="3375341" y="3765221"/>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5" name="Google Shape;5455;p19"/>
            <p:cNvSpPr/>
            <p:nvPr/>
          </p:nvSpPr>
          <p:spPr>
            <a:xfrm>
              <a:off x="3388312" y="395606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6" name="Google Shape;5456;p19"/>
            <p:cNvSpPr/>
            <p:nvPr/>
          </p:nvSpPr>
          <p:spPr>
            <a:xfrm>
              <a:off x="3378337" y="393408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7" name="Google Shape;5457;p19"/>
            <p:cNvSpPr/>
            <p:nvPr/>
          </p:nvSpPr>
          <p:spPr>
            <a:xfrm>
              <a:off x="3365336" y="396205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8" name="Google Shape;5458;p19"/>
            <p:cNvSpPr/>
            <p:nvPr/>
          </p:nvSpPr>
          <p:spPr>
            <a:xfrm>
              <a:off x="3565198" y="3891124"/>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9" name="Google Shape;5459;p19"/>
            <p:cNvSpPr/>
            <p:nvPr/>
          </p:nvSpPr>
          <p:spPr>
            <a:xfrm>
              <a:off x="3559177" y="3918084"/>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0" name="Google Shape;5460;p19"/>
            <p:cNvSpPr/>
            <p:nvPr/>
          </p:nvSpPr>
          <p:spPr>
            <a:xfrm>
              <a:off x="3545188" y="3899092"/>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1" name="Google Shape;5461;p19"/>
            <p:cNvSpPr/>
            <p:nvPr/>
          </p:nvSpPr>
          <p:spPr>
            <a:xfrm>
              <a:off x="3471258" y="3618320"/>
              <a:ext cx="15009" cy="11024"/>
            </a:xfrm>
            <a:custGeom>
              <a:rect b="b" l="l" r="r" t="t"/>
              <a:pathLst>
                <a:path extrusionOk="0" h="368" w="501">
                  <a:moveTo>
                    <a:pt x="234" y="1"/>
                  </a:moveTo>
                  <a:cubicBezTo>
                    <a:pt x="1" y="1"/>
                    <a:pt x="1" y="367"/>
                    <a:pt x="234" y="367"/>
                  </a:cubicBezTo>
                  <a:lnTo>
                    <a:pt x="267" y="367"/>
                  </a:ln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2" name="Google Shape;5462;p19"/>
            <p:cNvSpPr/>
            <p:nvPr/>
          </p:nvSpPr>
          <p:spPr>
            <a:xfrm>
              <a:off x="3460265" y="3646298"/>
              <a:ext cx="15009" cy="11024"/>
            </a:xfrm>
            <a:custGeom>
              <a:rect b="b" l="l" r="r" t="t"/>
              <a:pathLst>
                <a:path extrusionOk="0" h="368" w="501">
                  <a:moveTo>
                    <a:pt x="267" y="1"/>
                  </a:moveTo>
                  <a:cubicBezTo>
                    <a:pt x="1" y="1"/>
                    <a:pt x="1" y="367"/>
                    <a:pt x="267" y="367"/>
                  </a:cubicBez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3" name="Google Shape;5463;p19"/>
            <p:cNvSpPr/>
            <p:nvPr/>
          </p:nvSpPr>
          <p:spPr>
            <a:xfrm>
              <a:off x="3445287" y="3621315"/>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4" name="Google Shape;5464;p19"/>
            <p:cNvSpPr/>
            <p:nvPr/>
          </p:nvSpPr>
          <p:spPr>
            <a:xfrm>
              <a:off x="3662104"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5" name="Google Shape;5465;p19"/>
            <p:cNvSpPr/>
            <p:nvPr/>
          </p:nvSpPr>
          <p:spPr>
            <a:xfrm>
              <a:off x="3649133" y="3808177"/>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6" name="Google Shape;5466;p19"/>
            <p:cNvSpPr/>
            <p:nvPr/>
          </p:nvSpPr>
          <p:spPr>
            <a:xfrm>
              <a:off x="3640116"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67" name="Google Shape;5467;p19"/>
          <p:cNvGrpSpPr/>
          <p:nvPr/>
        </p:nvGrpSpPr>
        <p:grpSpPr>
          <a:xfrm flipH="1" rot="10800000">
            <a:off x="-221282" y="-186589"/>
            <a:ext cx="1500235" cy="1460527"/>
            <a:chOff x="-181020" y="4253777"/>
            <a:chExt cx="1117161" cy="1087511"/>
          </a:xfrm>
        </p:grpSpPr>
        <p:sp>
          <p:nvSpPr>
            <p:cNvPr id="5468" name="Google Shape;5468;p19"/>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9" name="Google Shape;5469;p19"/>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0" name="Google Shape;5470;p19"/>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1" name="Google Shape;5471;p19"/>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2" name="Google Shape;5472;p19"/>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3" name="Google Shape;5473;p19"/>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4" name="Google Shape;5474;p19"/>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5" name="Google Shape;5475;p19"/>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6" name="Google Shape;5476;p19"/>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7" name="Google Shape;5477;p19"/>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8" name="Google Shape;5478;p19"/>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9" name="Google Shape;5479;p19"/>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0" name="Google Shape;5480;p19"/>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1" name="Google Shape;5481;p19"/>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82" name="Google Shape;5482;p19"/>
          <p:cNvGrpSpPr/>
          <p:nvPr/>
        </p:nvGrpSpPr>
        <p:grpSpPr>
          <a:xfrm flipH="1" rot="10800000">
            <a:off x="-256703" y="184140"/>
            <a:ext cx="1187279" cy="1592727"/>
            <a:chOff x="-168050" y="4195214"/>
            <a:chExt cx="719519" cy="965231"/>
          </a:xfrm>
        </p:grpSpPr>
        <p:sp>
          <p:nvSpPr>
            <p:cNvPr id="5483" name="Google Shape;5483;p19"/>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4" name="Google Shape;5484;p19"/>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5" name="Google Shape;5485;p19"/>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6" name="Google Shape;5486;p19"/>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7" name="Google Shape;5487;p19"/>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8" name="Google Shape;5488;p19"/>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9" name="Google Shape;5489;p19"/>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0" name="Google Shape;5490;p19"/>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1" name="Google Shape;5491;p19"/>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2" name="Google Shape;5492;p19"/>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3" name="Google Shape;5493;p19"/>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4" name="Google Shape;5494;p19"/>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5" name="Google Shape;5495;p19"/>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6" name="Google Shape;5496;p19"/>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7" name="Google Shape;5497;p19"/>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8" name="Google Shape;5498;p19"/>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9" name="Google Shape;5499;p19"/>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0" name="Google Shape;5500;p19"/>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1" name="Google Shape;5501;p19"/>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2" name="Google Shape;5502;p19"/>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3" name="Google Shape;5503;p19"/>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4" name="Google Shape;5504;p19"/>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5" name="Google Shape;5505;p19"/>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6" name="Google Shape;5506;p19"/>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7" name="Google Shape;5507;p19"/>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8" name="Google Shape;5508;p19"/>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9" name="Google Shape;5509;p19"/>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0" name="Google Shape;5510;p19"/>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1" name="Google Shape;5511;p19"/>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2" name="Google Shape;5512;p19"/>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3" name="Google Shape;5513;p19"/>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4" name="Google Shape;5514;p19"/>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5" name="Google Shape;5515;p19"/>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6" name="Google Shape;5516;p19"/>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7" name="Google Shape;5517;p19"/>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8" name="Google Shape;5518;p19"/>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9" name="Google Shape;5519;p19"/>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0" name="Google Shape;5520;p19"/>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1" name="Google Shape;5521;p19"/>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2" name="Google Shape;5522;p19"/>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3" name="Google Shape;5523;p19"/>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4" name="Google Shape;5524;p19"/>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5" name="Google Shape;5525;p19"/>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6" name="Google Shape;5526;p19"/>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7" name="Google Shape;5527;p19"/>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8" name="Google Shape;5528;p19"/>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9" name="Google Shape;5529;p19"/>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30" name="Google Shape;5530;p19"/>
          <p:cNvGrpSpPr/>
          <p:nvPr/>
        </p:nvGrpSpPr>
        <p:grpSpPr>
          <a:xfrm flipH="1" rot="10800000">
            <a:off x="7923837" y="4210795"/>
            <a:ext cx="1116750" cy="1145263"/>
            <a:chOff x="7973149" y="-201092"/>
            <a:chExt cx="1116750" cy="1145263"/>
          </a:xfrm>
        </p:grpSpPr>
        <p:sp>
          <p:nvSpPr>
            <p:cNvPr id="5531" name="Google Shape;5531;p19"/>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2" name="Google Shape;5532;p19"/>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3" name="Google Shape;5533;p19"/>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4" name="Google Shape;5534;p19"/>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5" name="Google Shape;5535;p19"/>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6" name="Google Shape;5536;p19"/>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7" name="Google Shape;5537;p19"/>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8" name="Google Shape;5538;p19"/>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9" name="Google Shape;5539;p19"/>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0" name="Google Shape;5540;p19"/>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1" name="Google Shape;5541;p19"/>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2" name="Google Shape;5542;p19"/>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3" name="Google Shape;5543;p19"/>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4" name="Google Shape;5544;p19"/>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5" name="Google Shape;5545;p19"/>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6" name="Google Shape;5546;p19"/>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7" name="Google Shape;5547;p19"/>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8" name="Google Shape;5548;p19"/>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9" name="Google Shape;5549;p19"/>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0" name="Google Shape;5550;p19"/>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1" name="Google Shape;5551;p19"/>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2" name="Google Shape;5552;p19"/>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3" name="Google Shape;5553;p19"/>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4" name="Google Shape;5554;p19"/>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5" name="Google Shape;5555;p19"/>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6" name="Google Shape;5556;p19"/>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7" name="Google Shape;5557;p19"/>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8" name="Google Shape;5558;p19"/>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9" name="Google Shape;5559;p19"/>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0" name="Google Shape;5560;p19"/>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1" name="Google Shape;5561;p19"/>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2" name="Google Shape;5562;p19"/>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3" name="Google Shape;5563;p19"/>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4" name="Google Shape;5564;p19"/>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5" name="Google Shape;5565;p19"/>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6" name="Google Shape;5566;p19"/>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7" name="Google Shape;5567;p19"/>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8" name="Google Shape;5568;p19"/>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9" name="Google Shape;5569;p19"/>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0" name="Google Shape;5570;p19"/>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1" name="Google Shape;5571;p19"/>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2" name="Google Shape;5572;p19"/>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3" name="Google Shape;5573;p19"/>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4" name="Google Shape;5574;p19"/>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5" name="Google Shape;5575;p19"/>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6" name="Google Shape;5576;p19"/>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7" name="Google Shape;5577;p19"/>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8" name="Google Shape;5578;p19"/>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9" name="Google Shape;5579;p19"/>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0" name="Google Shape;5580;p19"/>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1" name="Google Shape;5581;p19"/>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2" name="Google Shape;5582;p19"/>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3" name="Google Shape;5583;p19"/>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4" name="Google Shape;5584;p19"/>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5" name="Google Shape;5585;p19"/>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6" name="Google Shape;5586;p19"/>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7" name="Google Shape;5587;p19"/>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8" name="Google Shape;5588;p19"/>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9" name="Google Shape;5589;p19"/>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0" name="Google Shape;5590;p19"/>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1" name="Google Shape;5591;p19"/>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92" name="Google Shape;5592;p19"/>
          <p:cNvGrpSpPr/>
          <p:nvPr/>
        </p:nvGrpSpPr>
        <p:grpSpPr>
          <a:xfrm rot="-5400000">
            <a:off x="5562532" y="4530983"/>
            <a:ext cx="1007000" cy="841746"/>
            <a:chOff x="3579657" y="4246288"/>
            <a:chExt cx="1007000" cy="841746"/>
          </a:xfrm>
        </p:grpSpPr>
        <p:sp>
          <p:nvSpPr>
            <p:cNvPr id="5593" name="Google Shape;5593;p19"/>
            <p:cNvSpPr/>
            <p:nvPr/>
          </p:nvSpPr>
          <p:spPr>
            <a:xfrm>
              <a:off x="4009156" y="4502305"/>
              <a:ext cx="66985" cy="52006"/>
            </a:xfrm>
            <a:custGeom>
              <a:rect b="b" l="l" r="r" t="t"/>
              <a:pathLst>
                <a:path extrusionOk="0" h="1736" w="2236">
                  <a:moveTo>
                    <a:pt x="1101" y="1"/>
                  </a:moveTo>
                  <a:cubicBezTo>
                    <a:pt x="0" y="1"/>
                    <a:pt x="0" y="1736"/>
                    <a:pt x="1101" y="1736"/>
                  </a:cubicBezTo>
                  <a:cubicBezTo>
                    <a:pt x="2235" y="1736"/>
                    <a:pt x="2235" y="1"/>
                    <a:pt x="1101"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4" name="Google Shape;5594;p19"/>
            <p:cNvSpPr/>
            <p:nvPr/>
          </p:nvSpPr>
          <p:spPr>
            <a:xfrm>
              <a:off x="4169028" y="4467347"/>
              <a:ext cx="67974" cy="52006"/>
            </a:xfrm>
            <a:custGeom>
              <a:rect b="b" l="l" r="r" t="t"/>
              <a:pathLst>
                <a:path extrusionOk="0" h="1736" w="2269">
                  <a:moveTo>
                    <a:pt x="1134" y="0"/>
                  </a:moveTo>
                  <a:cubicBezTo>
                    <a:pt x="0" y="0"/>
                    <a:pt x="0" y="1735"/>
                    <a:pt x="1134" y="1735"/>
                  </a:cubicBezTo>
                  <a:cubicBezTo>
                    <a:pt x="2269" y="1735"/>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5" name="Google Shape;5595;p19"/>
            <p:cNvSpPr/>
            <p:nvPr/>
          </p:nvSpPr>
          <p:spPr>
            <a:xfrm>
              <a:off x="4273931" y="4614248"/>
              <a:ext cx="68004" cy="51976"/>
            </a:xfrm>
            <a:custGeom>
              <a:rect b="b" l="l" r="r" t="t"/>
              <a:pathLst>
                <a:path extrusionOk="0" h="1735" w="2270">
                  <a:moveTo>
                    <a:pt x="1135" y="0"/>
                  </a:moveTo>
                  <a:cubicBezTo>
                    <a:pt x="1" y="0"/>
                    <a:pt x="1" y="1735"/>
                    <a:pt x="1135" y="1735"/>
                  </a:cubicBezTo>
                  <a:cubicBezTo>
                    <a:pt x="2269" y="1735"/>
                    <a:pt x="2269" y="0"/>
                    <a:pt x="1135"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6" name="Google Shape;5596;p19"/>
            <p:cNvSpPr/>
            <p:nvPr/>
          </p:nvSpPr>
          <p:spPr>
            <a:xfrm>
              <a:off x="4434821" y="4579260"/>
              <a:ext cx="67974" cy="52006"/>
            </a:xfrm>
            <a:custGeom>
              <a:rect b="b" l="l" r="r" t="t"/>
              <a:pathLst>
                <a:path extrusionOk="0" h="1736" w="2269">
                  <a:moveTo>
                    <a:pt x="1134" y="0"/>
                  </a:moveTo>
                  <a:cubicBezTo>
                    <a:pt x="0" y="0"/>
                    <a:pt x="0" y="1735"/>
                    <a:pt x="1134" y="1735"/>
                  </a:cubicBezTo>
                  <a:cubicBezTo>
                    <a:pt x="2269" y="1735"/>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7" name="Google Shape;5597;p19"/>
            <p:cNvSpPr/>
            <p:nvPr/>
          </p:nvSpPr>
          <p:spPr>
            <a:xfrm>
              <a:off x="4483768" y="4719152"/>
              <a:ext cx="68004" cy="52006"/>
            </a:xfrm>
            <a:custGeom>
              <a:rect b="b" l="l" r="r" t="t"/>
              <a:pathLst>
                <a:path extrusionOk="0" h="1736" w="2270">
                  <a:moveTo>
                    <a:pt x="1135" y="1"/>
                  </a:moveTo>
                  <a:cubicBezTo>
                    <a:pt x="1" y="1"/>
                    <a:pt x="1" y="1735"/>
                    <a:pt x="1135" y="1735"/>
                  </a:cubicBezTo>
                  <a:cubicBezTo>
                    <a:pt x="2269" y="1735"/>
                    <a:pt x="2269" y="1"/>
                    <a:pt x="1135"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8" name="Google Shape;5598;p19"/>
            <p:cNvSpPr/>
            <p:nvPr/>
          </p:nvSpPr>
          <p:spPr>
            <a:xfrm>
              <a:off x="3682270" y="4246288"/>
              <a:ext cx="904387" cy="841746"/>
            </a:xfrm>
            <a:custGeom>
              <a:rect b="b" l="l" r="r" t="t"/>
              <a:pathLst>
                <a:path extrusionOk="0" h="28098" w="30189">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9" name="Google Shape;5599;p19"/>
            <p:cNvSpPr/>
            <p:nvPr/>
          </p:nvSpPr>
          <p:spPr>
            <a:xfrm>
              <a:off x="3579657" y="4381465"/>
              <a:ext cx="817960" cy="704930"/>
            </a:xfrm>
            <a:custGeom>
              <a:rect b="b" l="l" r="r" t="t"/>
              <a:pathLst>
                <a:path extrusionOk="0" h="23531" w="27304">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0" name="Google Shape;5600;p19"/>
            <p:cNvSpPr/>
            <p:nvPr/>
          </p:nvSpPr>
          <p:spPr>
            <a:xfrm>
              <a:off x="4189966" y="4386347"/>
              <a:ext cx="263776" cy="238072"/>
            </a:xfrm>
            <a:custGeom>
              <a:rect b="b" l="l" r="r" t="t"/>
              <a:pathLst>
                <a:path extrusionOk="0" h="7947" w="8805">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1" name="Google Shape;5601;p19"/>
            <p:cNvSpPr/>
            <p:nvPr/>
          </p:nvSpPr>
          <p:spPr>
            <a:xfrm>
              <a:off x="4058343" y="4475345"/>
              <a:ext cx="296190" cy="306345"/>
            </a:xfrm>
            <a:custGeom>
              <a:rect b="b" l="l" r="r" t="t"/>
              <a:pathLst>
                <a:path extrusionOk="0" h="10226" w="9887">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2" name="Google Shape;5602;p19"/>
            <p:cNvSpPr/>
            <p:nvPr/>
          </p:nvSpPr>
          <p:spPr>
            <a:xfrm>
              <a:off x="3910423" y="4490263"/>
              <a:ext cx="447505" cy="405894"/>
            </a:xfrm>
            <a:custGeom>
              <a:rect b="b" l="l" r="r" t="t"/>
              <a:pathLst>
                <a:path extrusionOk="0" h="13549" w="14938">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3" name="Google Shape;5603;p19"/>
            <p:cNvSpPr/>
            <p:nvPr/>
          </p:nvSpPr>
          <p:spPr>
            <a:xfrm>
              <a:off x="3830293" y="4714539"/>
              <a:ext cx="315872" cy="302691"/>
            </a:xfrm>
            <a:custGeom>
              <a:rect b="b" l="l" r="r" t="t"/>
              <a:pathLst>
                <a:path extrusionOk="0" h="10104" w="10544">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4" name="Google Shape;5604;p19"/>
            <p:cNvSpPr/>
            <p:nvPr/>
          </p:nvSpPr>
          <p:spPr>
            <a:xfrm>
              <a:off x="4387132" y="4769447"/>
              <a:ext cx="30437" cy="21330"/>
            </a:xfrm>
            <a:custGeom>
              <a:rect b="b" l="l" r="r" t="t"/>
              <a:pathLst>
                <a:path extrusionOk="0" h="712" w="1016">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5" name="Google Shape;5605;p19"/>
            <p:cNvSpPr/>
            <p:nvPr/>
          </p:nvSpPr>
          <p:spPr>
            <a:xfrm>
              <a:off x="4371046" y="4822528"/>
              <a:ext cx="30647" cy="22109"/>
            </a:xfrm>
            <a:custGeom>
              <a:rect b="b" l="l" r="r" t="t"/>
              <a:pathLst>
                <a:path extrusionOk="0" h="738" w="1023">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6" name="Google Shape;5606;p19"/>
            <p:cNvSpPr/>
            <p:nvPr/>
          </p:nvSpPr>
          <p:spPr>
            <a:xfrm>
              <a:off x="4424037" y="4805514"/>
              <a:ext cx="30497" cy="21240"/>
            </a:xfrm>
            <a:custGeom>
              <a:rect b="b" l="l" r="r" t="t"/>
              <a:pathLst>
                <a:path extrusionOk="0" h="709" w="1018">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7" name="Google Shape;5607;p19"/>
            <p:cNvSpPr/>
            <p:nvPr/>
          </p:nvSpPr>
          <p:spPr>
            <a:xfrm>
              <a:off x="3935406" y="4418819"/>
              <a:ext cx="30617" cy="22139"/>
            </a:xfrm>
            <a:custGeom>
              <a:rect b="b" l="l" r="r" t="t"/>
              <a:pathLst>
                <a:path extrusionOk="0" h="739" w="1022">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8" name="Google Shape;5608;p19"/>
            <p:cNvSpPr/>
            <p:nvPr/>
          </p:nvSpPr>
          <p:spPr>
            <a:xfrm>
              <a:off x="3967368" y="4406837"/>
              <a:ext cx="31725" cy="21749"/>
            </a:xfrm>
            <a:custGeom>
              <a:rect b="b" l="l" r="r" t="t"/>
              <a:pathLst>
                <a:path extrusionOk="0" h="726" w="1059">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9" name="Google Shape;5609;p19"/>
            <p:cNvSpPr/>
            <p:nvPr/>
          </p:nvSpPr>
          <p:spPr>
            <a:xfrm>
              <a:off x="3955386" y="4468785"/>
              <a:ext cx="30617" cy="22139"/>
            </a:xfrm>
            <a:custGeom>
              <a:rect b="b" l="l" r="r" t="t"/>
              <a:pathLst>
                <a:path extrusionOk="0" h="739" w="1022">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0" name="Google Shape;5610;p19"/>
            <p:cNvSpPr/>
            <p:nvPr/>
          </p:nvSpPr>
          <p:spPr>
            <a:xfrm>
              <a:off x="4413822" y="4345878"/>
              <a:ext cx="30736" cy="21240"/>
            </a:xfrm>
            <a:custGeom>
              <a:rect b="b" l="l" r="r" t="t"/>
              <a:pathLst>
                <a:path extrusionOk="0" h="709" w="1026">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1" name="Google Shape;5611;p19"/>
            <p:cNvSpPr/>
            <p:nvPr/>
          </p:nvSpPr>
          <p:spPr>
            <a:xfrm>
              <a:off x="4416908" y="4409743"/>
              <a:ext cx="30736" cy="21210"/>
            </a:xfrm>
            <a:custGeom>
              <a:rect b="b" l="l" r="r" t="t"/>
              <a:pathLst>
                <a:path extrusionOk="0" h="708" w="1026">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2" name="Google Shape;5612;p19"/>
            <p:cNvSpPr/>
            <p:nvPr/>
          </p:nvSpPr>
          <p:spPr>
            <a:xfrm>
              <a:off x="4456000" y="4374874"/>
              <a:ext cx="30617" cy="22109"/>
            </a:xfrm>
            <a:custGeom>
              <a:rect b="b" l="l" r="r" t="t"/>
              <a:pathLst>
                <a:path extrusionOk="0" h="738" w="1022">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3" name="Google Shape;5613;p19"/>
            <p:cNvSpPr/>
            <p:nvPr/>
          </p:nvSpPr>
          <p:spPr>
            <a:xfrm>
              <a:off x="3999450" y="4672542"/>
              <a:ext cx="30497" cy="21210"/>
            </a:xfrm>
            <a:custGeom>
              <a:rect b="b" l="l" r="r" t="t"/>
              <a:pathLst>
                <a:path extrusionOk="0" h="708" w="1018">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4" name="Google Shape;5614;p19"/>
            <p:cNvSpPr/>
            <p:nvPr/>
          </p:nvSpPr>
          <p:spPr>
            <a:xfrm>
              <a:off x="3998222" y="4721489"/>
              <a:ext cx="30736" cy="21240"/>
            </a:xfrm>
            <a:custGeom>
              <a:rect b="b" l="l" r="r" t="t"/>
              <a:pathLst>
                <a:path extrusionOk="0" h="709" w="1026">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5" name="Google Shape;5615;p19"/>
            <p:cNvSpPr/>
            <p:nvPr/>
          </p:nvSpPr>
          <p:spPr>
            <a:xfrm>
              <a:off x="4158034" y="4797546"/>
              <a:ext cx="30706" cy="21210"/>
            </a:xfrm>
            <a:custGeom>
              <a:rect b="b" l="l" r="r" t="t"/>
              <a:pathLst>
                <a:path extrusionOk="0" h="708" w="1025">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6" name="Google Shape;5616;p19"/>
            <p:cNvSpPr/>
            <p:nvPr/>
          </p:nvSpPr>
          <p:spPr>
            <a:xfrm>
              <a:off x="4200211" y="4799523"/>
              <a:ext cx="31515" cy="21240"/>
            </a:xfrm>
            <a:custGeom>
              <a:rect b="b" l="l" r="r" t="t"/>
              <a:pathLst>
                <a:path extrusionOk="0" h="709" w="1052">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7" name="Google Shape;5617;p19"/>
            <p:cNvSpPr/>
            <p:nvPr/>
          </p:nvSpPr>
          <p:spPr>
            <a:xfrm>
              <a:off x="4230975" y="4634678"/>
              <a:ext cx="30826" cy="22109"/>
            </a:xfrm>
            <a:custGeom>
              <a:rect b="b" l="l" r="r" t="t"/>
              <a:pathLst>
                <a:path extrusionOk="0" h="738" w="1029">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8" name="Google Shape;5618;p19"/>
            <p:cNvSpPr/>
            <p:nvPr/>
          </p:nvSpPr>
          <p:spPr>
            <a:xfrm>
              <a:off x="4138144" y="4564103"/>
              <a:ext cx="30916" cy="21749"/>
            </a:xfrm>
            <a:custGeom>
              <a:rect b="b" l="l" r="r" t="t"/>
              <a:pathLst>
                <a:path extrusionOk="0" h="726" w="1032">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9" name="Google Shape;5619;p19"/>
            <p:cNvSpPr/>
            <p:nvPr/>
          </p:nvSpPr>
          <p:spPr>
            <a:xfrm>
              <a:off x="3722573" y="4683625"/>
              <a:ext cx="30736" cy="21240"/>
            </a:xfrm>
            <a:custGeom>
              <a:rect b="b" l="l" r="r" t="t"/>
              <a:pathLst>
                <a:path extrusionOk="0" h="709" w="1026">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0" name="Google Shape;5620;p19"/>
            <p:cNvSpPr/>
            <p:nvPr/>
          </p:nvSpPr>
          <p:spPr>
            <a:xfrm>
              <a:off x="3767237" y="4670025"/>
              <a:ext cx="30916" cy="21719"/>
            </a:xfrm>
            <a:custGeom>
              <a:rect b="b" l="l" r="r" t="t"/>
              <a:pathLst>
                <a:path extrusionOk="0" h="725" w="1032">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1" name="Google Shape;5621;p19"/>
            <p:cNvSpPr/>
            <p:nvPr/>
          </p:nvSpPr>
          <p:spPr>
            <a:xfrm>
              <a:off x="3757441" y="4728978"/>
              <a:ext cx="30916" cy="21719"/>
            </a:xfrm>
            <a:custGeom>
              <a:rect b="b" l="l" r="r" t="t"/>
              <a:pathLst>
                <a:path extrusionOk="0" h="725" w="1032">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2" name="Google Shape;5622;p19"/>
            <p:cNvSpPr/>
            <p:nvPr/>
          </p:nvSpPr>
          <p:spPr>
            <a:xfrm>
              <a:off x="4099351" y="5044229"/>
              <a:ext cx="30437" cy="21360"/>
            </a:xfrm>
            <a:custGeom>
              <a:rect b="b" l="l" r="r" t="t"/>
              <a:pathLst>
                <a:path extrusionOk="0" h="713" w="1016">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3" name="Google Shape;5623;p19"/>
            <p:cNvSpPr/>
            <p:nvPr/>
          </p:nvSpPr>
          <p:spPr>
            <a:xfrm>
              <a:off x="4148029" y="5045337"/>
              <a:ext cx="30826" cy="22139"/>
            </a:xfrm>
            <a:custGeom>
              <a:rect b="b" l="l" r="r" t="t"/>
              <a:pathLst>
                <a:path extrusionOk="0" h="739" w="1029">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 Slide_1_1">
    <p:spTree>
      <p:nvGrpSpPr>
        <p:cNvPr id="5624" name="Shape 5624"/>
        <p:cNvGrpSpPr/>
        <p:nvPr/>
      </p:nvGrpSpPr>
      <p:grpSpPr>
        <a:xfrm>
          <a:off x="0" y="0"/>
          <a:ext cx="0" cy="0"/>
          <a:chOff x="0" y="0"/>
          <a:chExt cx="0" cy="0"/>
        </a:xfrm>
      </p:grpSpPr>
      <p:sp>
        <p:nvSpPr>
          <p:cNvPr id="5625" name="Google Shape;5625;p20"/>
          <p:cNvSpPr txBox="1"/>
          <p:nvPr>
            <p:ph type="title"/>
          </p:nvPr>
        </p:nvSpPr>
        <p:spPr>
          <a:xfrm>
            <a:off x="6581919" y="1869192"/>
            <a:ext cx="1828500" cy="573000"/>
          </a:xfrm>
          <a:prstGeom prst="rect">
            <a:avLst/>
          </a:prstGeom>
          <a:noFill/>
          <a:ln>
            <a:noFill/>
          </a:ln>
        </p:spPr>
        <p:txBody>
          <a:bodyPr anchorCtr="0" anchor="b" bIns="0" lIns="0" spcFirstLastPara="1" rIns="0" wrap="square" tIns="0">
            <a:noAutofit/>
          </a:bodyPr>
          <a:lstStyle>
            <a:lvl1pPr lvl="0" rtl="0" algn="r">
              <a:spcBef>
                <a:spcPts val="0"/>
              </a:spcBef>
              <a:spcAft>
                <a:spcPts val="0"/>
              </a:spcAft>
              <a:buSzPts val="3000"/>
              <a:buNone/>
              <a:defRPr i="0"/>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5626" name="Google Shape;5626;p20"/>
          <p:cNvSpPr txBox="1"/>
          <p:nvPr>
            <p:ph idx="1" type="subTitle"/>
          </p:nvPr>
        </p:nvSpPr>
        <p:spPr>
          <a:xfrm>
            <a:off x="5186819" y="2496004"/>
            <a:ext cx="3287400" cy="1308900"/>
          </a:xfrm>
          <a:prstGeom prst="rect">
            <a:avLst/>
          </a:prstGeom>
        </p:spPr>
        <p:txBody>
          <a:bodyPr anchorCtr="0" anchor="t" bIns="91425" lIns="91425" spcFirstLastPara="1" rIns="91425" wrap="square" tIns="91425">
            <a:noAutofit/>
          </a:bodyPr>
          <a:lstStyle>
            <a:lvl1pPr lvl="0" rtl="0" algn="r">
              <a:lnSpc>
                <a:spcPct val="115000"/>
              </a:lnSpc>
              <a:spcBef>
                <a:spcPts val="0"/>
              </a:spcBef>
              <a:spcAft>
                <a:spcPts val="0"/>
              </a:spcAft>
              <a:buNone/>
              <a:defRPr sz="1400">
                <a:latin typeface="Nunito"/>
                <a:ea typeface="Nunito"/>
                <a:cs typeface="Nunito"/>
                <a:sym typeface="Nunito"/>
              </a:defRPr>
            </a:lvl1pPr>
            <a:lvl2pPr lvl="1" rtl="0" algn="r">
              <a:lnSpc>
                <a:spcPct val="115000"/>
              </a:lnSpc>
              <a:spcBef>
                <a:spcPts val="0"/>
              </a:spcBef>
              <a:spcAft>
                <a:spcPts val="0"/>
              </a:spcAft>
              <a:buNone/>
              <a:defRPr sz="1400">
                <a:latin typeface="Nunito"/>
                <a:ea typeface="Nunito"/>
                <a:cs typeface="Nunito"/>
                <a:sym typeface="Nunito"/>
              </a:defRPr>
            </a:lvl2pPr>
            <a:lvl3pPr lvl="2" rtl="0" algn="r">
              <a:lnSpc>
                <a:spcPct val="115000"/>
              </a:lnSpc>
              <a:spcBef>
                <a:spcPts val="0"/>
              </a:spcBef>
              <a:spcAft>
                <a:spcPts val="0"/>
              </a:spcAft>
              <a:buNone/>
              <a:defRPr sz="1400">
                <a:latin typeface="Nunito"/>
                <a:ea typeface="Nunito"/>
                <a:cs typeface="Nunito"/>
                <a:sym typeface="Nunito"/>
              </a:defRPr>
            </a:lvl3pPr>
            <a:lvl4pPr lvl="3" rtl="0" algn="r">
              <a:lnSpc>
                <a:spcPct val="115000"/>
              </a:lnSpc>
              <a:spcBef>
                <a:spcPts val="0"/>
              </a:spcBef>
              <a:spcAft>
                <a:spcPts val="0"/>
              </a:spcAft>
              <a:buNone/>
              <a:defRPr sz="1400">
                <a:latin typeface="Nunito"/>
                <a:ea typeface="Nunito"/>
                <a:cs typeface="Nunito"/>
                <a:sym typeface="Nunito"/>
              </a:defRPr>
            </a:lvl4pPr>
            <a:lvl5pPr lvl="4" rtl="0" algn="r">
              <a:lnSpc>
                <a:spcPct val="115000"/>
              </a:lnSpc>
              <a:spcBef>
                <a:spcPts val="0"/>
              </a:spcBef>
              <a:spcAft>
                <a:spcPts val="0"/>
              </a:spcAft>
              <a:buNone/>
              <a:defRPr sz="1400">
                <a:latin typeface="Nunito"/>
                <a:ea typeface="Nunito"/>
                <a:cs typeface="Nunito"/>
                <a:sym typeface="Nunito"/>
              </a:defRPr>
            </a:lvl5pPr>
            <a:lvl6pPr lvl="5" rtl="0" algn="r">
              <a:lnSpc>
                <a:spcPct val="115000"/>
              </a:lnSpc>
              <a:spcBef>
                <a:spcPts val="0"/>
              </a:spcBef>
              <a:spcAft>
                <a:spcPts val="0"/>
              </a:spcAft>
              <a:buNone/>
              <a:defRPr sz="1400">
                <a:latin typeface="Nunito"/>
                <a:ea typeface="Nunito"/>
                <a:cs typeface="Nunito"/>
                <a:sym typeface="Nunito"/>
              </a:defRPr>
            </a:lvl6pPr>
            <a:lvl7pPr lvl="6" rtl="0" algn="r">
              <a:lnSpc>
                <a:spcPct val="115000"/>
              </a:lnSpc>
              <a:spcBef>
                <a:spcPts val="0"/>
              </a:spcBef>
              <a:spcAft>
                <a:spcPts val="0"/>
              </a:spcAft>
              <a:buNone/>
              <a:defRPr sz="1400">
                <a:latin typeface="Nunito"/>
                <a:ea typeface="Nunito"/>
                <a:cs typeface="Nunito"/>
                <a:sym typeface="Nunito"/>
              </a:defRPr>
            </a:lvl7pPr>
            <a:lvl8pPr lvl="7" rtl="0" algn="r">
              <a:lnSpc>
                <a:spcPct val="115000"/>
              </a:lnSpc>
              <a:spcBef>
                <a:spcPts val="0"/>
              </a:spcBef>
              <a:spcAft>
                <a:spcPts val="0"/>
              </a:spcAft>
              <a:buNone/>
              <a:defRPr sz="1400">
                <a:latin typeface="Nunito"/>
                <a:ea typeface="Nunito"/>
                <a:cs typeface="Nunito"/>
                <a:sym typeface="Nunito"/>
              </a:defRPr>
            </a:lvl8pPr>
            <a:lvl9pPr lvl="8" rtl="0" algn="r">
              <a:lnSpc>
                <a:spcPct val="115000"/>
              </a:lnSpc>
              <a:spcBef>
                <a:spcPts val="0"/>
              </a:spcBef>
              <a:spcAft>
                <a:spcPts val="0"/>
              </a:spcAft>
              <a:buNone/>
              <a:defRPr sz="1400">
                <a:latin typeface="Nunito"/>
                <a:ea typeface="Nunito"/>
                <a:cs typeface="Nunito"/>
                <a:sym typeface="Nunito"/>
              </a:defRPr>
            </a:lvl9pPr>
          </a:lstStyle>
          <a:p/>
        </p:txBody>
      </p:sp>
      <p:sp>
        <p:nvSpPr>
          <p:cNvPr id="5627" name="Google Shape;5627;p20"/>
          <p:cNvSpPr/>
          <p:nvPr/>
        </p:nvSpPr>
        <p:spPr>
          <a:xfrm>
            <a:off x="5254450" y="4574300"/>
            <a:ext cx="3947285" cy="616031"/>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8" name="Google Shape;5628;p20"/>
          <p:cNvSpPr/>
          <p:nvPr/>
        </p:nvSpPr>
        <p:spPr>
          <a:xfrm flipH="1">
            <a:off x="-64403" y="-32958"/>
            <a:ext cx="3377637" cy="527437"/>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29" name="Google Shape;5629;p20"/>
          <p:cNvGrpSpPr/>
          <p:nvPr/>
        </p:nvGrpSpPr>
        <p:grpSpPr>
          <a:xfrm flipH="1">
            <a:off x="8021717" y="-112597"/>
            <a:ext cx="1074149" cy="686771"/>
            <a:chOff x="-206267" y="355694"/>
            <a:chExt cx="1406323" cy="899150"/>
          </a:xfrm>
        </p:grpSpPr>
        <p:sp>
          <p:nvSpPr>
            <p:cNvPr id="5630" name="Google Shape;5630;p20"/>
            <p:cNvSpPr/>
            <p:nvPr/>
          </p:nvSpPr>
          <p:spPr>
            <a:xfrm>
              <a:off x="-206267" y="355694"/>
              <a:ext cx="1329334" cy="847138"/>
            </a:xfrm>
            <a:custGeom>
              <a:rect b="b" l="l" r="r" t="t"/>
              <a:pathLst>
                <a:path extrusionOk="0" h="28278" w="44374">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1" name="Google Shape;5631;p20"/>
            <p:cNvSpPr/>
            <p:nvPr/>
          </p:nvSpPr>
          <p:spPr>
            <a:xfrm>
              <a:off x="597494" y="885935"/>
              <a:ext cx="69981" cy="159014"/>
            </a:xfrm>
            <a:custGeom>
              <a:rect b="b" l="l" r="r" t="t"/>
              <a:pathLst>
                <a:path extrusionOk="0" h="5308" w="2336">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2" name="Google Shape;5632;p20"/>
            <p:cNvSpPr/>
            <p:nvPr/>
          </p:nvSpPr>
          <p:spPr>
            <a:xfrm>
              <a:off x="702218" y="915411"/>
              <a:ext cx="138134" cy="70969"/>
            </a:xfrm>
            <a:custGeom>
              <a:rect b="b" l="l" r="r" t="t"/>
              <a:pathLst>
                <a:path extrusionOk="0" h="2369" w="4611">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3" name="Google Shape;5633;p20"/>
            <p:cNvSpPr/>
            <p:nvPr/>
          </p:nvSpPr>
          <p:spPr>
            <a:xfrm>
              <a:off x="751374" y="1028883"/>
              <a:ext cx="62971" cy="125642"/>
            </a:xfrm>
            <a:custGeom>
              <a:rect b="b" l="l" r="r" t="t"/>
              <a:pathLst>
                <a:path extrusionOk="0" h="4194" w="2102">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4" name="Google Shape;5634;p20"/>
            <p:cNvSpPr/>
            <p:nvPr/>
          </p:nvSpPr>
          <p:spPr>
            <a:xfrm>
              <a:off x="853402" y="1015612"/>
              <a:ext cx="117823" cy="84001"/>
            </a:xfrm>
            <a:custGeom>
              <a:rect b="b" l="l" r="r" t="t"/>
              <a:pathLst>
                <a:path extrusionOk="0" h="2804" w="3933">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5" name="Google Shape;5635;p20"/>
            <p:cNvSpPr/>
            <p:nvPr/>
          </p:nvSpPr>
          <p:spPr>
            <a:xfrm>
              <a:off x="921251" y="1139478"/>
              <a:ext cx="62971" cy="115366"/>
            </a:xfrm>
            <a:custGeom>
              <a:rect b="b" l="l" r="r" t="t"/>
              <a:pathLst>
                <a:path extrusionOk="0" h="3851" w="2102">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6" name="Google Shape;5636;p20"/>
            <p:cNvSpPr/>
            <p:nvPr/>
          </p:nvSpPr>
          <p:spPr>
            <a:xfrm>
              <a:off x="999165" y="1094485"/>
              <a:ext cx="88974" cy="73576"/>
            </a:xfrm>
            <a:custGeom>
              <a:rect b="b" l="l" r="r" t="t"/>
              <a:pathLst>
                <a:path extrusionOk="0" h="2456" w="297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7" name="Google Shape;5637;p20"/>
            <p:cNvSpPr/>
            <p:nvPr/>
          </p:nvSpPr>
          <p:spPr>
            <a:xfrm>
              <a:off x="1060693" y="1176263"/>
              <a:ext cx="139362" cy="76422"/>
            </a:xfrm>
            <a:custGeom>
              <a:rect b="b" l="l" r="r" t="t"/>
              <a:pathLst>
                <a:path extrusionOk="0" h="2551" w="4652">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38" name="Google Shape;5638;p20"/>
          <p:cNvGrpSpPr/>
          <p:nvPr/>
        </p:nvGrpSpPr>
        <p:grpSpPr>
          <a:xfrm>
            <a:off x="7912721" y="3872132"/>
            <a:ext cx="1289014" cy="1411882"/>
            <a:chOff x="2318158" y="4088320"/>
            <a:chExt cx="1256104" cy="1375835"/>
          </a:xfrm>
        </p:grpSpPr>
        <p:sp>
          <p:nvSpPr>
            <p:cNvPr id="5639" name="Google Shape;5639;p20"/>
            <p:cNvSpPr/>
            <p:nvPr/>
          </p:nvSpPr>
          <p:spPr>
            <a:xfrm>
              <a:off x="2820748" y="4145416"/>
              <a:ext cx="387171" cy="1065798"/>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0" name="Google Shape;5640;p20"/>
            <p:cNvSpPr/>
            <p:nvPr/>
          </p:nvSpPr>
          <p:spPr>
            <a:xfrm>
              <a:off x="3064285" y="4374694"/>
              <a:ext cx="65277" cy="105990"/>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1" name="Google Shape;5641;p20"/>
            <p:cNvSpPr/>
            <p:nvPr/>
          </p:nvSpPr>
          <p:spPr>
            <a:xfrm>
              <a:off x="2938682" y="4379847"/>
              <a:ext cx="102934" cy="55781"/>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2" name="Google Shape;5642;p20"/>
            <p:cNvSpPr/>
            <p:nvPr/>
          </p:nvSpPr>
          <p:spPr>
            <a:xfrm>
              <a:off x="2984634" y="4243550"/>
              <a:ext cx="61982" cy="103204"/>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3" name="Google Shape;5643;p20"/>
            <p:cNvSpPr/>
            <p:nvPr/>
          </p:nvSpPr>
          <p:spPr>
            <a:xfrm>
              <a:off x="2864723" y="4267424"/>
              <a:ext cx="95984" cy="57548"/>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4" name="Google Shape;5644;p20"/>
            <p:cNvSpPr/>
            <p:nvPr/>
          </p:nvSpPr>
          <p:spPr>
            <a:xfrm>
              <a:off x="2886830" y="4133733"/>
              <a:ext cx="43888" cy="88135"/>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5" name="Google Shape;5645;p20"/>
            <p:cNvSpPr/>
            <p:nvPr/>
          </p:nvSpPr>
          <p:spPr>
            <a:xfrm>
              <a:off x="2800768" y="4184328"/>
              <a:ext cx="81994" cy="56021"/>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6" name="Google Shape;5646;p20"/>
            <p:cNvSpPr/>
            <p:nvPr/>
          </p:nvSpPr>
          <p:spPr>
            <a:xfrm>
              <a:off x="2774797" y="4088320"/>
              <a:ext cx="73995" cy="73606"/>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7" name="Google Shape;5647;p20"/>
            <p:cNvSpPr/>
            <p:nvPr/>
          </p:nvSpPr>
          <p:spPr>
            <a:xfrm>
              <a:off x="2922686" y="4298787"/>
              <a:ext cx="651576" cy="1046356"/>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8" name="Google Shape;5648;p20"/>
            <p:cNvSpPr/>
            <p:nvPr/>
          </p:nvSpPr>
          <p:spPr>
            <a:xfrm>
              <a:off x="2914239" y="4374065"/>
              <a:ext cx="577850" cy="1059986"/>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9" name="Google Shape;5649;p20"/>
            <p:cNvSpPr/>
            <p:nvPr/>
          </p:nvSpPr>
          <p:spPr>
            <a:xfrm>
              <a:off x="3304736" y="4462763"/>
              <a:ext cx="202153" cy="167133"/>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0" name="Google Shape;5650;p20"/>
            <p:cNvSpPr/>
            <p:nvPr/>
          </p:nvSpPr>
          <p:spPr>
            <a:xfrm>
              <a:off x="3227452" y="4556973"/>
              <a:ext cx="280732" cy="217192"/>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1" name="Google Shape;5651;p20"/>
            <p:cNvSpPr/>
            <p:nvPr/>
          </p:nvSpPr>
          <p:spPr>
            <a:xfrm>
              <a:off x="3129528" y="4660889"/>
              <a:ext cx="387830" cy="265723"/>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2" name="Google Shape;5652;p20"/>
            <p:cNvSpPr/>
            <p:nvPr/>
          </p:nvSpPr>
          <p:spPr>
            <a:xfrm>
              <a:off x="3050985" y="4859733"/>
              <a:ext cx="447385" cy="249276"/>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3" name="Google Shape;5653;p20"/>
            <p:cNvSpPr/>
            <p:nvPr/>
          </p:nvSpPr>
          <p:spPr>
            <a:xfrm>
              <a:off x="3031125" y="5077958"/>
              <a:ext cx="279653" cy="177648"/>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4" name="Google Shape;5654;p20"/>
            <p:cNvSpPr/>
            <p:nvPr/>
          </p:nvSpPr>
          <p:spPr>
            <a:xfrm>
              <a:off x="3079562" y="4761449"/>
              <a:ext cx="31995" cy="25015"/>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5" name="Google Shape;5655;p20"/>
            <p:cNvSpPr/>
            <p:nvPr/>
          </p:nvSpPr>
          <p:spPr>
            <a:xfrm>
              <a:off x="3044604" y="4794400"/>
              <a:ext cx="31006" cy="25015"/>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6" name="Google Shape;5656;p20"/>
            <p:cNvSpPr/>
            <p:nvPr/>
          </p:nvSpPr>
          <p:spPr>
            <a:xfrm>
              <a:off x="3030615" y="473544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7" name="Google Shape;5657;p20"/>
            <p:cNvSpPr/>
            <p:nvPr/>
          </p:nvSpPr>
          <p:spPr>
            <a:xfrm>
              <a:off x="3412306" y="4911316"/>
              <a:ext cx="31006" cy="25015"/>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8" name="Google Shape;5658;p20"/>
            <p:cNvSpPr/>
            <p:nvPr/>
          </p:nvSpPr>
          <p:spPr>
            <a:xfrm>
              <a:off x="3373334" y="4941301"/>
              <a:ext cx="31006" cy="24026"/>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9" name="Google Shape;5659;p20"/>
            <p:cNvSpPr/>
            <p:nvPr/>
          </p:nvSpPr>
          <p:spPr>
            <a:xfrm>
              <a:off x="3262410" y="5198109"/>
              <a:ext cx="31006" cy="25015"/>
            </a:xfrm>
            <a:custGeom>
              <a:rect b="b" l="l" r="r" t="t"/>
              <a:pathLst>
                <a:path extrusionOk="0" h="835"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0" name="Google Shape;5660;p20"/>
            <p:cNvSpPr/>
            <p:nvPr/>
          </p:nvSpPr>
          <p:spPr>
            <a:xfrm>
              <a:off x="3220442" y="5231090"/>
              <a:ext cx="31006" cy="23996"/>
            </a:xfrm>
            <a:custGeom>
              <a:rect b="b" l="l" r="r" t="t"/>
              <a:pathLst>
                <a:path extrusionOk="0" h="801"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1" name="Google Shape;5661;p20"/>
            <p:cNvSpPr/>
            <p:nvPr/>
          </p:nvSpPr>
          <p:spPr>
            <a:xfrm>
              <a:off x="3213463" y="4713490"/>
              <a:ext cx="31006" cy="23996"/>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2" name="Google Shape;5662;p20"/>
            <p:cNvSpPr/>
            <p:nvPr/>
          </p:nvSpPr>
          <p:spPr>
            <a:xfrm>
              <a:off x="3190487" y="4654508"/>
              <a:ext cx="31995" cy="24026"/>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3" name="Google Shape;5663;p20"/>
            <p:cNvSpPr/>
            <p:nvPr/>
          </p:nvSpPr>
          <p:spPr>
            <a:xfrm>
              <a:off x="3474254" y="4608556"/>
              <a:ext cx="31006" cy="25015"/>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4" name="Google Shape;5664;p20"/>
            <p:cNvSpPr/>
            <p:nvPr/>
          </p:nvSpPr>
          <p:spPr>
            <a:xfrm>
              <a:off x="3425307" y="4644533"/>
              <a:ext cx="31006" cy="25015"/>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5" name="Google Shape;5665;p20"/>
            <p:cNvSpPr/>
            <p:nvPr/>
          </p:nvSpPr>
          <p:spPr>
            <a:xfrm>
              <a:off x="3366355" y="443268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6" name="Google Shape;5666;p20"/>
            <p:cNvSpPr/>
            <p:nvPr/>
          </p:nvSpPr>
          <p:spPr>
            <a:xfrm>
              <a:off x="3399305" y="4380745"/>
              <a:ext cx="31006" cy="2498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7" name="Google Shape;5667;p20"/>
            <p:cNvSpPr/>
            <p:nvPr/>
          </p:nvSpPr>
          <p:spPr>
            <a:xfrm>
              <a:off x="2318158" y="4324070"/>
              <a:ext cx="815743" cy="1023678"/>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8" name="Google Shape;5668;p20"/>
            <p:cNvSpPr/>
            <p:nvPr/>
          </p:nvSpPr>
          <p:spPr>
            <a:xfrm>
              <a:off x="2392866" y="4415554"/>
              <a:ext cx="574675" cy="1048602"/>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9" name="Google Shape;5669;p20"/>
            <p:cNvSpPr/>
            <p:nvPr/>
          </p:nvSpPr>
          <p:spPr>
            <a:xfrm>
              <a:off x="2751551" y="5149132"/>
              <a:ext cx="166174" cy="158565"/>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0" name="Google Shape;5670;p20"/>
            <p:cNvSpPr/>
            <p:nvPr/>
          </p:nvSpPr>
          <p:spPr>
            <a:xfrm>
              <a:off x="2622654" y="4908320"/>
              <a:ext cx="229145" cy="228066"/>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1" name="Google Shape;5671;p20"/>
            <p:cNvSpPr/>
            <p:nvPr/>
          </p:nvSpPr>
          <p:spPr>
            <a:xfrm>
              <a:off x="2527695" y="4691503"/>
              <a:ext cx="257155" cy="325788"/>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2" name="Google Shape;5672;p20"/>
            <p:cNvSpPr/>
            <p:nvPr/>
          </p:nvSpPr>
          <p:spPr>
            <a:xfrm>
              <a:off x="2544440" y="4684493"/>
              <a:ext cx="132472" cy="171836"/>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3" name="Google Shape;5673;p20"/>
            <p:cNvSpPr/>
            <p:nvPr/>
          </p:nvSpPr>
          <p:spPr>
            <a:xfrm>
              <a:off x="2414165" y="4499638"/>
              <a:ext cx="169829" cy="203411"/>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4" name="Google Shape;5674;p20"/>
            <p:cNvSpPr/>
            <p:nvPr/>
          </p:nvSpPr>
          <p:spPr>
            <a:xfrm>
              <a:off x="2387774" y="4436702"/>
              <a:ext cx="121268" cy="140920"/>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5" name="Google Shape;5675;p20"/>
            <p:cNvSpPr/>
            <p:nvPr/>
          </p:nvSpPr>
          <p:spPr>
            <a:xfrm>
              <a:off x="2915677" y="4698483"/>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6" name="Google Shape;5676;p20"/>
            <p:cNvSpPr/>
            <p:nvPr/>
          </p:nvSpPr>
          <p:spPr>
            <a:xfrm>
              <a:off x="2880719" y="4656515"/>
              <a:ext cx="34002" cy="26003"/>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7" name="Google Shape;5677;p20"/>
            <p:cNvSpPr/>
            <p:nvPr/>
          </p:nvSpPr>
          <p:spPr>
            <a:xfrm>
              <a:off x="2866730" y="4715467"/>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8" name="Google Shape;5678;p20"/>
            <p:cNvSpPr/>
            <p:nvPr/>
          </p:nvSpPr>
          <p:spPr>
            <a:xfrm>
              <a:off x="2392088" y="4963289"/>
              <a:ext cx="34002" cy="26003"/>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9" name="Google Shape;5679;p20"/>
            <p:cNvSpPr/>
            <p:nvPr/>
          </p:nvSpPr>
          <p:spPr>
            <a:xfrm>
              <a:off x="2402093" y="4907332"/>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0" name="Google Shape;5680;p20"/>
            <p:cNvSpPr/>
            <p:nvPr/>
          </p:nvSpPr>
          <p:spPr>
            <a:xfrm>
              <a:off x="2458049" y="4949299"/>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1" name="Google Shape;5681;p20"/>
            <p:cNvSpPr/>
            <p:nvPr/>
          </p:nvSpPr>
          <p:spPr>
            <a:xfrm>
              <a:off x="2541984" y="4390721"/>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2" name="Google Shape;5682;p20"/>
            <p:cNvSpPr/>
            <p:nvPr/>
          </p:nvSpPr>
          <p:spPr>
            <a:xfrm>
              <a:off x="2504001" y="4373736"/>
              <a:ext cx="33013" cy="26003"/>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3" name="Google Shape;5683;p20"/>
            <p:cNvSpPr/>
            <p:nvPr/>
          </p:nvSpPr>
          <p:spPr>
            <a:xfrm>
              <a:off x="2357130" y="4586569"/>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4" name="Google Shape;5684;p20"/>
            <p:cNvSpPr/>
            <p:nvPr/>
          </p:nvSpPr>
          <p:spPr>
            <a:xfrm>
              <a:off x="2357130" y="4621557"/>
              <a:ext cx="34002" cy="26003"/>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5" name="Google Shape;5685;p20"/>
            <p:cNvSpPr/>
            <p:nvPr/>
          </p:nvSpPr>
          <p:spPr>
            <a:xfrm>
              <a:off x="2880719" y="5026225"/>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6" name="Google Shape;5686;p20"/>
            <p:cNvSpPr/>
            <p:nvPr/>
          </p:nvSpPr>
          <p:spPr>
            <a:xfrm>
              <a:off x="2677861" y="5183102"/>
              <a:ext cx="34032" cy="27022"/>
            </a:xfrm>
            <a:custGeom>
              <a:rect b="b" l="l" r="r" t="t"/>
              <a:pathLst>
                <a:path extrusionOk="0" h="902" w="1136">
                  <a:moveTo>
                    <a:pt x="568" y="1"/>
                  </a:moveTo>
                  <a:cubicBezTo>
                    <a:pt x="1" y="1"/>
                    <a:pt x="1" y="902"/>
                    <a:pt x="568" y="902"/>
                  </a:cubicBezTo>
                  <a:cubicBezTo>
                    <a:pt x="1135" y="902"/>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7" name="Google Shape;5687;p20"/>
            <p:cNvSpPr/>
            <p:nvPr/>
          </p:nvSpPr>
          <p:spPr>
            <a:xfrm>
              <a:off x="2562953" y="4876358"/>
              <a:ext cx="34032" cy="26003"/>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8" name="Google Shape;5688;p20"/>
            <p:cNvSpPr/>
            <p:nvPr/>
          </p:nvSpPr>
          <p:spPr>
            <a:xfrm>
              <a:off x="2824762" y="4851375"/>
              <a:ext cx="34002" cy="26992"/>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89" name="Google Shape;5689;p20"/>
          <p:cNvGrpSpPr/>
          <p:nvPr/>
        </p:nvGrpSpPr>
        <p:grpSpPr>
          <a:xfrm rot="7057695">
            <a:off x="-197888" y="4686469"/>
            <a:ext cx="872880" cy="391702"/>
            <a:chOff x="8502760" y="3542528"/>
            <a:chExt cx="711519" cy="319269"/>
          </a:xfrm>
        </p:grpSpPr>
        <p:sp>
          <p:nvSpPr>
            <p:cNvPr id="5690" name="Google Shape;5690;p20"/>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1" name="Google Shape;5691;p20"/>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2" name="Google Shape;5692;p20"/>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3" name="Google Shape;5693;p20"/>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4" name="Google Shape;5694;p20"/>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5" name="Google Shape;5695;p20"/>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6" name="Google Shape;5696;p20"/>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7" name="Google Shape;5697;p20"/>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8" name="Google Shape;5698;p20"/>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99" name="Google Shape;5699;p20"/>
          <p:cNvGrpSpPr/>
          <p:nvPr/>
        </p:nvGrpSpPr>
        <p:grpSpPr>
          <a:xfrm flipH="1">
            <a:off x="35964" y="-144577"/>
            <a:ext cx="809979" cy="830659"/>
            <a:chOff x="7973149" y="-201092"/>
            <a:chExt cx="1116750" cy="1145263"/>
          </a:xfrm>
        </p:grpSpPr>
        <p:sp>
          <p:nvSpPr>
            <p:cNvPr id="5700" name="Google Shape;5700;p20"/>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1" name="Google Shape;5701;p20"/>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2" name="Google Shape;5702;p20"/>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3" name="Google Shape;5703;p20"/>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4" name="Google Shape;5704;p20"/>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5" name="Google Shape;5705;p20"/>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6" name="Google Shape;5706;p20"/>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7" name="Google Shape;5707;p20"/>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8" name="Google Shape;5708;p20"/>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9" name="Google Shape;5709;p20"/>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0" name="Google Shape;5710;p20"/>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1" name="Google Shape;5711;p20"/>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2" name="Google Shape;5712;p20"/>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3" name="Google Shape;5713;p20"/>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4" name="Google Shape;5714;p20"/>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5" name="Google Shape;5715;p20"/>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6" name="Google Shape;5716;p20"/>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7" name="Google Shape;5717;p20"/>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8" name="Google Shape;5718;p20"/>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9" name="Google Shape;5719;p20"/>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0" name="Google Shape;5720;p20"/>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1" name="Google Shape;5721;p20"/>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2" name="Google Shape;5722;p20"/>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3" name="Google Shape;5723;p20"/>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4" name="Google Shape;5724;p20"/>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5" name="Google Shape;5725;p20"/>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6" name="Google Shape;5726;p20"/>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7" name="Google Shape;5727;p20"/>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8" name="Google Shape;5728;p20"/>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9" name="Google Shape;5729;p20"/>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0" name="Google Shape;5730;p20"/>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1" name="Google Shape;5731;p20"/>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2" name="Google Shape;5732;p20"/>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3" name="Google Shape;5733;p20"/>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4" name="Google Shape;5734;p20"/>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5" name="Google Shape;5735;p20"/>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6" name="Google Shape;5736;p20"/>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7" name="Google Shape;5737;p20"/>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8" name="Google Shape;5738;p20"/>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9" name="Google Shape;5739;p20"/>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0" name="Google Shape;5740;p20"/>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1" name="Google Shape;5741;p20"/>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2" name="Google Shape;5742;p20"/>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3" name="Google Shape;5743;p20"/>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4" name="Google Shape;5744;p20"/>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5" name="Google Shape;5745;p20"/>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6" name="Google Shape;5746;p20"/>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7" name="Google Shape;5747;p20"/>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8" name="Google Shape;5748;p20"/>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9" name="Google Shape;5749;p20"/>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0" name="Google Shape;5750;p20"/>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1" name="Google Shape;5751;p20"/>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2" name="Google Shape;5752;p20"/>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3" name="Google Shape;5753;p20"/>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4" name="Google Shape;5754;p20"/>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5" name="Google Shape;5755;p20"/>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6" name="Google Shape;5756;p20"/>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7" name="Google Shape;5757;p20"/>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8" name="Google Shape;5758;p20"/>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9" name="Google Shape;5759;p20"/>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0" name="Google Shape;5760;p20"/>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61" name="Google Shape;5761;p20"/>
          <p:cNvGrpSpPr/>
          <p:nvPr/>
        </p:nvGrpSpPr>
        <p:grpSpPr>
          <a:xfrm flipH="1" rot="5400000">
            <a:off x="1460642" y="69155"/>
            <a:ext cx="117436" cy="105833"/>
            <a:chOff x="7737341" y="1046941"/>
            <a:chExt cx="161913" cy="145916"/>
          </a:xfrm>
        </p:grpSpPr>
        <p:sp>
          <p:nvSpPr>
            <p:cNvPr id="5762" name="Google Shape;5762;p20"/>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3" name="Google Shape;5763;p20"/>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4" name="Google Shape;5764;p20"/>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65" name="Google Shape;5765;p20"/>
          <p:cNvGrpSpPr/>
          <p:nvPr/>
        </p:nvGrpSpPr>
        <p:grpSpPr>
          <a:xfrm>
            <a:off x="309338" y="-112607"/>
            <a:ext cx="687043" cy="689217"/>
            <a:chOff x="-566600" y="186057"/>
            <a:chExt cx="1240151" cy="1244074"/>
          </a:xfrm>
        </p:grpSpPr>
        <p:sp>
          <p:nvSpPr>
            <p:cNvPr id="5766" name="Google Shape;5766;p20"/>
            <p:cNvSpPr/>
            <p:nvPr/>
          </p:nvSpPr>
          <p:spPr>
            <a:xfrm>
              <a:off x="-566600" y="204000"/>
              <a:ext cx="1240151" cy="1226131"/>
            </a:xfrm>
            <a:custGeom>
              <a:rect b="b" l="l" r="r" t="t"/>
              <a:pathLst>
                <a:path extrusionOk="0" h="40929" w="41397">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7" name="Google Shape;5767;p20"/>
            <p:cNvSpPr/>
            <p:nvPr/>
          </p:nvSpPr>
          <p:spPr>
            <a:xfrm>
              <a:off x="-400378" y="186057"/>
              <a:ext cx="958430" cy="1103125"/>
            </a:xfrm>
            <a:custGeom>
              <a:rect b="b" l="l" r="r" t="t"/>
              <a:pathLst>
                <a:path extrusionOk="0" h="36823" w="31993">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8" name="Google Shape;5768;p20"/>
            <p:cNvSpPr/>
            <p:nvPr/>
          </p:nvSpPr>
          <p:spPr>
            <a:xfrm>
              <a:off x="359679" y="1074115"/>
              <a:ext cx="149698" cy="162190"/>
            </a:xfrm>
            <a:custGeom>
              <a:rect b="b" l="l" r="r" t="t"/>
              <a:pathLst>
                <a:path extrusionOk="0" h="5414" w="4997">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9" name="Google Shape;5769;p20"/>
            <p:cNvSpPr/>
            <p:nvPr/>
          </p:nvSpPr>
          <p:spPr>
            <a:xfrm>
              <a:off x="236353" y="959656"/>
              <a:ext cx="203202" cy="189661"/>
            </a:xfrm>
            <a:custGeom>
              <a:rect b="b" l="l" r="r" t="t"/>
              <a:pathLst>
                <a:path extrusionOk="0" h="6331" w="6783">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0" name="Google Shape;5770;p20"/>
            <p:cNvSpPr/>
            <p:nvPr/>
          </p:nvSpPr>
          <p:spPr>
            <a:xfrm>
              <a:off x="102362" y="806493"/>
              <a:ext cx="241368" cy="254848"/>
            </a:xfrm>
            <a:custGeom>
              <a:rect b="b" l="l" r="r" t="t"/>
              <a:pathLst>
                <a:path extrusionOk="0" h="8507" w="8057">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1" name="Google Shape;5771;p20"/>
            <p:cNvSpPr/>
            <p:nvPr/>
          </p:nvSpPr>
          <p:spPr>
            <a:xfrm>
              <a:off x="-43999" y="621638"/>
              <a:ext cx="282829" cy="296819"/>
            </a:xfrm>
            <a:custGeom>
              <a:rect b="b" l="l" r="r" t="t"/>
              <a:pathLst>
                <a:path extrusionOk="0" h="9908" w="9441">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2" name="Google Shape;5772;p20"/>
            <p:cNvSpPr/>
            <p:nvPr/>
          </p:nvSpPr>
          <p:spPr>
            <a:xfrm>
              <a:off x="-193896" y="415126"/>
              <a:ext cx="286783" cy="363444"/>
            </a:xfrm>
            <a:custGeom>
              <a:rect b="b" l="l" r="r" t="t"/>
              <a:pathLst>
                <a:path extrusionOk="0" h="12132" w="9573">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3" name="Google Shape;5773;p20"/>
            <p:cNvSpPr/>
            <p:nvPr/>
          </p:nvSpPr>
          <p:spPr>
            <a:xfrm>
              <a:off x="174824" y="717556"/>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4" name="Google Shape;5774;p20"/>
            <p:cNvSpPr/>
            <p:nvPr/>
          </p:nvSpPr>
          <p:spPr>
            <a:xfrm>
              <a:off x="205798" y="668609"/>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5" name="Google Shape;5775;p20"/>
            <p:cNvSpPr/>
            <p:nvPr/>
          </p:nvSpPr>
          <p:spPr>
            <a:xfrm>
              <a:off x="233776" y="710576"/>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6" name="Google Shape;5776;p20"/>
            <p:cNvSpPr/>
            <p:nvPr/>
          </p:nvSpPr>
          <p:spPr>
            <a:xfrm>
              <a:off x="142832" y="1088284"/>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7" name="Google Shape;5777;p20"/>
            <p:cNvSpPr/>
            <p:nvPr/>
          </p:nvSpPr>
          <p:spPr>
            <a:xfrm>
              <a:off x="167815" y="1028313"/>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8" name="Google Shape;5778;p20"/>
            <p:cNvSpPr/>
            <p:nvPr/>
          </p:nvSpPr>
          <p:spPr>
            <a:xfrm>
              <a:off x="195793" y="1088284"/>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9" name="Google Shape;5779;p20"/>
            <p:cNvSpPr/>
            <p:nvPr/>
          </p:nvSpPr>
          <p:spPr>
            <a:xfrm>
              <a:off x="565502" y="1228176"/>
              <a:ext cx="27022" cy="21000"/>
            </a:xfrm>
            <a:custGeom>
              <a:rect b="b" l="l" r="r" t="t"/>
              <a:pathLst>
                <a:path extrusionOk="0" h="701" w="902">
                  <a:moveTo>
                    <a:pt x="468" y="0"/>
                  </a:moveTo>
                  <a:cubicBezTo>
                    <a:pt x="1" y="0"/>
                    <a:pt x="1" y="701"/>
                    <a:pt x="468" y="701"/>
                  </a:cubicBezTo>
                  <a:cubicBezTo>
                    <a:pt x="902" y="667"/>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0" name="Google Shape;5780;p20"/>
            <p:cNvSpPr/>
            <p:nvPr/>
          </p:nvSpPr>
          <p:spPr>
            <a:xfrm>
              <a:off x="583505" y="1283114"/>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1" name="Google Shape;5781;p20"/>
            <p:cNvSpPr/>
            <p:nvPr/>
          </p:nvSpPr>
          <p:spPr>
            <a:xfrm>
              <a:off x="20944" y="550674"/>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2" name="Google Shape;5782;p20"/>
            <p:cNvSpPr/>
            <p:nvPr/>
          </p:nvSpPr>
          <p:spPr>
            <a:xfrm>
              <a:off x="37928" y="504722"/>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3" name="Google Shape;5783;p20"/>
            <p:cNvSpPr/>
            <p:nvPr/>
          </p:nvSpPr>
          <p:spPr>
            <a:xfrm>
              <a:off x="72886" y="539680"/>
              <a:ext cx="27022" cy="21030"/>
            </a:xfrm>
            <a:custGeom>
              <a:rect b="b" l="l" r="r" t="t"/>
              <a:pathLst>
                <a:path extrusionOk="0" h="702" w="902">
                  <a:moveTo>
                    <a:pt x="468" y="1"/>
                  </a:moveTo>
                  <a:cubicBezTo>
                    <a:pt x="1" y="1"/>
                    <a:pt x="1" y="701"/>
                    <a:pt x="468" y="701"/>
                  </a:cubicBezTo>
                  <a:cubicBezTo>
                    <a:pt x="902" y="701"/>
                    <a:pt x="902"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4" name="Google Shape;5784;p20"/>
            <p:cNvSpPr/>
            <p:nvPr/>
          </p:nvSpPr>
          <p:spPr>
            <a:xfrm>
              <a:off x="-313807" y="536685"/>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5" name="Google Shape;5785;p20"/>
            <p:cNvSpPr/>
            <p:nvPr/>
          </p:nvSpPr>
          <p:spPr>
            <a:xfrm>
              <a:off x="-289813" y="469735"/>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6" name="Google Shape;5786;p20"/>
            <p:cNvSpPr/>
            <p:nvPr/>
          </p:nvSpPr>
          <p:spPr>
            <a:xfrm>
              <a:off x="-247845" y="522696"/>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7" name="Google Shape;5787;p20"/>
            <p:cNvSpPr/>
            <p:nvPr/>
          </p:nvSpPr>
          <p:spPr>
            <a:xfrm>
              <a:off x="-56011" y="34083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8" name="Google Shape;5788;p20"/>
            <p:cNvSpPr/>
            <p:nvPr/>
          </p:nvSpPr>
          <p:spPr>
            <a:xfrm>
              <a:off x="-10030" y="329843"/>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9" name="Google Shape;5789;p20"/>
            <p:cNvSpPr/>
            <p:nvPr/>
          </p:nvSpPr>
          <p:spPr>
            <a:xfrm>
              <a:off x="-70001" y="69356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0" name="Google Shape;5790;p20"/>
            <p:cNvSpPr/>
            <p:nvPr/>
          </p:nvSpPr>
          <p:spPr>
            <a:xfrm>
              <a:off x="258759" y="864457"/>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1" name="Google Shape;5791;p20"/>
            <p:cNvSpPr/>
            <p:nvPr/>
          </p:nvSpPr>
          <p:spPr>
            <a:xfrm>
              <a:off x="37928" y="896420"/>
              <a:ext cx="27022" cy="21000"/>
            </a:xfrm>
            <a:custGeom>
              <a:rect b="b" l="l" r="r" t="t"/>
              <a:pathLst>
                <a:path extrusionOk="0" h="701" w="902">
                  <a:moveTo>
                    <a:pt x="467" y="0"/>
                  </a:moveTo>
                  <a:cubicBezTo>
                    <a:pt x="0" y="0"/>
                    <a:pt x="0" y="701"/>
                    <a:pt x="467" y="701"/>
                  </a:cubicBezTo>
                  <a:cubicBezTo>
                    <a:pt x="901" y="668"/>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2" name="Google Shape;5792;p20"/>
            <p:cNvSpPr/>
            <p:nvPr/>
          </p:nvSpPr>
          <p:spPr>
            <a:xfrm>
              <a:off x="460598" y="1014324"/>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93" name="Google Shape;5793;p20"/>
          <p:cNvGrpSpPr/>
          <p:nvPr/>
        </p:nvGrpSpPr>
        <p:grpSpPr>
          <a:xfrm>
            <a:off x="752783" y="-139208"/>
            <a:ext cx="499188" cy="482707"/>
            <a:chOff x="-168381" y="-168706"/>
            <a:chExt cx="901061" cy="871312"/>
          </a:xfrm>
        </p:grpSpPr>
        <p:sp>
          <p:nvSpPr>
            <p:cNvPr id="5794" name="Google Shape;5794;p20"/>
            <p:cNvSpPr/>
            <p:nvPr/>
          </p:nvSpPr>
          <p:spPr>
            <a:xfrm>
              <a:off x="-157717" y="-134796"/>
              <a:ext cx="890397" cy="837402"/>
            </a:xfrm>
            <a:custGeom>
              <a:rect b="b" l="l" r="r" t="t"/>
              <a:pathLst>
                <a:path extrusionOk="0" h="27953" w="29722">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rgbClr val="D59142"/>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5" name="Google Shape;5795;p20"/>
            <p:cNvSpPr/>
            <p:nvPr/>
          </p:nvSpPr>
          <p:spPr>
            <a:xfrm>
              <a:off x="-168381" y="-168706"/>
              <a:ext cx="804808" cy="754000"/>
            </a:xfrm>
            <a:custGeom>
              <a:rect b="b" l="l" r="r" t="t"/>
              <a:pathLst>
                <a:path extrusionOk="0" h="25169" w="26865">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6" name="Google Shape;5796;p20"/>
            <p:cNvSpPr/>
            <p:nvPr/>
          </p:nvSpPr>
          <p:spPr>
            <a:xfrm>
              <a:off x="380880" y="342484"/>
              <a:ext cx="199876" cy="224232"/>
            </a:xfrm>
            <a:custGeom>
              <a:rect b="b" l="l" r="r" t="t"/>
              <a:pathLst>
                <a:path extrusionOk="0" h="7485" w="6672">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7" name="Google Shape;5797;p20"/>
            <p:cNvSpPr/>
            <p:nvPr/>
          </p:nvSpPr>
          <p:spPr>
            <a:xfrm>
              <a:off x="243984" y="203700"/>
              <a:ext cx="219978" cy="244124"/>
            </a:xfrm>
            <a:custGeom>
              <a:rect b="b" l="l" r="r" t="t"/>
              <a:pathLst>
                <a:path extrusionOk="0" h="8149" w="7343">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8" name="Google Shape;5798;p20"/>
            <p:cNvSpPr/>
            <p:nvPr/>
          </p:nvSpPr>
          <p:spPr>
            <a:xfrm>
              <a:off x="73119" y="64048"/>
              <a:ext cx="303799" cy="334805"/>
            </a:xfrm>
            <a:custGeom>
              <a:rect b="b" l="l" r="r" t="t"/>
              <a:pathLst>
                <a:path extrusionOk="0" h="11176" w="10141">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9" name="Google Shape;5799;p20"/>
            <p:cNvSpPr/>
            <p:nvPr/>
          </p:nvSpPr>
          <p:spPr>
            <a:xfrm>
              <a:off x="-59793" y="-50082"/>
              <a:ext cx="283847" cy="333038"/>
            </a:xfrm>
            <a:custGeom>
              <a:rect b="b" l="l" r="r" t="t"/>
              <a:pathLst>
                <a:path extrusionOk="0" h="11117" w="9475">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0" name="Google Shape;5800;p20"/>
            <p:cNvSpPr/>
            <p:nvPr/>
          </p:nvSpPr>
          <p:spPr>
            <a:xfrm>
              <a:off x="459812" y="66055"/>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1" name="Google Shape;5801;p20"/>
            <p:cNvSpPr/>
            <p:nvPr/>
          </p:nvSpPr>
          <p:spPr>
            <a:xfrm>
              <a:off x="471794" y="121023"/>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2" name="Google Shape;5802;p20"/>
            <p:cNvSpPr/>
            <p:nvPr/>
          </p:nvSpPr>
          <p:spPr>
            <a:xfrm>
              <a:off x="512773" y="80044"/>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3" name="Google Shape;5803;p20"/>
            <p:cNvSpPr/>
            <p:nvPr/>
          </p:nvSpPr>
          <p:spPr>
            <a:xfrm>
              <a:off x="89085" y="51170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4" name="Google Shape;5804;p20"/>
            <p:cNvSpPr/>
            <p:nvPr/>
          </p:nvSpPr>
          <p:spPr>
            <a:xfrm>
              <a:off x="115086" y="451761"/>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5" name="Google Shape;5805;p20"/>
            <p:cNvSpPr/>
            <p:nvPr/>
          </p:nvSpPr>
          <p:spPr>
            <a:xfrm>
              <a:off x="147049" y="503734"/>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6" name="Google Shape;5806;p20"/>
            <p:cNvSpPr/>
            <p:nvPr/>
          </p:nvSpPr>
          <p:spPr>
            <a:xfrm>
              <a:off x="7943" y="204958"/>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7" name="Google Shape;5807;p20"/>
            <p:cNvSpPr/>
            <p:nvPr/>
          </p:nvSpPr>
          <p:spPr>
            <a:xfrm>
              <a:off x="13934" y="146995"/>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8" name="Google Shape;5808;p20"/>
            <p:cNvSpPr/>
            <p:nvPr/>
          </p:nvSpPr>
          <p:spPr>
            <a:xfrm>
              <a:off x="430845" y="285898"/>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9" name="Google Shape;5809;p20"/>
            <p:cNvSpPr/>
            <p:nvPr/>
          </p:nvSpPr>
          <p:spPr>
            <a:xfrm>
              <a:off x="462808" y="268913"/>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0" name="Google Shape;5810;p20"/>
            <p:cNvSpPr/>
            <p:nvPr/>
          </p:nvSpPr>
          <p:spPr>
            <a:xfrm>
              <a:off x="219990" y="5096"/>
              <a:ext cx="28010" cy="21030"/>
            </a:xfrm>
            <a:custGeom>
              <a:rect b="b" l="l" r="r" t="t"/>
              <a:pathLst>
                <a:path extrusionOk="0" h="702" w="935">
                  <a:moveTo>
                    <a:pt x="468" y="1"/>
                  </a:moveTo>
                  <a:cubicBezTo>
                    <a:pt x="1" y="1"/>
                    <a:pt x="1" y="701"/>
                    <a:pt x="468" y="701"/>
                  </a:cubicBezTo>
                  <a:cubicBezTo>
                    <a:pt x="935" y="701"/>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1" name="Google Shape;5811;p20"/>
            <p:cNvSpPr/>
            <p:nvPr/>
          </p:nvSpPr>
          <p:spPr>
            <a:xfrm>
              <a:off x="578705" y="465750"/>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2" name="Google Shape;5812;p20"/>
            <p:cNvSpPr/>
            <p:nvPr/>
          </p:nvSpPr>
          <p:spPr>
            <a:xfrm>
              <a:off x="494770" y="52371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13" name="Google Shape;5813;p20"/>
          <p:cNvGrpSpPr/>
          <p:nvPr/>
        </p:nvGrpSpPr>
        <p:grpSpPr>
          <a:xfrm flipH="1">
            <a:off x="1680118" y="-121094"/>
            <a:ext cx="397610" cy="555774"/>
            <a:chOff x="1897495" y="-461400"/>
            <a:chExt cx="815443" cy="1139815"/>
          </a:xfrm>
        </p:grpSpPr>
        <p:sp>
          <p:nvSpPr>
            <p:cNvPr id="5814" name="Google Shape;5814;p20"/>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5" name="Google Shape;5815;p20"/>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6" name="Google Shape;5816;p20"/>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7" name="Google Shape;5817;p20"/>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8" name="Google Shape;5818;p20"/>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9" name="Google Shape;5819;p20"/>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0" name="Google Shape;5820;p20"/>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1" name="Google Shape;5821;p20"/>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2" name="Google Shape;5822;p20"/>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3" name="Google Shape;5823;p20"/>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4" name="Google Shape;5824;p20"/>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5" name="Google Shape;5825;p20"/>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6" name="Google Shape;5826;p20"/>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7" name="Google Shape;5827;p20"/>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8" name="Google Shape;5828;p20"/>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9" name="Google Shape;5829;p20"/>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0" name="Google Shape;5830;p20"/>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1" name="Google Shape;5831;p20"/>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2" name="Google Shape;5832;p20"/>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3" name="Google Shape;5833;p20"/>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4" name="Google Shape;5834;p20"/>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5" name="Google Shape;5835;p20"/>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36" name="Google Shape;5836;p20"/>
          <p:cNvGrpSpPr/>
          <p:nvPr/>
        </p:nvGrpSpPr>
        <p:grpSpPr>
          <a:xfrm flipH="1">
            <a:off x="8607871" y="-11082"/>
            <a:ext cx="519193" cy="813144"/>
            <a:chOff x="1897495" y="-461400"/>
            <a:chExt cx="815443" cy="1139815"/>
          </a:xfrm>
        </p:grpSpPr>
        <p:sp>
          <p:nvSpPr>
            <p:cNvPr id="5837" name="Google Shape;5837;p20"/>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8" name="Google Shape;5838;p20"/>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9" name="Google Shape;5839;p20"/>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0" name="Google Shape;5840;p20"/>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1" name="Google Shape;5841;p20"/>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2" name="Google Shape;5842;p20"/>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3" name="Google Shape;5843;p20"/>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4" name="Google Shape;5844;p20"/>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5" name="Google Shape;5845;p20"/>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6" name="Google Shape;5846;p20"/>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7" name="Google Shape;5847;p20"/>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8" name="Google Shape;5848;p20"/>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9" name="Google Shape;5849;p20"/>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0" name="Google Shape;5850;p20"/>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1" name="Google Shape;5851;p20"/>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2" name="Google Shape;5852;p20"/>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3" name="Google Shape;5853;p20"/>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4" name="Google Shape;5854;p20"/>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5" name="Google Shape;5855;p20"/>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6" name="Google Shape;5856;p20"/>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7" name="Google Shape;5857;p20"/>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8" name="Google Shape;5858;p20"/>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59" name="Google Shape;5859;p20"/>
          <p:cNvGrpSpPr/>
          <p:nvPr/>
        </p:nvGrpSpPr>
        <p:grpSpPr>
          <a:xfrm flipH="1">
            <a:off x="8398282" y="907609"/>
            <a:ext cx="880479" cy="667378"/>
            <a:chOff x="-320607" y="2105391"/>
            <a:chExt cx="1152762" cy="873760"/>
          </a:xfrm>
        </p:grpSpPr>
        <p:sp>
          <p:nvSpPr>
            <p:cNvPr id="5860" name="Google Shape;5860;p20"/>
            <p:cNvSpPr/>
            <p:nvPr/>
          </p:nvSpPr>
          <p:spPr>
            <a:xfrm>
              <a:off x="545521" y="2184503"/>
              <a:ext cx="286633" cy="151345"/>
            </a:xfrm>
            <a:custGeom>
              <a:rect b="b" l="l" r="r" t="t"/>
              <a:pathLst>
                <a:path extrusionOk="0" h="5052" w="9568">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1" name="Google Shape;5861;p20"/>
            <p:cNvSpPr/>
            <p:nvPr/>
          </p:nvSpPr>
          <p:spPr>
            <a:xfrm>
              <a:off x="400687" y="2105391"/>
              <a:ext cx="173873" cy="225969"/>
            </a:xfrm>
            <a:custGeom>
              <a:rect b="b" l="l" r="r" t="t"/>
              <a:pathLst>
                <a:path extrusionOk="0" h="7543" w="5804">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2" name="Google Shape;5862;p20"/>
            <p:cNvSpPr/>
            <p:nvPr/>
          </p:nvSpPr>
          <p:spPr>
            <a:xfrm>
              <a:off x="409644" y="2504068"/>
              <a:ext cx="345769" cy="163238"/>
            </a:xfrm>
            <a:custGeom>
              <a:rect b="b" l="l" r="r" t="t"/>
              <a:pathLst>
                <a:path extrusionOk="0" h="5449" w="11542">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3" name="Google Shape;5863;p20"/>
            <p:cNvSpPr/>
            <p:nvPr/>
          </p:nvSpPr>
          <p:spPr>
            <a:xfrm>
              <a:off x="43560" y="2378345"/>
              <a:ext cx="154281" cy="295740"/>
            </a:xfrm>
            <a:custGeom>
              <a:rect b="b" l="l" r="r" t="t"/>
              <a:pathLst>
                <a:path extrusionOk="0" h="9872" w="515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4" name="Google Shape;5864;p20"/>
            <p:cNvSpPr/>
            <p:nvPr/>
          </p:nvSpPr>
          <p:spPr>
            <a:xfrm>
              <a:off x="-320607" y="2252322"/>
              <a:ext cx="1065079" cy="726829"/>
            </a:xfrm>
            <a:custGeom>
              <a:rect b="b" l="l" r="r" t="t"/>
              <a:pathLst>
                <a:path extrusionOk="0" h="24262" w="35553">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5" name="Google Shape;5865;p20"/>
            <p:cNvSpPr/>
            <p:nvPr/>
          </p:nvSpPr>
          <p:spPr>
            <a:xfrm>
              <a:off x="104879" y="2424356"/>
              <a:ext cx="79058" cy="353708"/>
            </a:xfrm>
            <a:custGeom>
              <a:rect b="b" l="l" r="r" t="t"/>
              <a:pathLst>
                <a:path extrusionOk="0" h="11807" w="2639">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6" name="Google Shape;5866;p20"/>
            <p:cNvSpPr/>
            <p:nvPr/>
          </p:nvSpPr>
          <p:spPr>
            <a:xfrm>
              <a:off x="277062" y="2568202"/>
              <a:ext cx="405355" cy="74504"/>
            </a:xfrm>
            <a:custGeom>
              <a:rect b="b" l="l" r="r" t="t"/>
              <a:pathLst>
                <a:path extrusionOk="0" h="2487" w="13531">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7" name="Google Shape;5867;p20"/>
            <p:cNvSpPr/>
            <p:nvPr/>
          </p:nvSpPr>
          <p:spPr>
            <a:xfrm>
              <a:off x="455596" y="2167309"/>
              <a:ext cx="63929" cy="225011"/>
            </a:xfrm>
            <a:custGeom>
              <a:rect b="b" l="l" r="r" t="t"/>
              <a:pathLst>
                <a:path extrusionOk="0" h="7511" w="2134">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8" name="Google Shape;5868;p20"/>
            <p:cNvSpPr/>
            <p:nvPr/>
          </p:nvSpPr>
          <p:spPr>
            <a:xfrm>
              <a:off x="729387" y="2208408"/>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9" name="Google Shape;5869;p20"/>
            <p:cNvSpPr/>
            <p:nvPr/>
          </p:nvSpPr>
          <p:spPr>
            <a:xfrm>
              <a:off x="752363" y="2250375"/>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0" name="Google Shape;5870;p20"/>
            <p:cNvSpPr/>
            <p:nvPr/>
          </p:nvSpPr>
          <p:spPr>
            <a:xfrm>
              <a:off x="770366" y="2210415"/>
              <a:ext cx="28010" cy="21000"/>
            </a:xfrm>
            <a:custGeom>
              <a:rect b="b" l="l" r="r" t="t"/>
              <a:pathLst>
                <a:path extrusionOk="0" h="701" w="935">
                  <a:moveTo>
                    <a:pt x="467" y="0"/>
                  </a:moveTo>
                  <a:cubicBezTo>
                    <a:pt x="0" y="0"/>
                    <a:pt x="0" y="701"/>
                    <a:pt x="467" y="701"/>
                  </a:cubicBezTo>
                  <a:cubicBezTo>
                    <a:pt x="901" y="701"/>
                    <a:pt x="934"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1" name="Google Shape;5871;p20"/>
            <p:cNvSpPr/>
            <p:nvPr/>
          </p:nvSpPr>
          <p:spPr>
            <a:xfrm>
              <a:off x="611483" y="2546155"/>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2" name="Google Shape;5872;p20"/>
            <p:cNvSpPr/>
            <p:nvPr/>
          </p:nvSpPr>
          <p:spPr>
            <a:xfrm>
              <a:off x="647459" y="2525156"/>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3" name="Google Shape;5873;p20"/>
            <p:cNvSpPr/>
            <p:nvPr/>
          </p:nvSpPr>
          <p:spPr>
            <a:xfrm>
              <a:off x="687420" y="2593125"/>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4" name="Google Shape;5874;p20"/>
            <p:cNvSpPr/>
            <p:nvPr/>
          </p:nvSpPr>
          <p:spPr>
            <a:xfrm>
              <a:off x="448616" y="2158442"/>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5" name="Google Shape;5875;p20"/>
            <p:cNvSpPr/>
            <p:nvPr/>
          </p:nvSpPr>
          <p:spPr>
            <a:xfrm>
              <a:off x="506550" y="2205412"/>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6" name="Google Shape;5876;p20"/>
            <p:cNvSpPr/>
            <p:nvPr/>
          </p:nvSpPr>
          <p:spPr>
            <a:xfrm>
              <a:off x="149842" y="2499185"/>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7" name="Google Shape;5877;p20"/>
            <p:cNvSpPr/>
            <p:nvPr/>
          </p:nvSpPr>
          <p:spPr>
            <a:xfrm>
              <a:off x="149842" y="2459224"/>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8" name="Google Shape;5878;p20"/>
            <p:cNvSpPr/>
            <p:nvPr/>
          </p:nvSpPr>
          <p:spPr>
            <a:xfrm>
              <a:off x="68902" y="2478186"/>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79" name="Google Shape;5879;p20"/>
          <p:cNvGrpSpPr/>
          <p:nvPr/>
        </p:nvGrpSpPr>
        <p:grpSpPr>
          <a:xfrm flipH="1" rot="5400000">
            <a:off x="8808755" y="903605"/>
            <a:ext cx="117436" cy="105833"/>
            <a:chOff x="7737341" y="1046941"/>
            <a:chExt cx="161913" cy="145916"/>
          </a:xfrm>
        </p:grpSpPr>
        <p:sp>
          <p:nvSpPr>
            <p:cNvPr id="5880" name="Google Shape;5880;p20"/>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1" name="Google Shape;5881;p20"/>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2" name="Google Shape;5882;p20"/>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83" name="Google Shape;5883;p20"/>
          <p:cNvGrpSpPr/>
          <p:nvPr/>
        </p:nvGrpSpPr>
        <p:grpSpPr>
          <a:xfrm rot="-2542812">
            <a:off x="7507421" y="-93710"/>
            <a:ext cx="872869" cy="391714"/>
            <a:chOff x="8502760" y="3542528"/>
            <a:chExt cx="711519" cy="319269"/>
          </a:xfrm>
        </p:grpSpPr>
        <p:sp>
          <p:nvSpPr>
            <p:cNvPr id="5884" name="Google Shape;5884;p20"/>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5" name="Google Shape;5885;p20"/>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6" name="Google Shape;5886;p20"/>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7" name="Google Shape;5887;p20"/>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8" name="Google Shape;5888;p20"/>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9" name="Google Shape;5889;p20"/>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0" name="Google Shape;5890;p20"/>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1" name="Google Shape;5891;p20"/>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2" name="Google Shape;5892;p20"/>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1" name="Shape 451"/>
        <p:cNvGrpSpPr/>
        <p:nvPr/>
      </p:nvGrpSpPr>
      <p:grpSpPr>
        <a:xfrm>
          <a:off x="0" y="0"/>
          <a:ext cx="0" cy="0"/>
          <a:chOff x="0" y="0"/>
          <a:chExt cx="0" cy="0"/>
        </a:xfrm>
      </p:grpSpPr>
      <p:sp>
        <p:nvSpPr>
          <p:cNvPr id="452" name="Google Shape;452;p3"/>
          <p:cNvSpPr txBox="1"/>
          <p:nvPr>
            <p:ph idx="1" type="subTitle"/>
          </p:nvPr>
        </p:nvSpPr>
        <p:spPr>
          <a:xfrm>
            <a:off x="4926486" y="2565993"/>
            <a:ext cx="3013800" cy="654600"/>
          </a:xfrm>
          <a:prstGeom prst="rect">
            <a:avLst/>
          </a:prstGeom>
        </p:spPr>
        <p:txBody>
          <a:bodyPr anchorCtr="0" anchor="ctr" bIns="91425" lIns="91425" spcFirstLastPara="1" rIns="91425" wrap="square" tIns="91425">
            <a:noAutofit/>
          </a:bodyPr>
          <a:lstStyle>
            <a:lvl1pPr lvl="0" rtl="0" algn="ctr">
              <a:lnSpc>
                <a:spcPct val="90000"/>
              </a:lnSpc>
              <a:spcBef>
                <a:spcPts val="0"/>
              </a:spcBef>
              <a:spcAft>
                <a:spcPts val="0"/>
              </a:spcAft>
              <a:buNone/>
              <a:defRPr sz="3000"/>
            </a:lvl1pPr>
            <a:lvl2pPr lvl="1" rtl="0" algn="ctr">
              <a:lnSpc>
                <a:spcPct val="90000"/>
              </a:lnSpc>
              <a:spcBef>
                <a:spcPts val="0"/>
              </a:spcBef>
              <a:spcAft>
                <a:spcPts val="0"/>
              </a:spcAft>
              <a:buNone/>
              <a:defRPr sz="3000"/>
            </a:lvl2pPr>
            <a:lvl3pPr lvl="2" rtl="0" algn="ctr">
              <a:lnSpc>
                <a:spcPct val="90000"/>
              </a:lnSpc>
              <a:spcBef>
                <a:spcPts val="0"/>
              </a:spcBef>
              <a:spcAft>
                <a:spcPts val="0"/>
              </a:spcAft>
              <a:buNone/>
              <a:defRPr sz="3000"/>
            </a:lvl3pPr>
            <a:lvl4pPr lvl="3" rtl="0" algn="ctr">
              <a:lnSpc>
                <a:spcPct val="90000"/>
              </a:lnSpc>
              <a:spcBef>
                <a:spcPts val="0"/>
              </a:spcBef>
              <a:spcAft>
                <a:spcPts val="0"/>
              </a:spcAft>
              <a:buNone/>
              <a:defRPr sz="3000"/>
            </a:lvl4pPr>
            <a:lvl5pPr lvl="4" rtl="0" algn="ctr">
              <a:lnSpc>
                <a:spcPct val="90000"/>
              </a:lnSpc>
              <a:spcBef>
                <a:spcPts val="0"/>
              </a:spcBef>
              <a:spcAft>
                <a:spcPts val="0"/>
              </a:spcAft>
              <a:buNone/>
              <a:defRPr sz="3000"/>
            </a:lvl5pPr>
            <a:lvl6pPr lvl="5" rtl="0" algn="ctr">
              <a:lnSpc>
                <a:spcPct val="90000"/>
              </a:lnSpc>
              <a:spcBef>
                <a:spcPts val="0"/>
              </a:spcBef>
              <a:spcAft>
                <a:spcPts val="0"/>
              </a:spcAft>
              <a:buNone/>
              <a:defRPr sz="3000"/>
            </a:lvl6pPr>
            <a:lvl7pPr lvl="6" rtl="0" algn="ctr">
              <a:lnSpc>
                <a:spcPct val="90000"/>
              </a:lnSpc>
              <a:spcBef>
                <a:spcPts val="0"/>
              </a:spcBef>
              <a:spcAft>
                <a:spcPts val="0"/>
              </a:spcAft>
              <a:buNone/>
              <a:defRPr sz="3000"/>
            </a:lvl7pPr>
            <a:lvl8pPr lvl="7" rtl="0" algn="ctr">
              <a:lnSpc>
                <a:spcPct val="90000"/>
              </a:lnSpc>
              <a:spcBef>
                <a:spcPts val="0"/>
              </a:spcBef>
              <a:spcAft>
                <a:spcPts val="0"/>
              </a:spcAft>
              <a:buNone/>
              <a:defRPr sz="3000"/>
            </a:lvl8pPr>
            <a:lvl9pPr lvl="8" rtl="0" algn="ctr">
              <a:lnSpc>
                <a:spcPct val="90000"/>
              </a:lnSpc>
              <a:spcBef>
                <a:spcPts val="0"/>
              </a:spcBef>
              <a:spcAft>
                <a:spcPts val="0"/>
              </a:spcAft>
              <a:buNone/>
              <a:defRPr sz="3000"/>
            </a:lvl9pPr>
          </a:lstStyle>
          <a:p/>
        </p:txBody>
      </p:sp>
      <p:sp>
        <p:nvSpPr>
          <p:cNvPr id="453" name="Google Shape;453;p3"/>
          <p:cNvSpPr txBox="1"/>
          <p:nvPr>
            <p:ph idx="2" type="subTitle"/>
          </p:nvPr>
        </p:nvSpPr>
        <p:spPr>
          <a:xfrm>
            <a:off x="4677036" y="3350093"/>
            <a:ext cx="3512700" cy="5916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600">
                <a:latin typeface="Montserrat"/>
                <a:ea typeface="Montserrat"/>
                <a:cs typeface="Montserrat"/>
                <a:sym typeface="Montserrat"/>
              </a:defRPr>
            </a:lvl1pPr>
            <a:lvl2pPr lvl="1" rtl="0" algn="ctr">
              <a:spcBef>
                <a:spcPts val="0"/>
              </a:spcBef>
              <a:spcAft>
                <a:spcPts val="0"/>
              </a:spcAft>
              <a:buNone/>
              <a:defRPr>
                <a:solidFill>
                  <a:schemeClr val="dk2"/>
                </a:solidFill>
                <a:latin typeface="Montserrat"/>
                <a:ea typeface="Montserrat"/>
                <a:cs typeface="Montserrat"/>
                <a:sym typeface="Montserrat"/>
              </a:defRPr>
            </a:lvl2pPr>
            <a:lvl3pPr lvl="2" rtl="0" algn="ctr">
              <a:spcBef>
                <a:spcPts val="0"/>
              </a:spcBef>
              <a:spcAft>
                <a:spcPts val="0"/>
              </a:spcAft>
              <a:buNone/>
              <a:defRPr>
                <a:solidFill>
                  <a:schemeClr val="dk2"/>
                </a:solidFill>
                <a:latin typeface="Montserrat"/>
                <a:ea typeface="Montserrat"/>
                <a:cs typeface="Montserrat"/>
                <a:sym typeface="Montserrat"/>
              </a:defRPr>
            </a:lvl3pPr>
            <a:lvl4pPr lvl="3" rtl="0" algn="ctr">
              <a:spcBef>
                <a:spcPts val="0"/>
              </a:spcBef>
              <a:spcAft>
                <a:spcPts val="0"/>
              </a:spcAft>
              <a:buNone/>
              <a:defRPr>
                <a:solidFill>
                  <a:schemeClr val="dk2"/>
                </a:solidFill>
                <a:latin typeface="Montserrat"/>
                <a:ea typeface="Montserrat"/>
                <a:cs typeface="Montserrat"/>
                <a:sym typeface="Montserrat"/>
              </a:defRPr>
            </a:lvl4pPr>
            <a:lvl5pPr lvl="4" rtl="0" algn="ctr">
              <a:spcBef>
                <a:spcPts val="0"/>
              </a:spcBef>
              <a:spcAft>
                <a:spcPts val="0"/>
              </a:spcAft>
              <a:buNone/>
              <a:defRPr>
                <a:solidFill>
                  <a:schemeClr val="dk2"/>
                </a:solidFill>
                <a:latin typeface="Montserrat"/>
                <a:ea typeface="Montserrat"/>
                <a:cs typeface="Montserrat"/>
                <a:sym typeface="Montserrat"/>
              </a:defRPr>
            </a:lvl5pPr>
            <a:lvl6pPr lvl="5" rtl="0" algn="ctr">
              <a:spcBef>
                <a:spcPts val="0"/>
              </a:spcBef>
              <a:spcAft>
                <a:spcPts val="0"/>
              </a:spcAft>
              <a:buNone/>
              <a:defRPr>
                <a:solidFill>
                  <a:schemeClr val="dk2"/>
                </a:solidFill>
                <a:latin typeface="Montserrat"/>
                <a:ea typeface="Montserrat"/>
                <a:cs typeface="Montserrat"/>
                <a:sym typeface="Montserrat"/>
              </a:defRPr>
            </a:lvl6pPr>
            <a:lvl7pPr lvl="6" rtl="0" algn="ctr">
              <a:spcBef>
                <a:spcPts val="0"/>
              </a:spcBef>
              <a:spcAft>
                <a:spcPts val="0"/>
              </a:spcAft>
              <a:buNone/>
              <a:defRPr>
                <a:solidFill>
                  <a:schemeClr val="dk2"/>
                </a:solidFill>
                <a:latin typeface="Montserrat"/>
                <a:ea typeface="Montserrat"/>
                <a:cs typeface="Montserrat"/>
                <a:sym typeface="Montserrat"/>
              </a:defRPr>
            </a:lvl7pPr>
            <a:lvl8pPr lvl="7" rtl="0" algn="ctr">
              <a:spcBef>
                <a:spcPts val="0"/>
              </a:spcBef>
              <a:spcAft>
                <a:spcPts val="0"/>
              </a:spcAft>
              <a:buNone/>
              <a:defRPr>
                <a:solidFill>
                  <a:schemeClr val="dk2"/>
                </a:solidFill>
                <a:latin typeface="Montserrat"/>
                <a:ea typeface="Montserrat"/>
                <a:cs typeface="Montserrat"/>
                <a:sym typeface="Montserrat"/>
              </a:defRPr>
            </a:lvl8pPr>
            <a:lvl9pPr lvl="8" rtl="0" algn="ctr">
              <a:spcBef>
                <a:spcPts val="0"/>
              </a:spcBef>
              <a:spcAft>
                <a:spcPts val="0"/>
              </a:spcAft>
              <a:buNone/>
              <a:defRPr>
                <a:solidFill>
                  <a:schemeClr val="dk2"/>
                </a:solidFill>
                <a:latin typeface="Montserrat"/>
                <a:ea typeface="Montserrat"/>
                <a:cs typeface="Montserrat"/>
                <a:sym typeface="Montserrat"/>
              </a:defRPr>
            </a:lvl9pPr>
          </a:lstStyle>
          <a:p/>
        </p:txBody>
      </p:sp>
      <p:sp>
        <p:nvSpPr>
          <p:cNvPr id="454" name="Google Shape;454;p3"/>
          <p:cNvSpPr txBox="1"/>
          <p:nvPr>
            <p:ph hasCustomPrompt="1" type="title"/>
          </p:nvPr>
        </p:nvSpPr>
        <p:spPr>
          <a:xfrm>
            <a:off x="5195586" y="1139607"/>
            <a:ext cx="2475600" cy="1154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400"/>
              <a:buNone/>
              <a:defRPr sz="12400"/>
            </a:lvl1pPr>
            <a:lvl2pPr lvl="1" rtl="0" algn="ctr">
              <a:spcBef>
                <a:spcPts val="0"/>
              </a:spcBef>
              <a:spcAft>
                <a:spcPts val="0"/>
              </a:spcAft>
              <a:buClr>
                <a:schemeClr val="accent4"/>
              </a:buClr>
              <a:buSzPts val="12400"/>
              <a:buNone/>
              <a:defRPr sz="12400">
                <a:solidFill>
                  <a:schemeClr val="accent4"/>
                </a:solidFill>
              </a:defRPr>
            </a:lvl2pPr>
            <a:lvl3pPr lvl="2" rtl="0" algn="ctr">
              <a:spcBef>
                <a:spcPts val="0"/>
              </a:spcBef>
              <a:spcAft>
                <a:spcPts val="0"/>
              </a:spcAft>
              <a:buClr>
                <a:schemeClr val="accent4"/>
              </a:buClr>
              <a:buSzPts val="12400"/>
              <a:buNone/>
              <a:defRPr sz="12400">
                <a:solidFill>
                  <a:schemeClr val="accent4"/>
                </a:solidFill>
              </a:defRPr>
            </a:lvl3pPr>
            <a:lvl4pPr lvl="3" rtl="0" algn="ctr">
              <a:spcBef>
                <a:spcPts val="0"/>
              </a:spcBef>
              <a:spcAft>
                <a:spcPts val="0"/>
              </a:spcAft>
              <a:buClr>
                <a:schemeClr val="accent4"/>
              </a:buClr>
              <a:buSzPts val="12400"/>
              <a:buNone/>
              <a:defRPr sz="12400">
                <a:solidFill>
                  <a:schemeClr val="accent4"/>
                </a:solidFill>
              </a:defRPr>
            </a:lvl4pPr>
            <a:lvl5pPr lvl="4" rtl="0" algn="ctr">
              <a:spcBef>
                <a:spcPts val="0"/>
              </a:spcBef>
              <a:spcAft>
                <a:spcPts val="0"/>
              </a:spcAft>
              <a:buClr>
                <a:schemeClr val="accent4"/>
              </a:buClr>
              <a:buSzPts val="12400"/>
              <a:buNone/>
              <a:defRPr sz="12400">
                <a:solidFill>
                  <a:schemeClr val="accent4"/>
                </a:solidFill>
              </a:defRPr>
            </a:lvl5pPr>
            <a:lvl6pPr lvl="5" rtl="0" algn="ctr">
              <a:spcBef>
                <a:spcPts val="0"/>
              </a:spcBef>
              <a:spcAft>
                <a:spcPts val="0"/>
              </a:spcAft>
              <a:buClr>
                <a:schemeClr val="accent4"/>
              </a:buClr>
              <a:buSzPts val="12400"/>
              <a:buNone/>
              <a:defRPr sz="12400">
                <a:solidFill>
                  <a:schemeClr val="accent4"/>
                </a:solidFill>
              </a:defRPr>
            </a:lvl6pPr>
            <a:lvl7pPr lvl="6" rtl="0" algn="ctr">
              <a:spcBef>
                <a:spcPts val="0"/>
              </a:spcBef>
              <a:spcAft>
                <a:spcPts val="0"/>
              </a:spcAft>
              <a:buClr>
                <a:schemeClr val="accent4"/>
              </a:buClr>
              <a:buSzPts val="12400"/>
              <a:buNone/>
              <a:defRPr sz="12400">
                <a:solidFill>
                  <a:schemeClr val="accent4"/>
                </a:solidFill>
              </a:defRPr>
            </a:lvl7pPr>
            <a:lvl8pPr lvl="7" rtl="0" algn="ctr">
              <a:spcBef>
                <a:spcPts val="0"/>
              </a:spcBef>
              <a:spcAft>
                <a:spcPts val="0"/>
              </a:spcAft>
              <a:buClr>
                <a:schemeClr val="accent4"/>
              </a:buClr>
              <a:buSzPts val="12400"/>
              <a:buNone/>
              <a:defRPr sz="12400">
                <a:solidFill>
                  <a:schemeClr val="accent4"/>
                </a:solidFill>
              </a:defRPr>
            </a:lvl8pPr>
            <a:lvl9pPr lvl="8" rtl="0" algn="ctr">
              <a:spcBef>
                <a:spcPts val="0"/>
              </a:spcBef>
              <a:spcAft>
                <a:spcPts val="0"/>
              </a:spcAft>
              <a:buClr>
                <a:schemeClr val="accent4"/>
              </a:buClr>
              <a:buSzPts val="12400"/>
              <a:buNone/>
              <a:defRPr sz="12400">
                <a:solidFill>
                  <a:schemeClr val="accent4"/>
                </a:solidFill>
              </a:defRPr>
            </a:lvl9pPr>
          </a:lstStyle>
          <a:p>
            <a:r>
              <a:t>xx%</a:t>
            </a:r>
          </a:p>
        </p:txBody>
      </p:sp>
      <p:grpSp>
        <p:nvGrpSpPr>
          <p:cNvPr id="455" name="Google Shape;455;p3"/>
          <p:cNvGrpSpPr/>
          <p:nvPr/>
        </p:nvGrpSpPr>
        <p:grpSpPr>
          <a:xfrm>
            <a:off x="6529833" y="4777398"/>
            <a:ext cx="149592" cy="135726"/>
            <a:chOff x="7894217" y="3432112"/>
            <a:chExt cx="161913" cy="146905"/>
          </a:xfrm>
        </p:grpSpPr>
        <p:sp>
          <p:nvSpPr>
            <p:cNvPr id="456" name="Google Shape;456;p3"/>
            <p:cNvSpPr/>
            <p:nvPr/>
          </p:nvSpPr>
          <p:spPr>
            <a:xfrm>
              <a:off x="7894217" y="3526023"/>
              <a:ext cx="67974" cy="52995"/>
            </a:xfrm>
            <a:custGeom>
              <a:rect b="b" l="l" r="r" t="t"/>
              <a:pathLst>
                <a:path extrusionOk="0" h="1769" w="2269">
                  <a:moveTo>
                    <a:pt x="1135" y="1"/>
                  </a:moveTo>
                  <a:cubicBezTo>
                    <a:pt x="1" y="1"/>
                    <a:pt x="1" y="1769"/>
                    <a:pt x="1135" y="1769"/>
                  </a:cubicBezTo>
                  <a:cubicBezTo>
                    <a:pt x="2269" y="1769"/>
                    <a:pt x="2269" y="1"/>
                    <a:pt x="1135"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
            <p:cNvSpPr/>
            <p:nvPr/>
          </p:nvSpPr>
          <p:spPr>
            <a:xfrm>
              <a:off x="7947178" y="3432112"/>
              <a:ext cx="66985" cy="51976"/>
            </a:xfrm>
            <a:custGeom>
              <a:rect b="b" l="l" r="r" t="t"/>
              <a:pathLst>
                <a:path extrusionOk="0" h="1735" w="2236">
                  <a:moveTo>
                    <a:pt x="1101" y="0"/>
                  </a:moveTo>
                  <a:cubicBezTo>
                    <a:pt x="0" y="0"/>
                    <a:pt x="0" y="1735"/>
                    <a:pt x="1101" y="1735"/>
                  </a:cubicBezTo>
                  <a:cubicBezTo>
                    <a:pt x="2235" y="1735"/>
                    <a:pt x="2235" y="0"/>
                    <a:pt x="1101" y="0"/>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
            <p:cNvSpPr/>
            <p:nvPr/>
          </p:nvSpPr>
          <p:spPr>
            <a:xfrm>
              <a:off x="7989146" y="3526023"/>
              <a:ext cx="66985" cy="52995"/>
            </a:xfrm>
            <a:custGeom>
              <a:rect b="b" l="l" r="r" t="t"/>
              <a:pathLst>
                <a:path extrusionOk="0" h="1769" w="2236">
                  <a:moveTo>
                    <a:pt x="1101" y="1"/>
                  </a:moveTo>
                  <a:cubicBezTo>
                    <a:pt x="0" y="1"/>
                    <a:pt x="0" y="1769"/>
                    <a:pt x="1101" y="1769"/>
                  </a:cubicBezTo>
                  <a:cubicBezTo>
                    <a:pt x="2235" y="1769"/>
                    <a:pt x="2235" y="1"/>
                    <a:pt x="1101" y="1"/>
                  </a:cubicBezTo>
                  <a:close/>
                </a:path>
              </a:pathLst>
            </a:custGeom>
            <a:solidFill>
              <a:srgbClr val="C43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9" name="Google Shape;459;p3"/>
          <p:cNvSpPr/>
          <p:nvPr/>
        </p:nvSpPr>
        <p:spPr>
          <a:xfrm rot="10800000">
            <a:off x="5045130" y="4574461"/>
            <a:ext cx="4302661" cy="671891"/>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0" name="Google Shape;460;p3"/>
          <p:cNvGrpSpPr/>
          <p:nvPr/>
        </p:nvGrpSpPr>
        <p:grpSpPr>
          <a:xfrm>
            <a:off x="136982" y="3909079"/>
            <a:ext cx="305120" cy="398169"/>
            <a:chOff x="1304140" y="978228"/>
            <a:chExt cx="436509" cy="569545"/>
          </a:xfrm>
        </p:grpSpPr>
        <p:sp>
          <p:nvSpPr>
            <p:cNvPr id="461" name="Google Shape;461;p3"/>
            <p:cNvSpPr/>
            <p:nvPr/>
          </p:nvSpPr>
          <p:spPr>
            <a:xfrm>
              <a:off x="1321934" y="978228"/>
              <a:ext cx="418716" cy="433845"/>
            </a:xfrm>
            <a:custGeom>
              <a:rect b="b" l="l" r="r" t="t"/>
              <a:pathLst>
                <a:path extrusionOk="0" h="14482" w="13977">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
            <p:cNvSpPr/>
            <p:nvPr/>
          </p:nvSpPr>
          <p:spPr>
            <a:xfrm>
              <a:off x="1304140" y="1073037"/>
              <a:ext cx="322013" cy="474737"/>
            </a:xfrm>
            <a:custGeom>
              <a:rect b="b" l="l" r="r" t="t"/>
              <a:pathLst>
                <a:path extrusionOk="0" h="15847" w="10749">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
            <p:cNvSpPr/>
            <p:nvPr/>
          </p:nvSpPr>
          <p:spPr>
            <a:xfrm>
              <a:off x="1369383" y="1235665"/>
              <a:ext cx="155569" cy="125642"/>
            </a:xfrm>
            <a:custGeom>
              <a:rect b="b" l="l" r="r" t="t"/>
              <a:pathLst>
                <a:path extrusionOk="0" h="4194" w="5193">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
            <p:cNvSpPr/>
            <p:nvPr/>
          </p:nvSpPr>
          <p:spPr>
            <a:xfrm>
              <a:off x="1422853" y="1210682"/>
              <a:ext cx="90951" cy="89603"/>
            </a:xfrm>
            <a:custGeom>
              <a:rect b="b" l="l" r="r" t="t"/>
              <a:pathLst>
                <a:path extrusionOk="0" h="2991" w="3036">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
            <p:cNvSpPr/>
            <p:nvPr/>
          </p:nvSpPr>
          <p:spPr>
            <a:xfrm>
              <a:off x="1473208" y="1117461"/>
              <a:ext cx="125911" cy="118242"/>
            </a:xfrm>
            <a:custGeom>
              <a:rect b="b" l="l" r="r" t="t"/>
              <a:pathLst>
                <a:path extrusionOk="0" h="3947" w="4203">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
            <p:cNvSpPr/>
            <p:nvPr/>
          </p:nvSpPr>
          <p:spPr>
            <a:xfrm>
              <a:off x="1524761" y="1114256"/>
              <a:ext cx="61982" cy="58986"/>
            </a:xfrm>
            <a:custGeom>
              <a:rect b="b" l="l" r="r" t="t"/>
              <a:pathLst>
                <a:path extrusionOk="0" h="1969" w="2069">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
            <p:cNvSpPr/>
            <p:nvPr/>
          </p:nvSpPr>
          <p:spPr>
            <a:xfrm>
              <a:off x="1567747" y="1071270"/>
              <a:ext cx="60964" cy="60814"/>
            </a:xfrm>
            <a:custGeom>
              <a:rect b="b" l="l" r="r" t="t"/>
              <a:pathLst>
                <a:path extrusionOk="0" h="2030" w="2035">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
            <p:cNvSpPr/>
            <p:nvPr/>
          </p:nvSpPr>
          <p:spPr>
            <a:xfrm>
              <a:off x="1620708" y="1230153"/>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
            <p:cNvSpPr/>
            <p:nvPr/>
          </p:nvSpPr>
          <p:spPr>
            <a:xfrm>
              <a:off x="1628676" y="1204182"/>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
            <p:cNvSpPr/>
            <p:nvPr/>
          </p:nvSpPr>
          <p:spPr>
            <a:xfrm>
              <a:off x="1641677" y="1227158"/>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
            <p:cNvSpPr/>
            <p:nvPr/>
          </p:nvSpPr>
          <p:spPr>
            <a:xfrm>
              <a:off x="1628676" y="1036312"/>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
            <p:cNvSpPr/>
            <p:nvPr/>
          </p:nvSpPr>
          <p:spPr>
            <a:xfrm>
              <a:off x="1638681" y="1057280"/>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
            <p:cNvSpPr/>
            <p:nvPr/>
          </p:nvSpPr>
          <p:spPr>
            <a:xfrm>
              <a:off x="1651682" y="103032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
            <p:cNvSpPr/>
            <p:nvPr/>
          </p:nvSpPr>
          <p:spPr>
            <a:xfrm>
              <a:off x="1451820" y="1101255"/>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
            <p:cNvSpPr/>
            <p:nvPr/>
          </p:nvSpPr>
          <p:spPr>
            <a:xfrm>
              <a:off x="1457811" y="1073277"/>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
            <p:cNvSpPr/>
            <p:nvPr/>
          </p:nvSpPr>
          <p:spPr>
            <a:xfrm>
              <a:off x="1471800" y="109226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
            <p:cNvSpPr/>
            <p:nvPr/>
          </p:nvSpPr>
          <p:spPr>
            <a:xfrm>
              <a:off x="1544741" y="1374059"/>
              <a:ext cx="15039" cy="10006"/>
            </a:xfrm>
            <a:custGeom>
              <a:rect b="b" l="l" r="r" t="t"/>
              <a:pathLst>
                <a:path extrusionOk="0" h="334" w="502">
                  <a:moveTo>
                    <a:pt x="234" y="0"/>
                  </a:moveTo>
                  <a:cubicBezTo>
                    <a:pt x="1" y="0"/>
                    <a:pt x="1" y="334"/>
                    <a:pt x="234" y="334"/>
                  </a:cubicBezTo>
                  <a:lnTo>
                    <a:pt x="268" y="334"/>
                  </a:lnTo>
                  <a:cubicBezTo>
                    <a:pt x="501" y="334"/>
                    <a:pt x="501" y="0"/>
                    <a:pt x="268"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
            <p:cNvSpPr/>
            <p:nvPr/>
          </p:nvSpPr>
          <p:spPr>
            <a:xfrm>
              <a:off x="1555735" y="1346081"/>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3"/>
            <p:cNvSpPr/>
            <p:nvPr/>
          </p:nvSpPr>
          <p:spPr>
            <a:xfrm>
              <a:off x="1571731" y="1371063"/>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
            <p:cNvSpPr/>
            <p:nvPr/>
          </p:nvSpPr>
          <p:spPr>
            <a:xfrm>
              <a:off x="1354914" y="1205170"/>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
            <p:cNvSpPr/>
            <p:nvPr/>
          </p:nvSpPr>
          <p:spPr>
            <a:xfrm>
              <a:off x="1367885" y="1184201"/>
              <a:ext cx="14020" cy="10006"/>
            </a:xfrm>
            <a:custGeom>
              <a:rect b="b" l="l" r="r" t="t"/>
              <a:pathLst>
                <a:path extrusionOk="0" h="334" w="468">
                  <a:moveTo>
                    <a:pt x="234" y="0"/>
                  </a:moveTo>
                  <a:cubicBezTo>
                    <a:pt x="1" y="0"/>
                    <a:pt x="1" y="334"/>
                    <a:pt x="234" y="334"/>
                  </a:cubicBezTo>
                  <a:cubicBezTo>
                    <a:pt x="468" y="334"/>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
            <p:cNvSpPr/>
            <p:nvPr/>
          </p:nvSpPr>
          <p:spPr>
            <a:xfrm>
              <a:off x="1375883" y="1205170"/>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3" name="Google Shape;483;p3"/>
          <p:cNvGrpSpPr/>
          <p:nvPr/>
        </p:nvGrpSpPr>
        <p:grpSpPr>
          <a:xfrm rot="-5400000">
            <a:off x="7709956" y="4669021"/>
            <a:ext cx="312963" cy="847725"/>
            <a:chOff x="7607455" y="4238363"/>
            <a:chExt cx="438017" cy="1186459"/>
          </a:xfrm>
        </p:grpSpPr>
        <p:sp>
          <p:nvSpPr>
            <p:cNvPr id="484" name="Google Shape;484;p3"/>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3"/>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3"/>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3"/>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3"/>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8" name="Google Shape;508;p3"/>
          <p:cNvGrpSpPr/>
          <p:nvPr/>
        </p:nvGrpSpPr>
        <p:grpSpPr>
          <a:xfrm>
            <a:off x="8150120" y="4315687"/>
            <a:ext cx="897486" cy="983034"/>
            <a:chOff x="2318158" y="4088320"/>
            <a:chExt cx="1256104" cy="1375835"/>
          </a:xfrm>
        </p:grpSpPr>
        <p:sp>
          <p:nvSpPr>
            <p:cNvPr id="509" name="Google Shape;509;p3"/>
            <p:cNvSpPr/>
            <p:nvPr/>
          </p:nvSpPr>
          <p:spPr>
            <a:xfrm>
              <a:off x="2820748" y="4145416"/>
              <a:ext cx="387171" cy="1065798"/>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
            <p:cNvSpPr/>
            <p:nvPr/>
          </p:nvSpPr>
          <p:spPr>
            <a:xfrm>
              <a:off x="3064285" y="4374694"/>
              <a:ext cx="65277" cy="105990"/>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
            <p:cNvSpPr/>
            <p:nvPr/>
          </p:nvSpPr>
          <p:spPr>
            <a:xfrm>
              <a:off x="2938682" y="4379847"/>
              <a:ext cx="102934" cy="55781"/>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
            <p:cNvSpPr/>
            <p:nvPr/>
          </p:nvSpPr>
          <p:spPr>
            <a:xfrm>
              <a:off x="2984634" y="4243550"/>
              <a:ext cx="61982" cy="103204"/>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3"/>
            <p:cNvSpPr/>
            <p:nvPr/>
          </p:nvSpPr>
          <p:spPr>
            <a:xfrm>
              <a:off x="2864723" y="4267424"/>
              <a:ext cx="95984" cy="57548"/>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
            <p:cNvSpPr/>
            <p:nvPr/>
          </p:nvSpPr>
          <p:spPr>
            <a:xfrm>
              <a:off x="2886830" y="4133733"/>
              <a:ext cx="43888" cy="88135"/>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3"/>
            <p:cNvSpPr/>
            <p:nvPr/>
          </p:nvSpPr>
          <p:spPr>
            <a:xfrm>
              <a:off x="2800768" y="4184328"/>
              <a:ext cx="81994" cy="56021"/>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3"/>
            <p:cNvSpPr/>
            <p:nvPr/>
          </p:nvSpPr>
          <p:spPr>
            <a:xfrm>
              <a:off x="2774797" y="4088320"/>
              <a:ext cx="73995" cy="73606"/>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
            <p:cNvSpPr/>
            <p:nvPr/>
          </p:nvSpPr>
          <p:spPr>
            <a:xfrm>
              <a:off x="2922686" y="4298787"/>
              <a:ext cx="651576" cy="1046356"/>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
            <p:cNvSpPr/>
            <p:nvPr/>
          </p:nvSpPr>
          <p:spPr>
            <a:xfrm>
              <a:off x="2914239" y="4374065"/>
              <a:ext cx="577850" cy="1059986"/>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
            <p:cNvSpPr/>
            <p:nvPr/>
          </p:nvSpPr>
          <p:spPr>
            <a:xfrm>
              <a:off x="3304736" y="4462763"/>
              <a:ext cx="202153" cy="167133"/>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
            <p:cNvSpPr/>
            <p:nvPr/>
          </p:nvSpPr>
          <p:spPr>
            <a:xfrm>
              <a:off x="3227452" y="4556973"/>
              <a:ext cx="280732" cy="217192"/>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3"/>
            <p:cNvSpPr/>
            <p:nvPr/>
          </p:nvSpPr>
          <p:spPr>
            <a:xfrm>
              <a:off x="3129528" y="4660889"/>
              <a:ext cx="387830" cy="265723"/>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
            <p:cNvSpPr/>
            <p:nvPr/>
          </p:nvSpPr>
          <p:spPr>
            <a:xfrm>
              <a:off x="3050985" y="4859733"/>
              <a:ext cx="447385" cy="249276"/>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
            <p:cNvSpPr/>
            <p:nvPr/>
          </p:nvSpPr>
          <p:spPr>
            <a:xfrm>
              <a:off x="3031125" y="5077958"/>
              <a:ext cx="279653" cy="177648"/>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
            <p:cNvSpPr/>
            <p:nvPr/>
          </p:nvSpPr>
          <p:spPr>
            <a:xfrm>
              <a:off x="3079562" y="4761449"/>
              <a:ext cx="31995" cy="25015"/>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
            <p:cNvSpPr/>
            <p:nvPr/>
          </p:nvSpPr>
          <p:spPr>
            <a:xfrm>
              <a:off x="3044604" y="4794400"/>
              <a:ext cx="31006" cy="25015"/>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
            <p:cNvSpPr/>
            <p:nvPr/>
          </p:nvSpPr>
          <p:spPr>
            <a:xfrm>
              <a:off x="3030615" y="473544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
            <p:cNvSpPr/>
            <p:nvPr/>
          </p:nvSpPr>
          <p:spPr>
            <a:xfrm>
              <a:off x="3412306" y="4911316"/>
              <a:ext cx="31006" cy="25015"/>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
            <p:cNvSpPr/>
            <p:nvPr/>
          </p:nvSpPr>
          <p:spPr>
            <a:xfrm>
              <a:off x="3373334" y="4941301"/>
              <a:ext cx="31006" cy="24026"/>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
            <p:cNvSpPr/>
            <p:nvPr/>
          </p:nvSpPr>
          <p:spPr>
            <a:xfrm>
              <a:off x="3262410" y="5198109"/>
              <a:ext cx="31006" cy="25015"/>
            </a:xfrm>
            <a:custGeom>
              <a:rect b="b" l="l" r="r" t="t"/>
              <a:pathLst>
                <a:path extrusionOk="0" h="835"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
            <p:cNvSpPr/>
            <p:nvPr/>
          </p:nvSpPr>
          <p:spPr>
            <a:xfrm>
              <a:off x="3220442" y="5231090"/>
              <a:ext cx="31006" cy="23996"/>
            </a:xfrm>
            <a:custGeom>
              <a:rect b="b" l="l" r="r" t="t"/>
              <a:pathLst>
                <a:path extrusionOk="0" h="801"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
            <p:cNvSpPr/>
            <p:nvPr/>
          </p:nvSpPr>
          <p:spPr>
            <a:xfrm>
              <a:off x="3213463" y="4713490"/>
              <a:ext cx="31006" cy="23996"/>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
            <p:cNvSpPr/>
            <p:nvPr/>
          </p:nvSpPr>
          <p:spPr>
            <a:xfrm>
              <a:off x="3190487" y="4654508"/>
              <a:ext cx="31995" cy="24026"/>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3"/>
            <p:cNvSpPr/>
            <p:nvPr/>
          </p:nvSpPr>
          <p:spPr>
            <a:xfrm>
              <a:off x="3474254" y="4608556"/>
              <a:ext cx="31006" cy="25015"/>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
            <p:cNvSpPr/>
            <p:nvPr/>
          </p:nvSpPr>
          <p:spPr>
            <a:xfrm>
              <a:off x="3425307" y="4644533"/>
              <a:ext cx="31006" cy="25015"/>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
            <p:cNvSpPr/>
            <p:nvPr/>
          </p:nvSpPr>
          <p:spPr>
            <a:xfrm>
              <a:off x="3366355" y="443268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
            <p:cNvSpPr/>
            <p:nvPr/>
          </p:nvSpPr>
          <p:spPr>
            <a:xfrm>
              <a:off x="3399305" y="4380745"/>
              <a:ext cx="31006" cy="2498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
            <p:cNvSpPr/>
            <p:nvPr/>
          </p:nvSpPr>
          <p:spPr>
            <a:xfrm>
              <a:off x="2318158" y="4324070"/>
              <a:ext cx="815743" cy="1023678"/>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3"/>
            <p:cNvSpPr/>
            <p:nvPr/>
          </p:nvSpPr>
          <p:spPr>
            <a:xfrm>
              <a:off x="2392866" y="4415554"/>
              <a:ext cx="574675" cy="1048602"/>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
            <p:cNvSpPr/>
            <p:nvPr/>
          </p:nvSpPr>
          <p:spPr>
            <a:xfrm>
              <a:off x="2751551" y="5149132"/>
              <a:ext cx="166174" cy="158565"/>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3"/>
            <p:cNvSpPr/>
            <p:nvPr/>
          </p:nvSpPr>
          <p:spPr>
            <a:xfrm>
              <a:off x="2622654" y="4908320"/>
              <a:ext cx="229145" cy="228066"/>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3"/>
            <p:cNvSpPr/>
            <p:nvPr/>
          </p:nvSpPr>
          <p:spPr>
            <a:xfrm>
              <a:off x="2527695" y="4691503"/>
              <a:ext cx="257155" cy="325788"/>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3"/>
            <p:cNvSpPr/>
            <p:nvPr/>
          </p:nvSpPr>
          <p:spPr>
            <a:xfrm>
              <a:off x="2544440" y="4684493"/>
              <a:ext cx="132472" cy="171836"/>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
            <p:cNvSpPr/>
            <p:nvPr/>
          </p:nvSpPr>
          <p:spPr>
            <a:xfrm>
              <a:off x="2414165" y="4499638"/>
              <a:ext cx="169829" cy="203411"/>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
            <p:cNvSpPr/>
            <p:nvPr/>
          </p:nvSpPr>
          <p:spPr>
            <a:xfrm>
              <a:off x="2387774" y="4436702"/>
              <a:ext cx="121268" cy="140920"/>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3"/>
            <p:cNvSpPr/>
            <p:nvPr/>
          </p:nvSpPr>
          <p:spPr>
            <a:xfrm>
              <a:off x="2915677" y="4698483"/>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
            <p:cNvSpPr/>
            <p:nvPr/>
          </p:nvSpPr>
          <p:spPr>
            <a:xfrm>
              <a:off x="2880719" y="4656515"/>
              <a:ext cx="34002" cy="26003"/>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
            <p:cNvSpPr/>
            <p:nvPr/>
          </p:nvSpPr>
          <p:spPr>
            <a:xfrm>
              <a:off x="2866730" y="4715467"/>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3"/>
            <p:cNvSpPr/>
            <p:nvPr/>
          </p:nvSpPr>
          <p:spPr>
            <a:xfrm>
              <a:off x="2392088" y="4963289"/>
              <a:ext cx="34002" cy="26003"/>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
            <p:cNvSpPr/>
            <p:nvPr/>
          </p:nvSpPr>
          <p:spPr>
            <a:xfrm>
              <a:off x="2402093" y="4907332"/>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3"/>
            <p:cNvSpPr/>
            <p:nvPr/>
          </p:nvSpPr>
          <p:spPr>
            <a:xfrm>
              <a:off x="2458049" y="4949299"/>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3"/>
            <p:cNvSpPr/>
            <p:nvPr/>
          </p:nvSpPr>
          <p:spPr>
            <a:xfrm>
              <a:off x="2541984" y="4390721"/>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
            <p:cNvSpPr/>
            <p:nvPr/>
          </p:nvSpPr>
          <p:spPr>
            <a:xfrm>
              <a:off x="2504001" y="4373736"/>
              <a:ext cx="33013" cy="26003"/>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
            <p:cNvSpPr/>
            <p:nvPr/>
          </p:nvSpPr>
          <p:spPr>
            <a:xfrm>
              <a:off x="2357130" y="4586569"/>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3"/>
            <p:cNvSpPr/>
            <p:nvPr/>
          </p:nvSpPr>
          <p:spPr>
            <a:xfrm>
              <a:off x="2357130" y="4621557"/>
              <a:ext cx="34002" cy="26003"/>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
            <p:cNvSpPr/>
            <p:nvPr/>
          </p:nvSpPr>
          <p:spPr>
            <a:xfrm>
              <a:off x="2880719" y="5026225"/>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
            <p:cNvSpPr/>
            <p:nvPr/>
          </p:nvSpPr>
          <p:spPr>
            <a:xfrm>
              <a:off x="2677861" y="5183102"/>
              <a:ext cx="34032" cy="27022"/>
            </a:xfrm>
            <a:custGeom>
              <a:rect b="b" l="l" r="r" t="t"/>
              <a:pathLst>
                <a:path extrusionOk="0" h="902" w="1136">
                  <a:moveTo>
                    <a:pt x="568" y="1"/>
                  </a:moveTo>
                  <a:cubicBezTo>
                    <a:pt x="1" y="1"/>
                    <a:pt x="1" y="902"/>
                    <a:pt x="568" y="902"/>
                  </a:cubicBezTo>
                  <a:cubicBezTo>
                    <a:pt x="1135" y="902"/>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
            <p:cNvSpPr/>
            <p:nvPr/>
          </p:nvSpPr>
          <p:spPr>
            <a:xfrm>
              <a:off x="2562953" y="4876358"/>
              <a:ext cx="34032" cy="26003"/>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
            <p:cNvSpPr/>
            <p:nvPr/>
          </p:nvSpPr>
          <p:spPr>
            <a:xfrm>
              <a:off x="2824762" y="4851375"/>
              <a:ext cx="34002" cy="26992"/>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9" name="Google Shape;559;p3"/>
          <p:cNvGrpSpPr/>
          <p:nvPr/>
        </p:nvGrpSpPr>
        <p:grpSpPr>
          <a:xfrm>
            <a:off x="7861294" y="-67332"/>
            <a:ext cx="344269" cy="448962"/>
            <a:chOff x="3289399" y="3455662"/>
            <a:chExt cx="436502" cy="569243"/>
          </a:xfrm>
        </p:grpSpPr>
        <p:sp>
          <p:nvSpPr>
            <p:cNvPr id="560" name="Google Shape;560;p3"/>
            <p:cNvSpPr/>
            <p:nvPr/>
          </p:nvSpPr>
          <p:spPr>
            <a:xfrm>
              <a:off x="3289399" y="3590341"/>
              <a:ext cx="418746" cy="434563"/>
            </a:xfrm>
            <a:custGeom>
              <a:rect b="b" l="l" r="r" t="t"/>
              <a:pathLst>
                <a:path extrusionOk="0" h="14506" w="13978">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
            <p:cNvSpPr/>
            <p:nvPr/>
          </p:nvSpPr>
          <p:spPr>
            <a:xfrm>
              <a:off x="3404877" y="3455662"/>
              <a:ext cx="321025" cy="474737"/>
            </a:xfrm>
            <a:custGeom>
              <a:rect b="b" l="l" r="r" t="t"/>
              <a:pathLst>
                <a:path extrusionOk="0" h="15847" w="10716">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
            <p:cNvSpPr/>
            <p:nvPr/>
          </p:nvSpPr>
          <p:spPr>
            <a:xfrm>
              <a:off x="3505857" y="3642074"/>
              <a:ext cx="155300" cy="125672"/>
            </a:xfrm>
            <a:custGeom>
              <a:rect b="b" l="l" r="r" t="t"/>
              <a:pathLst>
                <a:path extrusionOk="0" h="4195" w="5184">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
            <p:cNvSpPr/>
            <p:nvPr/>
          </p:nvSpPr>
          <p:spPr>
            <a:xfrm>
              <a:off x="3517210" y="3702794"/>
              <a:ext cx="89992" cy="89932"/>
            </a:xfrm>
            <a:custGeom>
              <a:rect b="b" l="l" r="r" t="t"/>
              <a:pathLst>
                <a:path extrusionOk="0" h="3002" w="3004">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
            <p:cNvSpPr/>
            <p:nvPr/>
          </p:nvSpPr>
          <p:spPr>
            <a:xfrm>
              <a:off x="3432196" y="3767648"/>
              <a:ext cx="125222" cy="117284"/>
            </a:xfrm>
            <a:custGeom>
              <a:rect b="b" l="l" r="r" t="t"/>
              <a:pathLst>
                <a:path extrusionOk="0" h="3915" w="418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
            <p:cNvSpPr/>
            <p:nvPr/>
          </p:nvSpPr>
          <p:spPr>
            <a:xfrm>
              <a:off x="3444268" y="3829146"/>
              <a:ext cx="62012" cy="58986"/>
            </a:xfrm>
            <a:custGeom>
              <a:rect b="b" l="l" r="r" t="t"/>
              <a:pathLst>
                <a:path extrusionOk="0" h="1969" w="207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
            <p:cNvSpPr/>
            <p:nvPr/>
          </p:nvSpPr>
          <p:spPr>
            <a:xfrm>
              <a:off x="3402301" y="3870754"/>
              <a:ext cx="60005" cy="61353"/>
            </a:xfrm>
            <a:custGeom>
              <a:rect b="b" l="l" r="r" t="t"/>
              <a:pathLst>
                <a:path extrusionOk="0" h="2048" w="2003">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
            <p:cNvSpPr/>
            <p:nvPr/>
          </p:nvSpPr>
          <p:spPr>
            <a:xfrm>
              <a:off x="3395321" y="3762196"/>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
            <p:cNvSpPr/>
            <p:nvPr/>
          </p:nvSpPr>
          <p:spPr>
            <a:xfrm>
              <a:off x="3388312" y="378819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
            <p:cNvSpPr/>
            <p:nvPr/>
          </p:nvSpPr>
          <p:spPr>
            <a:xfrm>
              <a:off x="3375341" y="3765221"/>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
            <p:cNvSpPr/>
            <p:nvPr/>
          </p:nvSpPr>
          <p:spPr>
            <a:xfrm>
              <a:off x="3388312" y="395606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
            <p:cNvSpPr/>
            <p:nvPr/>
          </p:nvSpPr>
          <p:spPr>
            <a:xfrm>
              <a:off x="3378337" y="393408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
            <p:cNvSpPr/>
            <p:nvPr/>
          </p:nvSpPr>
          <p:spPr>
            <a:xfrm>
              <a:off x="3365336" y="396205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
            <p:cNvSpPr/>
            <p:nvPr/>
          </p:nvSpPr>
          <p:spPr>
            <a:xfrm>
              <a:off x="3565198" y="3891124"/>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
            <p:cNvSpPr/>
            <p:nvPr/>
          </p:nvSpPr>
          <p:spPr>
            <a:xfrm>
              <a:off x="3559177" y="3918084"/>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
            <p:cNvSpPr/>
            <p:nvPr/>
          </p:nvSpPr>
          <p:spPr>
            <a:xfrm>
              <a:off x="3545188" y="3899092"/>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
            <p:cNvSpPr/>
            <p:nvPr/>
          </p:nvSpPr>
          <p:spPr>
            <a:xfrm>
              <a:off x="3471258" y="3618320"/>
              <a:ext cx="15009" cy="11024"/>
            </a:xfrm>
            <a:custGeom>
              <a:rect b="b" l="l" r="r" t="t"/>
              <a:pathLst>
                <a:path extrusionOk="0" h="368" w="501">
                  <a:moveTo>
                    <a:pt x="234" y="1"/>
                  </a:moveTo>
                  <a:cubicBezTo>
                    <a:pt x="1" y="1"/>
                    <a:pt x="1" y="367"/>
                    <a:pt x="234" y="367"/>
                  </a:cubicBezTo>
                  <a:lnTo>
                    <a:pt x="267" y="367"/>
                  </a:ln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3"/>
            <p:cNvSpPr/>
            <p:nvPr/>
          </p:nvSpPr>
          <p:spPr>
            <a:xfrm>
              <a:off x="3460265" y="3646298"/>
              <a:ext cx="15009" cy="11024"/>
            </a:xfrm>
            <a:custGeom>
              <a:rect b="b" l="l" r="r" t="t"/>
              <a:pathLst>
                <a:path extrusionOk="0" h="368" w="501">
                  <a:moveTo>
                    <a:pt x="267" y="1"/>
                  </a:moveTo>
                  <a:cubicBezTo>
                    <a:pt x="1" y="1"/>
                    <a:pt x="1" y="367"/>
                    <a:pt x="267" y="367"/>
                  </a:cubicBez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
            <p:cNvSpPr/>
            <p:nvPr/>
          </p:nvSpPr>
          <p:spPr>
            <a:xfrm>
              <a:off x="3445287" y="3621315"/>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
            <p:cNvSpPr/>
            <p:nvPr/>
          </p:nvSpPr>
          <p:spPr>
            <a:xfrm>
              <a:off x="3662104"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
            <p:cNvSpPr/>
            <p:nvPr/>
          </p:nvSpPr>
          <p:spPr>
            <a:xfrm>
              <a:off x="3649133" y="3808177"/>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3"/>
            <p:cNvSpPr/>
            <p:nvPr/>
          </p:nvSpPr>
          <p:spPr>
            <a:xfrm>
              <a:off x="3640116"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2" name="Google Shape;582;p3"/>
          <p:cNvGrpSpPr/>
          <p:nvPr/>
        </p:nvGrpSpPr>
        <p:grpSpPr>
          <a:xfrm>
            <a:off x="8702358" y="4163752"/>
            <a:ext cx="508380" cy="228117"/>
            <a:chOff x="8502760" y="3542528"/>
            <a:chExt cx="711519" cy="319269"/>
          </a:xfrm>
        </p:grpSpPr>
        <p:sp>
          <p:nvSpPr>
            <p:cNvPr id="583" name="Google Shape;583;p3"/>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3"/>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3"/>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3"/>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3"/>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2" name="Google Shape;592;p3"/>
          <p:cNvGrpSpPr/>
          <p:nvPr/>
        </p:nvGrpSpPr>
        <p:grpSpPr>
          <a:xfrm>
            <a:off x="8241496" y="67305"/>
            <a:ext cx="1125920" cy="841327"/>
            <a:chOff x="7809743" y="1407245"/>
            <a:chExt cx="1427565" cy="1066727"/>
          </a:xfrm>
        </p:grpSpPr>
        <p:sp>
          <p:nvSpPr>
            <p:cNvPr id="593" name="Google Shape;593;p3"/>
            <p:cNvSpPr/>
            <p:nvPr/>
          </p:nvSpPr>
          <p:spPr>
            <a:xfrm>
              <a:off x="7809743" y="1407245"/>
              <a:ext cx="1427565" cy="1066727"/>
            </a:xfrm>
            <a:custGeom>
              <a:rect b="b" l="l" r="r" t="t"/>
              <a:pathLst>
                <a:path extrusionOk="0" h="35608" w="47653">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3"/>
            <p:cNvSpPr/>
            <p:nvPr/>
          </p:nvSpPr>
          <p:spPr>
            <a:xfrm>
              <a:off x="8923422" y="2140105"/>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3"/>
            <p:cNvSpPr/>
            <p:nvPr/>
          </p:nvSpPr>
          <p:spPr>
            <a:xfrm>
              <a:off x="8804500" y="2063149"/>
              <a:ext cx="68004" cy="52006"/>
            </a:xfrm>
            <a:custGeom>
              <a:rect b="b" l="l" r="r" t="t"/>
              <a:pathLst>
                <a:path extrusionOk="0" h="1736" w="2270">
                  <a:moveTo>
                    <a:pt x="1135" y="1"/>
                  </a:moveTo>
                  <a:cubicBezTo>
                    <a:pt x="1" y="1"/>
                    <a:pt x="1" y="1735"/>
                    <a:pt x="1135" y="1735"/>
                  </a:cubicBezTo>
                  <a:cubicBezTo>
                    <a:pt x="2269" y="1735"/>
                    <a:pt x="2269" y="1"/>
                    <a:pt x="1135"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3"/>
            <p:cNvSpPr/>
            <p:nvPr/>
          </p:nvSpPr>
          <p:spPr>
            <a:xfrm>
              <a:off x="8700585" y="2224040"/>
              <a:ext cx="66985" cy="51976"/>
            </a:xfrm>
            <a:custGeom>
              <a:rect b="b" l="l" r="r" t="t"/>
              <a:pathLst>
                <a:path extrusionOk="0" h="1735" w="2236">
                  <a:moveTo>
                    <a:pt x="1102" y="0"/>
                  </a:moveTo>
                  <a:cubicBezTo>
                    <a:pt x="1" y="0"/>
                    <a:pt x="1" y="1735"/>
                    <a:pt x="1102" y="1735"/>
                  </a:cubicBezTo>
                  <a:cubicBezTo>
                    <a:pt x="2236" y="1735"/>
                    <a:pt x="2236" y="0"/>
                    <a:pt x="1102"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
            <p:cNvSpPr/>
            <p:nvPr/>
          </p:nvSpPr>
          <p:spPr>
            <a:xfrm>
              <a:off x="8518726" y="2182072"/>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3"/>
            <p:cNvSpPr/>
            <p:nvPr/>
          </p:nvSpPr>
          <p:spPr>
            <a:xfrm>
              <a:off x="8406813" y="2292967"/>
              <a:ext cx="68004" cy="52995"/>
            </a:xfrm>
            <a:custGeom>
              <a:rect b="b" l="l" r="r" t="t"/>
              <a:pathLst>
                <a:path extrusionOk="0" h="1769" w="2270">
                  <a:moveTo>
                    <a:pt x="1135" y="1"/>
                  </a:moveTo>
                  <a:cubicBezTo>
                    <a:pt x="1" y="1"/>
                    <a:pt x="1" y="1769"/>
                    <a:pt x="1135" y="1769"/>
                  </a:cubicBezTo>
                  <a:cubicBezTo>
                    <a:pt x="2269" y="1769"/>
                    <a:pt x="2269" y="1"/>
                    <a:pt x="1135"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
            <p:cNvSpPr/>
            <p:nvPr/>
          </p:nvSpPr>
          <p:spPr>
            <a:xfrm>
              <a:off x="8259942" y="2264989"/>
              <a:ext cx="67974" cy="52995"/>
            </a:xfrm>
            <a:custGeom>
              <a:rect b="b" l="l" r="r" t="t"/>
              <a:pathLst>
                <a:path extrusionOk="0" h="1769" w="2269">
                  <a:moveTo>
                    <a:pt x="1134" y="1"/>
                  </a:moveTo>
                  <a:cubicBezTo>
                    <a:pt x="0" y="1"/>
                    <a:pt x="0" y="1769"/>
                    <a:pt x="1134" y="1769"/>
                  </a:cubicBezTo>
                  <a:cubicBezTo>
                    <a:pt x="2269" y="1769"/>
                    <a:pt x="2269" y="1"/>
                    <a:pt x="1134"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3"/>
            <p:cNvSpPr/>
            <p:nvPr/>
          </p:nvSpPr>
          <p:spPr>
            <a:xfrm>
              <a:off x="8378834" y="2021182"/>
              <a:ext cx="68004" cy="52006"/>
            </a:xfrm>
            <a:custGeom>
              <a:rect b="b" l="l" r="r" t="t"/>
              <a:pathLst>
                <a:path extrusionOk="0" h="1736" w="2270">
                  <a:moveTo>
                    <a:pt x="1135" y="1"/>
                  </a:moveTo>
                  <a:cubicBezTo>
                    <a:pt x="1" y="1"/>
                    <a:pt x="1" y="1735"/>
                    <a:pt x="1135" y="1735"/>
                  </a:cubicBezTo>
                  <a:cubicBezTo>
                    <a:pt x="2269" y="1735"/>
                    <a:pt x="2269" y="1"/>
                    <a:pt x="1135"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3"/>
            <p:cNvSpPr/>
            <p:nvPr/>
          </p:nvSpPr>
          <p:spPr>
            <a:xfrm>
              <a:off x="8294900" y="1909268"/>
              <a:ext cx="68004" cy="52006"/>
            </a:xfrm>
            <a:custGeom>
              <a:rect b="b" l="l" r="r" t="t"/>
              <a:pathLst>
                <a:path extrusionOk="0" h="1736" w="2270">
                  <a:moveTo>
                    <a:pt x="1135" y="1"/>
                  </a:moveTo>
                  <a:cubicBezTo>
                    <a:pt x="1" y="1"/>
                    <a:pt x="1" y="1735"/>
                    <a:pt x="1135" y="1735"/>
                  </a:cubicBezTo>
                  <a:cubicBezTo>
                    <a:pt x="2269" y="1735"/>
                    <a:pt x="2269" y="1"/>
                    <a:pt x="1135"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3"/>
            <p:cNvSpPr/>
            <p:nvPr/>
          </p:nvSpPr>
          <p:spPr>
            <a:xfrm>
              <a:off x="8128048" y="2021182"/>
              <a:ext cx="66985" cy="52006"/>
            </a:xfrm>
            <a:custGeom>
              <a:rect b="b" l="l" r="r" t="t"/>
              <a:pathLst>
                <a:path extrusionOk="0" h="1736" w="2236">
                  <a:moveTo>
                    <a:pt x="1101" y="1"/>
                  </a:moveTo>
                  <a:cubicBezTo>
                    <a:pt x="0" y="1"/>
                    <a:pt x="0" y="1735"/>
                    <a:pt x="1101" y="1735"/>
                  </a:cubicBezTo>
                  <a:cubicBezTo>
                    <a:pt x="2235" y="1735"/>
                    <a:pt x="2235" y="1"/>
                    <a:pt x="1101"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3"/>
            <p:cNvSpPr/>
            <p:nvPr/>
          </p:nvSpPr>
          <p:spPr>
            <a:xfrm>
              <a:off x="8051093" y="1881290"/>
              <a:ext cx="66985" cy="52006"/>
            </a:xfrm>
            <a:custGeom>
              <a:rect b="b" l="l" r="r" t="t"/>
              <a:pathLst>
                <a:path extrusionOk="0" h="1736" w="2236">
                  <a:moveTo>
                    <a:pt x="1101" y="1"/>
                  </a:moveTo>
                  <a:cubicBezTo>
                    <a:pt x="1" y="1"/>
                    <a:pt x="1" y="1735"/>
                    <a:pt x="1101" y="1735"/>
                  </a:cubicBezTo>
                  <a:cubicBezTo>
                    <a:pt x="2236" y="1735"/>
                    <a:pt x="2236" y="1"/>
                    <a:pt x="1101"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
            <p:cNvSpPr/>
            <p:nvPr/>
          </p:nvSpPr>
          <p:spPr>
            <a:xfrm>
              <a:off x="7904222" y="1930267"/>
              <a:ext cx="66985" cy="51976"/>
            </a:xfrm>
            <a:custGeom>
              <a:rect b="b" l="l" r="r" t="t"/>
              <a:pathLst>
                <a:path extrusionOk="0" h="1735" w="2236">
                  <a:moveTo>
                    <a:pt x="1134" y="0"/>
                  </a:moveTo>
                  <a:cubicBezTo>
                    <a:pt x="0" y="0"/>
                    <a:pt x="0" y="1735"/>
                    <a:pt x="1134" y="1735"/>
                  </a:cubicBezTo>
                  <a:cubicBezTo>
                    <a:pt x="2235" y="1735"/>
                    <a:pt x="2235"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
            <p:cNvSpPr/>
            <p:nvPr/>
          </p:nvSpPr>
          <p:spPr>
            <a:xfrm>
              <a:off x="8881455" y="1944256"/>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3"/>
            <p:cNvSpPr/>
            <p:nvPr/>
          </p:nvSpPr>
          <p:spPr>
            <a:xfrm>
              <a:off x="8364845" y="1553548"/>
              <a:ext cx="68004" cy="52006"/>
            </a:xfrm>
            <a:custGeom>
              <a:rect b="b" l="l" r="r" t="t"/>
              <a:pathLst>
                <a:path extrusionOk="0" h="1736" w="2270">
                  <a:moveTo>
                    <a:pt x="1135" y="1"/>
                  </a:moveTo>
                  <a:cubicBezTo>
                    <a:pt x="1" y="1"/>
                    <a:pt x="1" y="1735"/>
                    <a:pt x="1135" y="1735"/>
                  </a:cubicBezTo>
                  <a:cubicBezTo>
                    <a:pt x="2269" y="1735"/>
                    <a:pt x="2269" y="1"/>
                    <a:pt x="1135"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3"/>
            <p:cNvSpPr/>
            <p:nvPr/>
          </p:nvSpPr>
          <p:spPr>
            <a:xfrm>
              <a:off x="8196976" y="1581526"/>
              <a:ext cx="68004" cy="52006"/>
            </a:xfrm>
            <a:custGeom>
              <a:rect b="b" l="l" r="r" t="t"/>
              <a:pathLst>
                <a:path extrusionOk="0" h="1736" w="2270">
                  <a:moveTo>
                    <a:pt x="1103" y="0"/>
                  </a:moveTo>
                  <a:cubicBezTo>
                    <a:pt x="1" y="0"/>
                    <a:pt x="11" y="1735"/>
                    <a:pt x="1135" y="1735"/>
                  </a:cubicBezTo>
                  <a:cubicBezTo>
                    <a:pt x="2269" y="1735"/>
                    <a:pt x="2269" y="1"/>
                    <a:pt x="1135" y="1"/>
                  </a:cubicBezTo>
                  <a:cubicBezTo>
                    <a:pt x="1124" y="0"/>
                    <a:pt x="1114" y="0"/>
                    <a:pt x="1103"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
            <p:cNvSpPr/>
            <p:nvPr/>
          </p:nvSpPr>
          <p:spPr>
            <a:xfrm>
              <a:off x="8114059" y="1455623"/>
              <a:ext cx="66985" cy="52006"/>
            </a:xfrm>
            <a:custGeom>
              <a:rect b="b" l="l" r="r" t="t"/>
              <a:pathLst>
                <a:path extrusionOk="0" h="1736" w="2236">
                  <a:moveTo>
                    <a:pt x="1101" y="1"/>
                  </a:moveTo>
                  <a:cubicBezTo>
                    <a:pt x="0" y="1"/>
                    <a:pt x="0" y="1735"/>
                    <a:pt x="1101" y="1735"/>
                  </a:cubicBezTo>
                  <a:cubicBezTo>
                    <a:pt x="2235" y="1735"/>
                    <a:pt x="2235" y="1"/>
                    <a:pt x="1101"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3"/>
            <p:cNvSpPr/>
            <p:nvPr/>
          </p:nvSpPr>
          <p:spPr>
            <a:xfrm>
              <a:off x="9127268" y="1974721"/>
              <a:ext cx="51976" cy="55991"/>
            </a:xfrm>
            <a:custGeom>
              <a:rect b="b" l="l" r="r" t="t"/>
              <a:pathLst>
                <a:path extrusionOk="0" h="1869" w="1735">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3"/>
            <p:cNvSpPr/>
            <p:nvPr/>
          </p:nvSpPr>
          <p:spPr>
            <a:xfrm>
              <a:off x="9119270" y="2161074"/>
              <a:ext cx="67974" cy="52006"/>
            </a:xfrm>
            <a:custGeom>
              <a:rect b="b" l="l" r="r" t="t"/>
              <a:pathLst>
                <a:path extrusionOk="0" h="1736" w="2269">
                  <a:moveTo>
                    <a:pt x="1135" y="1"/>
                  </a:moveTo>
                  <a:cubicBezTo>
                    <a:pt x="0" y="1"/>
                    <a:pt x="0" y="1735"/>
                    <a:pt x="1135" y="1735"/>
                  </a:cubicBezTo>
                  <a:cubicBezTo>
                    <a:pt x="2269" y="1735"/>
                    <a:pt x="2269" y="1"/>
                    <a:pt x="1135"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1" name="Google Shape;611;p3"/>
          <p:cNvGrpSpPr/>
          <p:nvPr/>
        </p:nvGrpSpPr>
        <p:grpSpPr>
          <a:xfrm>
            <a:off x="-28467" y="4581438"/>
            <a:ext cx="780895" cy="760279"/>
            <a:chOff x="-181020" y="4253777"/>
            <a:chExt cx="1117161" cy="1087511"/>
          </a:xfrm>
        </p:grpSpPr>
        <p:sp>
          <p:nvSpPr>
            <p:cNvPr id="612" name="Google Shape;612;p3"/>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3"/>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3"/>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3"/>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3"/>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6" name="Google Shape;626;p3"/>
          <p:cNvGrpSpPr/>
          <p:nvPr/>
        </p:nvGrpSpPr>
        <p:grpSpPr>
          <a:xfrm>
            <a:off x="-19406" y="4385961"/>
            <a:ext cx="617995" cy="829037"/>
            <a:chOff x="-168050" y="4195214"/>
            <a:chExt cx="719519" cy="965231"/>
          </a:xfrm>
        </p:grpSpPr>
        <p:sp>
          <p:nvSpPr>
            <p:cNvPr id="627" name="Google Shape;627;p3"/>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3"/>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3"/>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3"/>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3"/>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3"/>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3"/>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3"/>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3"/>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3"/>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3"/>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3"/>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3"/>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3"/>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3"/>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3"/>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3"/>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3"/>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3"/>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3"/>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3"/>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3"/>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3"/>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4" name="Google Shape;674;p3"/>
          <p:cNvGrpSpPr/>
          <p:nvPr/>
        </p:nvGrpSpPr>
        <p:grpSpPr>
          <a:xfrm>
            <a:off x="8267905" y="-201102"/>
            <a:ext cx="880781" cy="903269"/>
            <a:chOff x="7973149" y="-201092"/>
            <a:chExt cx="1116750" cy="1145263"/>
          </a:xfrm>
        </p:grpSpPr>
        <p:sp>
          <p:nvSpPr>
            <p:cNvPr id="675" name="Google Shape;675;p3"/>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3"/>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3"/>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3"/>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3"/>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3"/>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3"/>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3"/>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3"/>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3"/>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3"/>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3"/>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3"/>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3"/>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3"/>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3"/>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3"/>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3"/>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3"/>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3"/>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3"/>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3"/>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3"/>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3"/>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3"/>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3"/>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3"/>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3"/>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3"/>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3"/>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3"/>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3"/>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3"/>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3"/>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3"/>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3"/>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3"/>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6" name="Google Shape;736;p3"/>
          <p:cNvGrpSpPr/>
          <p:nvPr/>
        </p:nvGrpSpPr>
        <p:grpSpPr>
          <a:xfrm>
            <a:off x="8598076" y="819274"/>
            <a:ext cx="736229" cy="431627"/>
            <a:chOff x="8365864" y="2993835"/>
            <a:chExt cx="933472" cy="547264"/>
          </a:xfrm>
        </p:grpSpPr>
        <p:sp>
          <p:nvSpPr>
            <p:cNvPr id="737" name="Google Shape;737;p3"/>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3"/>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3"/>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3"/>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3"/>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3"/>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3"/>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4" name="Google Shape;744;p3"/>
          <p:cNvGrpSpPr/>
          <p:nvPr/>
        </p:nvGrpSpPr>
        <p:grpSpPr>
          <a:xfrm rot="-5400000">
            <a:off x="7560641" y="73929"/>
            <a:ext cx="161913" cy="145916"/>
            <a:chOff x="7737341" y="1046941"/>
            <a:chExt cx="161913" cy="145916"/>
          </a:xfrm>
        </p:grpSpPr>
        <p:sp>
          <p:nvSpPr>
            <p:cNvPr id="745" name="Google Shape;745;p3"/>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3"/>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3"/>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Title Slide_1_1_1">
    <p:spTree>
      <p:nvGrpSpPr>
        <p:cNvPr id="5893" name="Shape 5893"/>
        <p:cNvGrpSpPr/>
        <p:nvPr/>
      </p:nvGrpSpPr>
      <p:grpSpPr>
        <a:xfrm>
          <a:off x="0" y="0"/>
          <a:ext cx="0" cy="0"/>
          <a:chOff x="0" y="0"/>
          <a:chExt cx="0" cy="0"/>
        </a:xfrm>
      </p:grpSpPr>
      <p:sp>
        <p:nvSpPr>
          <p:cNvPr id="5894" name="Google Shape;5894;p21"/>
          <p:cNvSpPr/>
          <p:nvPr/>
        </p:nvSpPr>
        <p:spPr>
          <a:xfrm rot="5400000">
            <a:off x="-1276700" y="3409374"/>
            <a:ext cx="3000054" cy="468199"/>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5" name="Google Shape;5895;p21"/>
          <p:cNvSpPr/>
          <p:nvPr/>
        </p:nvSpPr>
        <p:spPr>
          <a:xfrm>
            <a:off x="5828166" y="-32958"/>
            <a:ext cx="3377637" cy="527437"/>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96" name="Google Shape;5896;p21"/>
          <p:cNvGrpSpPr/>
          <p:nvPr/>
        </p:nvGrpSpPr>
        <p:grpSpPr>
          <a:xfrm rot="10800000">
            <a:off x="7993544" y="4536581"/>
            <a:ext cx="1074149" cy="686771"/>
            <a:chOff x="-206267" y="355694"/>
            <a:chExt cx="1406323" cy="899150"/>
          </a:xfrm>
        </p:grpSpPr>
        <p:sp>
          <p:nvSpPr>
            <p:cNvPr id="5897" name="Google Shape;5897;p21"/>
            <p:cNvSpPr/>
            <p:nvPr/>
          </p:nvSpPr>
          <p:spPr>
            <a:xfrm>
              <a:off x="-206267" y="355694"/>
              <a:ext cx="1329334" cy="847138"/>
            </a:xfrm>
            <a:custGeom>
              <a:rect b="b" l="l" r="r" t="t"/>
              <a:pathLst>
                <a:path extrusionOk="0" h="28278" w="44374">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8" name="Google Shape;5898;p21"/>
            <p:cNvSpPr/>
            <p:nvPr/>
          </p:nvSpPr>
          <p:spPr>
            <a:xfrm>
              <a:off x="597494" y="885935"/>
              <a:ext cx="69981" cy="159014"/>
            </a:xfrm>
            <a:custGeom>
              <a:rect b="b" l="l" r="r" t="t"/>
              <a:pathLst>
                <a:path extrusionOk="0" h="5308" w="2336">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9" name="Google Shape;5899;p21"/>
            <p:cNvSpPr/>
            <p:nvPr/>
          </p:nvSpPr>
          <p:spPr>
            <a:xfrm>
              <a:off x="702218" y="915411"/>
              <a:ext cx="138134" cy="70969"/>
            </a:xfrm>
            <a:custGeom>
              <a:rect b="b" l="l" r="r" t="t"/>
              <a:pathLst>
                <a:path extrusionOk="0" h="2369" w="4611">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0" name="Google Shape;5900;p21"/>
            <p:cNvSpPr/>
            <p:nvPr/>
          </p:nvSpPr>
          <p:spPr>
            <a:xfrm>
              <a:off x="751374" y="1028883"/>
              <a:ext cx="62971" cy="125642"/>
            </a:xfrm>
            <a:custGeom>
              <a:rect b="b" l="l" r="r" t="t"/>
              <a:pathLst>
                <a:path extrusionOk="0" h="4194" w="2102">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1" name="Google Shape;5901;p21"/>
            <p:cNvSpPr/>
            <p:nvPr/>
          </p:nvSpPr>
          <p:spPr>
            <a:xfrm>
              <a:off x="853402" y="1015612"/>
              <a:ext cx="117823" cy="84001"/>
            </a:xfrm>
            <a:custGeom>
              <a:rect b="b" l="l" r="r" t="t"/>
              <a:pathLst>
                <a:path extrusionOk="0" h="2804" w="3933">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2" name="Google Shape;5902;p21"/>
            <p:cNvSpPr/>
            <p:nvPr/>
          </p:nvSpPr>
          <p:spPr>
            <a:xfrm>
              <a:off x="921251" y="1139478"/>
              <a:ext cx="62971" cy="115366"/>
            </a:xfrm>
            <a:custGeom>
              <a:rect b="b" l="l" r="r" t="t"/>
              <a:pathLst>
                <a:path extrusionOk="0" h="3851" w="2102">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3" name="Google Shape;5903;p21"/>
            <p:cNvSpPr/>
            <p:nvPr/>
          </p:nvSpPr>
          <p:spPr>
            <a:xfrm>
              <a:off x="999165" y="1094485"/>
              <a:ext cx="88974" cy="73576"/>
            </a:xfrm>
            <a:custGeom>
              <a:rect b="b" l="l" r="r" t="t"/>
              <a:pathLst>
                <a:path extrusionOk="0" h="2456" w="297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4" name="Google Shape;5904;p21"/>
            <p:cNvSpPr/>
            <p:nvPr/>
          </p:nvSpPr>
          <p:spPr>
            <a:xfrm>
              <a:off x="1060693" y="1176263"/>
              <a:ext cx="139362" cy="76422"/>
            </a:xfrm>
            <a:custGeom>
              <a:rect b="b" l="l" r="r" t="t"/>
              <a:pathLst>
                <a:path extrusionOk="0" h="2551" w="4652">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05" name="Google Shape;5905;p21"/>
          <p:cNvGrpSpPr/>
          <p:nvPr/>
        </p:nvGrpSpPr>
        <p:grpSpPr>
          <a:xfrm rot="5400000">
            <a:off x="-35047" y="4117023"/>
            <a:ext cx="979636" cy="1073014"/>
            <a:chOff x="2318158" y="4088320"/>
            <a:chExt cx="1256104" cy="1375835"/>
          </a:xfrm>
        </p:grpSpPr>
        <p:sp>
          <p:nvSpPr>
            <p:cNvPr id="5906" name="Google Shape;5906;p21"/>
            <p:cNvSpPr/>
            <p:nvPr/>
          </p:nvSpPr>
          <p:spPr>
            <a:xfrm>
              <a:off x="2820748" y="4145416"/>
              <a:ext cx="387171" cy="1065798"/>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7" name="Google Shape;5907;p21"/>
            <p:cNvSpPr/>
            <p:nvPr/>
          </p:nvSpPr>
          <p:spPr>
            <a:xfrm>
              <a:off x="3064285" y="4374694"/>
              <a:ext cx="65277" cy="105990"/>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8" name="Google Shape;5908;p21"/>
            <p:cNvSpPr/>
            <p:nvPr/>
          </p:nvSpPr>
          <p:spPr>
            <a:xfrm>
              <a:off x="2938682" y="4379847"/>
              <a:ext cx="102934" cy="55781"/>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9" name="Google Shape;5909;p21"/>
            <p:cNvSpPr/>
            <p:nvPr/>
          </p:nvSpPr>
          <p:spPr>
            <a:xfrm>
              <a:off x="2984634" y="4243550"/>
              <a:ext cx="61982" cy="103204"/>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0" name="Google Shape;5910;p21"/>
            <p:cNvSpPr/>
            <p:nvPr/>
          </p:nvSpPr>
          <p:spPr>
            <a:xfrm>
              <a:off x="2864723" y="4267424"/>
              <a:ext cx="95984" cy="57548"/>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1" name="Google Shape;5911;p21"/>
            <p:cNvSpPr/>
            <p:nvPr/>
          </p:nvSpPr>
          <p:spPr>
            <a:xfrm>
              <a:off x="2886830" y="4133733"/>
              <a:ext cx="43888" cy="88135"/>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2" name="Google Shape;5912;p21"/>
            <p:cNvSpPr/>
            <p:nvPr/>
          </p:nvSpPr>
          <p:spPr>
            <a:xfrm>
              <a:off x="2800768" y="4184328"/>
              <a:ext cx="81994" cy="56021"/>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3" name="Google Shape;5913;p21"/>
            <p:cNvSpPr/>
            <p:nvPr/>
          </p:nvSpPr>
          <p:spPr>
            <a:xfrm>
              <a:off x="2774797" y="4088320"/>
              <a:ext cx="73995" cy="73606"/>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4" name="Google Shape;5914;p21"/>
            <p:cNvSpPr/>
            <p:nvPr/>
          </p:nvSpPr>
          <p:spPr>
            <a:xfrm>
              <a:off x="2922686" y="4298787"/>
              <a:ext cx="651576" cy="1046356"/>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5" name="Google Shape;5915;p21"/>
            <p:cNvSpPr/>
            <p:nvPr/>
          </p:nvSpPr>
          <p:spPr>
            <a:xfrm>
              <a:off x="2914239" y="4374065"/>
              <a:ext cx="577850" cy="1059986"/>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6" name="Google Shape;5916;p21"/>
            <p:cNvSpPr/>
            <p:nvPr/>
          </p:nvSpPr>
          <p:spPr>
            <a:xfrm>
              <a:off x="3304736" y="4462763"/>
              <a:ext cx="202153" cy="167133"/>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7" name="Google Shape;5917;p21"/>
            <p:cNvSpPr/>
            <p:nvPr/>
          </p:nvSpPr>
          <p:spPr>
            <a:xfrm>
              <a:off x="3227452" y="4556973"/>
              <a:ext cx="280732" cy="217192"/>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8" name="Google Shape;5918;p21"/>
            <p:cNvSpPr/>
            <p:nvPr/>
          </p:nvSpPr>
          <p:spPr>
            <a:xfrm>
              <a:off x="3129528" y="4660889"/>
              <a:ext cx="387830" cy="265723"/>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9" name="Google Shape;5919;p21"/>
            <p:cNvSpPr/>
            <p:nvPr/>
          </p:nvSpPr>
          <p:spPr>
            <a:xfrm>
              <a:off x="3050985" y="4859733"/>
              <a:ext cx="447385" cy="249276"/>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0" name="Google Shape;5920;p21"/>
            <p:cNvSpPr/>
            <p:nvPr/>
          </p:nvSpPr>
          <p:spPr>
            <a:xfrm>
              <a:off x="3031125" y="5077958"/>
              <a:ext cx="279653" cy="177648"/>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1" name="Google Shape;5921;p21"/>
            <p:cNvSpPr/>
            <p:nvPr/>
          </p:nvSpPr>
          <p:spPr>
            <a:xfrm>
              <a:off x="3079562" y="4761449"/>
              <a:ext cx="31995" cy="25015"/>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2" name="Google Shape;5922;p21"/>
            <p:cNvSpPr/>
            <p:nvPr/>
          </p:nvSpPr>
          <p:spPr>
            <a:xfrm>
              <a:off x="3044604" y="4794400"/>
              <a:ext cx="31006" cy="25015"/>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3" name="Google Shape;5923;p21"/>
            <p:cNvSpPr/>
            <p:nvPr/>
          </p:nvSpPr>
          <p:spPr>
            <a:xfrm>
              <a:off x="3030615" y="473544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4" name="Google Shape;5924;p21"/>
            <p:cNvSpPr/>
            <p:nvPr/>
          </p:nvSpPr>
          <p:spPr>
            <a:xfrm>
              <a:off x="3412306" y="4911316"/>
              <a:ext cx="31006" cy="25015"/>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5" name="Google Shape;5925;p21"/>
            <p:cNvSpPr/>
            <p:nvPr/>
          </p:nvSpPr>
          <p:spPr>
            <a:xfrm>
              <a:off x="3373334" y="4941301"/>
              <a:ext cx="31006" cy="24026"/>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6" name="Google Shape;5926;p21"/>
            <p:cNvSpPr/>
            <p:nvPr/>
          </p:nvSpPr>
          <p:spPr>
            <a:xfrm>
              <a:off x="3262410" y="5198109"/>
              <a:ext cx="31006" cy="25015"/>
            </a:xfrm>
            <a:custGeom>
              <a:rect b="b" l="l" r="r" t="t"/>
              <a:pathLst>
                <a:path extrusionOk="0" h="835"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7" name="Google Shape;5927;p21"/>
            <p:cNvSpPr/>
            <p:nvPr/>
          </p:nvSpPr>
          <p:spPr>
            <a:xfrm>
              <a:off x="3220442" y="5231090"/>
              <a:ext cx="31006" cy="23996"/>
            </a:xfrm>
            <a:custGeom>
              <a:rect b="b" l="l" r="r" t="t"/>
              <a:pathLst>
                <a:path extrusionOk="0" h="801"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8" name="Google Shape;5928;p21"/>
            <p:cNvSpPr/>
            <p:nvPr/>
          </p:nvSpPr>
          <p:spPr>
            <a:xfrm>
              <a:off x="3213463" y="4713490"/>
              <a:ext cx="31006" cy="23996"/>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9" name="Google Shape;5929;p21"/>
            <p:cNvSpPr/>
            <p:nvPr/>
          </p:nvSpPr>
          <p:spPr>
            <a:xfrm>
              <a:off x="3190487" y="4654508"/>
              <a:ext cx="31995" cy="24026"/>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0" name="Google Shape;5930;p21"/>
            <p:cNvSpPr/>
            <p:nvPr/>
          </p:nvSpPr>
          <p:spPr>
            <a:xfrm>
              <a:off x="3474254" y="4608556"/>
              <a:ext cx="31006" cy="25015"/>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1" name="Google Shape;5931;p21"/>
            <p:cNvSpPr/>
            <p:nvPr/>
          </p:nvSpPr>
          <p:spPr>
            <a:xfrm>
              <a:off x="3425307" y="4644533"/>
              <a:ext cx="31006" cy="25015"/>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2" name="Google Shape;5932;p21"/>
            <p:cNvSpPr/>
            <p:nvPr/>
          </p:nvSpPr>
          <p:spPr>
            <a:xfrm>
              <a:off x="3366355" y="443268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3" name="Google Shape;5933;p21"/>
            <p:cNvSpPr/>
            <p:nvPr/>
          </p:nvSpPr>
          <p:spPr>
            <a:xfrm>
              <a:off x="3399305" y="4380745"/>
              <a:ext cx="31006" cy="2498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4" name="Google Shape;5934;p21"/>
            <p:cNvSpPr/>
            <p:nvPr/>
          </p:nvSpPr>
          <p:spPr>
            <a:xfrm>
              <a:off x="2318158" y="4324070"/>
              <a:ext cx="815743" cy="1023678"/>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5" name="Google Shape;5935;p21"/>
            <p:cNvSpPr/>
            <p:nvPr/>
          </p:nvSpPr>
          <p:spPr>
            <a:xfrm>
              <a:off x="2392866" y="4415554"/>
              <a:ext cx="574675" cy="1048602"/>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6" name="Google Shape;5936;p21"/>
            <p:cNvSpPr/>
            <p:nvPr/>
          </p:nvSpPr>
          <p:spPr>
            <a:xfrm>
              <a:off x="2751551" y="5149132"/>
              <a:ext cx="166174" cy="158565"/>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7" name="Google Shape;5937;p21"/>
            <p:cNvSpPr/>
            <p:nvPr/>
          </p:nvSpPr>
          <p:spPr>
            <a:xfrm>
              <a:off x="2622654" y="4908320"/>
              <a:ext cx="229145" cy="228066"/>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8" name="Google Shape;5938;p21"/>
            <p:cNvSpPr/>
            <p:nvPr/>
          </p:nvSpPr>
          <p:spPr>
            <a:xfrm>
              <a:off x="2527695" y="4691503"/>
              <a:ext cx="257155" cy="325788"/>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9" name="Google Shape;5939;p21"/>
            <p:cNvSpPr/>
            <p:nvPr/>
          </p:nvSpPr>
          <p:spPr>
            <a:xfrm>
              <a:off x="2544440" y="4684493"/>
              <a:ext cx="132472" cy="171836"/>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0" name="Google Shape;5940;p21"/>
            <p:cNvSpPr/>
            <p:nvPr/>
          </p:nvSpPr>
          <p:spPr>
            <a:xfrm>
              <a:off x="2414165" y="4499638"/>
              <a:ext cx="169829" cy="203411"/>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1" name="Google Shape;5941;p21"/>
            <p:cNvSpPr/>
            <p:nvPr/>
          </p:nvSpPr>
          <p:spPr>
            <a:xfrm>
              <a:off x="2387774" y="4436702"/>
              <a:ext cx="121268" cy="140920"/>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2" name="Google Shape;5942;p21"/>
            <p:cNvSpPr/>
            <p:nvPr/>
          </p:nvSpPr>
          <p:spPr>
            <a:xfrm>
              <a:off x="2915677" y="4698483"/>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3" name="Google Shape;5943;p21"/>
            <p:cNvSpPr/>
            <p:nvPr/>
          </p:nvSpPr>
          <p:spPr>
            <a:xfrm>
              <a:off x="2880719" y="4656515"/>
              <a:ext cx="34002" cy="26003"/>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4" name="Google Shape;5944;p21"/>
            <p:cNvSpPr/>
            <p:nvPr/>
          </p:nvSpPr>
          <p:spPr>
            <a:xfrm>
              <a:off x="2866730" y="4715467"/>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5" name="Google Shape;5945;p21"/>
            <p:cNvSpPr/>
            <p:nvPr/>
          </p:nvSpPr>
          <p:spPr>
            <a:xfrm>
              <a:off x="2392088" y="4963289"/>
              <a:ext cx="34002" cy="26003"/>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6" name="Google Shape;5946;p21"/>
            <p:cNvSpPr/>
            <p:nvPr/>
          </p:nvSpPr>
          <p:spPr>
            <a:xfrm>
              <a:off x="2402093" y="4907332"/>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7" name="Google Shape;5947;p21"/>
            <p:cNvSpPr/>
            <p:nvPr/>
          </p:nvSpPr>
          <p:spPr>
            <a:xfrm>
              <a:off x="2458049" y="4949299"/>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8" name="Google Shape;5948;p21"/>
            <p:cNvSpPr/>
            <p:nvPr/>
          </p:nvSpPr>
          <p:spPr>
            <a:xfrm>
              <a:off x="2541984" y="4390721"/>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9" name="Google Shape;5949;p21"/>
            <p:cNvSpPr/>
            <p:nvPr/>
          </p:nvSpPr>
          <p:spPr>
            <a:xfrm>
              <a:off x="2504001" y="4373736"/>
              <a:ext cx="33013" cy="26003"/>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0" name="Google Shape;5950;p21"/>
            <p:cNvSpPr/>
            <p:nvPr/>
          </p:nvSpPr>
          <p:spPr>
            <a:xfrm>
              <a:off x="2357130" y="4586569"/>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1" name="Google Shape;5951;p21"/>
            <p:cNvSpPr/>
            <p:nvPr/>
          </p:nvSpPr>
          <p:spPr>
            <a:xfrm>
              <a:off x="2357130" y="4621557"/>
              <a:ext cx="34002" cy="26003"/>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2" name="Google Shape;5952;p21"/>
            <p:cNvSpPr/>
            <p:nvPr/>
          </p:nvSpPr>
          <p:spPr>
            <a:xfrm>
              <a:off x="2880719" y="5026225"/>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3" name="Google Shape;5953;p21"/>
            <p:cNvSpPr/>
            <p:nvPr/>
          </p:nvSpPr>
          <p:spPr>
            <a:xfrm>
              <a:off x="2677861" y="5183102"/>
              <a:ext cx="34032" cy="27022"/>
            </a:xfrm>
            <a:custGeom>
              <a:rect b="b" l="l" r="r" t="t"/>
              <a:pathLst>
                <a:path extrusionOk="0" h="902" w="1136">
                  <a:moveTo>
                    <a:pt x="568" y="1"/>
                  </a:moveTo>
                  <a:cubicBezTo>
                    <a:pt x="1" y="1"/>
                    <a:pt x="1" y="902"/>
                    <a:pt x="568" y="902"/>
                  </a:cubicBezTo>
                  <a:cubicBezTo>
                    <a:pt x="1135" y="902"/>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4" name="Google Shape;5954;p21"/>
            <p:cNvSpPr/>
            <p:nvPr/>
          </p:nvSpPr>
          <p:spPr>
            <a:xfrm>
              <a:off x="2562953" y="4876358"/>
              <a:ext cx="34032" cy="26003"/>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5" name="Google Shape;5955;p21"/>
            <p:cNvSpPr/>
            <p:nvPr/>
          </p:nvSpPr>
          <p:spPr>
            <a:xfrm>
              <a:off x="2824762" y="4851375"/>
              <a:ext cx="34002" cy="26992"/>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56" name="Google Shape;5956;p21"/>
          <p:cNvGrpSpPr/>
          <p:nvPr/>
        </p:nvGrpSpPr>
        <p:grpSpPr>
          <a:xfrm flipH="1" rot="2699802">
            <a:off x="45765" y="-39055"/>
            <a:ext cx="872863" cy="391688"/>
            <a:chOff x="8502760" y="3542528"/>
            <a:chExt cx="711519" cy="319269"/>
          </a:xfrm>
        </p:grpSpPr>
        <p:sp>
          <p:nvSpPr>
            <p:cNvPr id="5957" name="Google Shape;5957;p21"/>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8" name="Google Shape;5958;p21"/>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9" name="Google Shape;5959;p21"/>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0" name="Google Shape;5960;p21"/>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1" name="Google Shape;5961;p21"/>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2" name="Google Shape;5962;p21"/>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3" name="Google Shape;5963;p21"/>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4" name="Google Shape;5964;p21"/>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5" name="Google Shape;5965;p21"/>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66" name="Google Shape;5966;p21"/>
          <p:cNvGrpSpPr/>
          <p:nvPr/>
        </p:nvGrpSpPr>
        <p:grpSpPr>
          <a:xfrm>
            <a:off x="8405369" y="-112602"/>
            <a:ext cx="809979" cy="830659"/>
            <a:chOff x="7973149" y="-201092"/>
            <a:chExt cx="1116750" cy="1145263"/>
          </a:xfrm>
        </p:grpSpPr>
        <p:sp>
          <p:nvSpPr>
            <p:cNvPr id="5967" name="Google Shape;5967;p21"/>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8" name="Google Shape;5968;p21"/>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9" name="Google Shape;5969;p21"/>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0" name="Google Shape;5970;p21"/>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1" name="Google Shape;5971;p21"/>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2" name="Google Shape;5972;p21"/>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3" name="Google Shape;5973;p21"/>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4" name="Google Shape;5974;p21"/>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5" name="Google Shape;5975;p21"/>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6" name="Google Shape;5976;p21"/>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7" name="Google Shape;5977;p21"/>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8" name="Google Shape;5978;p21"/>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9" name="Google Shape;5979;p21"/>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0" name="Google Shape;5980;p21"/>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1" name="Google Shape;5981;p21"/>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2" name="Google Shape;5982;p21"/>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3" name="Google Shape;5983;p21"/>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4" name="Google Shape;5984;p21"/>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5" name="Google Shape;5985;p21"/>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6" name="Google Shape;5986;p21"/>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7" name="Google Shape;5987;p21"/>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8" name="Google Shape;5988;p21"/>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9" name="Google Shape;5989;p21"/>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0" name="Google Shape;5990;p21"/>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1" name="Google Shape;5991;p21"/>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2" name="Google Shape;5992;p21"/>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3" name="Google Shape;5993;p21"/>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4" name="Google Shape;5994;p21"/>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5" name="Google Shape;5995;p21"/>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6" name="Google Shape;5996;p21"/>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7" name="Google Shape;5997;p21"/>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8" name="Google Shape;5998;p21"/>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9" name="Google Shape;5999;p21"/>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0" name="Google Shape;6000;p21"/>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1" name="Google Shape;6001;p21"/>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2" name="Google Shape;6002;p21"/>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3" name="Google Shape;6003;p21"/>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4" name="Google Shape;6004;p21"/>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5" name="Google Shape;6005;p21"/>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6" name="Google Shape;6006;p21"/>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7" name="Google Shape;6007;p21"/>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8" name="Google Shape;6008;p21"/>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9" name="Google Shape;6009;p21"/>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0" name="Google Shape;6010;p21"/>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1" name="Google Shape;6011;p21"/>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2" name="Google Shape;6012;p21"/>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3" name="Google Shape;6013;p21"/>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4" name="Google Shape;6014;p21"/>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5" name="Google Shape;6015;p21"/>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6" name="Google Shape;6016;p21"/>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7" name="Google Shape;6017;p21"/>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8" name="Google Shape;6018;p21"/>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9" name="Google Shape;6019;p21"/>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0" name="Google Shape;6020;p21"/>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1" name="Google Shape;6021;p21"/>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2" name="Google Shape;6022;p21"/>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3" name="Google Shape;6023;p21"/>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4" name="Google Shape;6024;p21"/>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5" name="Google Shape;6025;p21"/>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6" name="Google Shape;6026;p21"/>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7" name="Google Shape;6027;p21"/>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28" name="Google Shape;6028;p21"/>
          <p:cNvGrpSpPr/>
          <p:nvPr/>
        </p:nvGrpSpPr>
        <p:grpSpPr>
          <a:xfrm rot="-5400000">
            <a:off x="7563322" y="69155"/>
            <a:ext cx="117436" cy="105833"/>
            <a:chOff x="7737341" y="1046941"/>
            <a:chExt cx="161913" cy="145916"/>
          </a:xfrm>
        </p:grpSpPr>
        <p:sp>
          <p:nvSpPr>
            <p:cNvPr id="6029" name="Google Shape;6029;p21"/>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0" name="Google Shape;6030;p21"/>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1" name="Google Shape;6031;p21"/>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32" name="Google Shape;6032;p21"/>
          <p:cNvGrpSpPr/>
          <p:nvPr/>
        </p:nvGrpSpPr>
        <p:grpSpPr>
          <a:xfrm flipH="1">
            <a:off x="8145018" y="-112607"/>
            <a:ext cx="687043" cy="689217"/>
            <a:chOff x="-566600" y="186057"/>
            <a:chExt cx="1240151" cy="1244074"/>
          </a:xfrm>
        </p:grpSpPr>
        <p:sp>
          <p:nvSpPr>
            <p:cNvPr id="6033" name="Google Shape;6033;p21"/>
            <p:cNvSpPr/>
            <p:nvPr/>
          </p:nvSpPr>
          <p:spPr>
            <a:xfrm>
              <a:off x="-566600" y="204000"/>
              <a:ext cx="1240151" cy="1226131"/>
            </a:xfrm>
            <a:custGeom>
              <a:rect b="b" l="l" r="r" t="t"/>
              <a:pathLst>
                <a:path extrusionOk="0" h="40929" w="41397">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4" name="Google Shape;6034;p21"/>
            <p:cNvSpPr/>
            <p:nvPr/>
          </p:nvSpPr>
          <p:spPr>
            <a:xfrm>
              <a:off x="-400378" y="186057"/>
              <a:ext cx="958430" cy="1103125"/>
            </a:xfrm>
            <a:custGeom>
              <a:rect b="b" l="l" r="r" t="t"/>
              <a:pathLst>
                <a:path extrusionOk="0" h="36823" w="31993">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5" name="Google Shape;6035;p21"/>
            <p:cNvSpPr/>
            <p:nvPr/>
          </p:nvSpPr>
          <p:spPr>
            <a:xfrm>
              <a:off x="359679" y="1074115"/>
              <a:ext cx="149698" cy="162190"/>
            </a:xfrm>
            <a:custGeom>
              <a:rect b="b" l="l" r="r" t="t"/>
              <a:pathLst>
                <a:path extrusionOk="0" h="5414" w="4997">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6" name="Google Shape;6036;p21"/>
            <p:cNvSpPr/>
            <p:nvPr/>
          </p:nvSpPr>
          <p:spPr>
            <a:xfrm>
              <a:off x="236353" y="959656"/>
              <a:ext cx="203202" cy="189661"/>
            </a:xfrm>
            <a:custGeom>
              <a:rect b="b" l="l" r="r" t="t"/>
              <a:pathLst>
                <a:path extrusionOk="0" h="6331" w="6783">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7" name="Google Shape;6037;p21"/>
            <p:cNvSpPr/>
            <p:nvPr/>
          </p:nvSpPr>
          <p:spPr>
            <a:xfrm>
              <a:off x="102362" y="806493"/>
              <a:ext cx="241368" cy="254848"/>
            </a:xfrm>
            <a:custGeom>
              <a:rect b="b" l="l" r="r" t="t"/>
              <a:pathLst>
                <a:path extrusionOk="0" h="8507" w="8057">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8" name="Google Shape;6038;p21"/>
            <p:cNvSpPr/>
            <p:nvPr/>
          </p:nvSpPr>
          <p:spPr>
            <a:xfrm>
              <a:off x="-43999" y="621638"/>
              <a:ext cx="282829" cy="296819"/>
            </a:xfrm>
            <a:custGeom>
              <a:rect b="b" l="l" r="r" t="t"/>
              <a:pathLst>
                <a:path extrusionOk="0" h="9908" w="9441">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9" name="Google Shape;6039;p21"/>
            <p:cNvSpPr/>
            <p:nvPr/>
          </p:nvSpPr>
          <p:spPr>
            <a:xfrm>
              <a:off x="-193896" y="415126"/>
              <a:ext cx="286783" cy="363444"/>
            </a:xfrm>
            <a:custGeom>
              <a:rect b="b" l="l" r="r" t="t"/>
              <a:pathLst>
                <a:path extrusionOk="0" h="12132" w="9573">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0" name="Google Shape;6040;p21"/>
            <p:cNvSpPr/>
            <p:nvPr/>
          </p:nvSpPr>
          <p:spPr>
            <a:xfrm>
              <a:off x="174824" y="717556"/>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1" name="Google Shape;6041;p21"/>
            <p:cNvSpPr/>
            <p:nvPr/>
          </p:nvSpPr>
          <p:spPr>
            <a:xfrm>
              <a:off x="205798" y="668609"/>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2" name="Google Shape;6042;p21"/>
            <p:cNvSpPr/>
            <p:nvPr/>
          </p:nvSpPr>
          <p:spPr>
            <a:xfrm>
              <a:off x="233776" y="710576"/>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3" name="Google Shape;6043;p21"/>
            <p:cNvSpPr/>
            <p:nvPr/>
          </p:nvSpPr>
          <p:spPr>
            <a:xfrm>
              <a:off x="142832" y="1088284"/>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4" name="Google Shape;6044;p21"/>
            <p:cNvSpPr/>
            <p:nvPr/>
          </p:nvSpPr>
          <p:spPr>
            <a:xfrm>
              <a:off x="167815" y="1028313"/>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5" name="Google Shape;6045;p21"/>
            <p:cNvSpPr/>
            <p:nvPr/>
          </p:nvSpPr>
          <p:spPr>
            <a:xfrm>
              <a:off x="195793" y="1088284"/>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6" name="Google Shape;6046;p21"/>
            <p:cNvSpPr/>
            <p:nvPr/>
          </p:nvSpPr>
          <p:spPr>
            <a:xfrm>
              <a:off x="565502" y="1228176"/>
              <a:ext cx="27022" cy="21000"/>
            </a:xfrm>
            <a:custGeom>
              <a:rect b="b" l="l" r="r" t="t"/>
              <a:pathLst>
                <a:path extrusionOk="0" h="701" w="902">
                  <a:moveTo>
                    <a:pt x="468" y="0"/>
                  </a:moveTo>
                  <a:cubicBezTo>
                    <a:pt x="1" y="0"/>
                    <a:pt x="1" y="701"/>
                    <a:pt x="468" y="701"/>
                  </a:cubicBezTo>
                  <a:cubicBezTo>
                    <a:pt x="902" y="667"/>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7" name="Google Shape;6047;p21"/>
            <p:cNvSpPr/>
            <p:nvPr/>
          </p:nvSpPr>
          <p:spPr>
            <a:xfrm>
              <a:off x="583505" y="1283114"/>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8" name="Google Shape;6048;p21"/>
            <p:cNvSpPr/>
            <p:nvPr/>
          </p:nvSpPr>
          <p:spPr>
            <a:xfrm>
              <a:off x="20944" y="550674"/>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9" name="Google Shape;6049;p21"/>
            <p:cNvSpPr/>
            <p:nvPr/>
          </p:nvSpPr>
          <p:spPr>
            <a:xfrm>
              <a:off x="37928" y="504722"/>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0" name="Google Shape;6050;p21"/>
            <p:cNvSpPr/>
            <p:nvPr/>
          </p:nvSpPr>
          <p:spPr>
            <a:xfrm>
              <a:off x="72886" y="539680"/>
              <a:ext cx="27022" cy="21030"/>
            </a:xfrm>
            <a:custGeom>
              <a:rect b="b" l="l" r="r" t="t"/>
              <a:pathLst>
                <a:path extrusionOk="0" h="702" w="902">
                  <a:moveTo>
                    <a:pt x="468" y="1"/>
                  </a:moveTo>
                  <a:cubicBezTo>
                    <a:pt x="1" y="1"/>
                    <a:pt x="1" y="701"/>
                    <a:pt x="468" y="701"/>
                  </a:cubicBezTo>
                  <a:cubicBezTo>
                    <a:pt x="902" y="701"/>
                    <a:pt x="902"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1" name="Google Shape;6051;p21"/>
            <p:cNvSpPr/>
            <p:nvPr/>
          </p:nvSpPr>
          <p:spPr>
            <a:xfrm>
              <a:off x="-313807" y="536685"/>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2" name="Google Shape;6052;p21"/>
            <p:cNvSpPr/>
            <p:nvPr/>
          </p:nvSpPr>
          <p:spPr>
            <a:xfrm>
              <a:off x="-289813" y="469735"/>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3" name="Google Shape;6053;p21"/>
            <p:cNvSpPr/>
            <p:nvPr/>
          </p:nvSpPr>
          <p:spPr>
            <a:xfrm>
              <a:off x="-247845" y="522696"/>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4" name="Google Shape;6054;p21"/>
            <p:cNvSpPr/>
            <p:nvPr/>
          </p:nvSpPr>
          <p:spPr>
            <a:xfrm>
              <a:off x="-56011" y="34083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5" name="Google Shape;6055;p21"/>
            <p:cNvSpPr/>
            <p:nvPr/>
          </p:nvSpPr>
          <p:spPr>
            <a:xfrm>
              <a:off x="-10030" y="329843"/>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6" name="Google Shape;6056;p21"/>
            <p:cNvSpPr/>
            <p:nvPr/>
          </p:nvSpPr>
          <p:spPr>
            <a:xfrm>
              <a:off x="-70001" y="69356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7" name="Google Shape;6057;p21"/>
            <p:cNvSpPr/>
            <p:nvPr/>
          </p:nvSpPr>
          <p:spPr>
            <a:xfrm>
              <a:off x="258759" y="864457"/>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8" name="Google Shape;6058;p21"/>
            <p:cNvSpPr/>
            <p:nvPr/>
          </p:nvSpPr>
          <p:spPr>
            <a:xfrm>
              <a:off x="37928" y="896420"/>
              <a:ext cx="27022" cy="21000"/>
            </a:xfrm>
            <a:custGeom>
              <a:rect b="b" l="l" r="r" t="t"/>
              <a:pathLst>
                <a:path extrusionOk="0" h="701" w="902">
                  <a:moveTo>
                    <a:pt x="467" y="0"/>
                  </a:moveTo>
                  <a:cubicBezTo>
                    <a:pt x="0" y="0"/>
                    <a:pt x="0" y="701"/>
                    <a:pt x="467" y="701"/>
                  </a:cubicBezTo>
                  <a:cubicBezTo>
                    <a:pt x="901" y="668"/>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9" name="Google Shape;6059;p21"/>
            <p:cNvSpPr/>
            <p:nvPr/>
          </p:nvSpPr>
          <p:spPr>
            <a:xfrm>
              <a:off x="460598" y="1014324"/>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60" name="Google Shape;6060;p21"/>
          <p:cNvGrpSpPr/>
          <p:nvPr/>
        </p:nvGrpSpPr>
        <p:grpSpPr>
          <a:xfrm flipH="1">
            <a:off x="7889429" y="-139208"/>
            <a:ext cx="499188" cy="482707"/>
            <a:chOff x="-168381" y="-168706"/>
            <a:chExt cx="901061" cy="871312"/>
          </a:xfrm>
        </p:grpSpPr>
        <p:sp>
          <p:nvSpPr>
            <p:cNvPr id="6061" name="Google Shape;6061;p21"/>
            <p:cNvSpPr/>
            <p:nvPr/>
          </p:nvSpPr>
          <p:spPr>
            <a:xfrm>
              <a:off x="-157717" y="-134796"/>
              <a:ext cx="890397" cy="837402"/>
            </a:xfrm>
            <a:custGeom>
              <a:rect b="b" l="l" r="r" t="t"/>
              <a:pathLst>
                <a:path extrusionOk="0" h="27953" w="29722">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2" name="Google Shape;6062;p21"/>
            <p:cNvSpPr/>
            <p:nvPr/>
          </p:nvSpPr>
          <p:spPr>
            <a:xfrm>
              <a:off x="-168381" y="-168706"/>
              <a:ext cx="804808" cy="754000"/>
            </a:xfrm>
            <a:custGeom>
              <a:rect b="b" l="l" r="r" t="t"/>
              <a:pathLst>
                <a:path extrusionOk="0" h="25169" w="26865">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3" name="Google Shape;6063;p21"/>
            <p:cNvSpPr/>
            <p:nvPr/>
          </p:nvSpPr>
          <p:spPr>
            <a:xfrm>
              <a:off x="380880" y="342484"/>
              <a:ext cx="199876" cy="224232"/>
            </a:xfrm>
            <a:custGeom>
              <a:rect b="b" l="l" r="r" t="t"/>
              <a:pathLst>
                <a:path extrusionOk="0" h="7485" w="6672">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4" name="Google Shape;6064;p21"/>
            <p:cNvSpPr/>
            <p:nvPr/>
          </p:nvSpPr>
          <p:spPr>
            <a:xfrm>
              <a:off x="243984" y="203700"/>
              <a:ext cx="219978" cy="244124"/>
            </a:xfrm>
            <a:custGeom>
              <a:rect b="b" l="l" r="r" t="t"/>
              <a:pathLst>
                <a:path extrusionOk="0" h="8149" w="7343">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5" name="Google Shape;6065;p21"/>
            <p:cNvSpPr/>
            <p:nvPr/>
          </p:nvSpPr>
          <p:spPr>
            <a:xfrm>
              <a:off x="73119" y="64048"/>
              <a:ext cx="303799" cy="334805"/>
            </a:xfrm>
            <a:custGeom>
              <a:rect b="b" l="l" r="r" t="t"/>
              <a:pathLst>
                <a:path extrusionOk="0" h="11176" w="10141">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6" name="Google Shape;6066;p21"/>
            <p:cNvSpPr/>
            <p:nvPr/>
          </p:nvSpPr>
          <p:spPr>
            <a:xfrm>
              <a:off x="-59793" y="-50082"/>
              <a:ext cx="283847" cy="333038"/>
            </a:xfrm>
            <a:custGeom>
              <a:rect b="b" l="l" r="r" t="t"/>
              <a:pathLst>
                <a:path extrusionOk="0" h="11117" w="9475">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7" name="Google Shape;6067;p21"/>
            <p:cNvSpPr/>
            <p:nvPr/>
          </p:nvSpPr>
          <p:spPr>
            <a:xfrm>
              <a:off x="459812" y="66055"/>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8" name="Google Shape;6068;p21"/>
            <p:cNvSpPr/>
            <p:nvPr/>
          </p:nvSpPr>
          <p:spPr>
            <a:xfrm>
              <a:off x="471794" y="121023"/>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9" name="Google Shape;6069;p21"/>
            <p:cNvSpPr/>
            <p:nvPr/>
          </p:nvSpPr>
          <p:spPr>
            <a:xfrm>
              <a:off x="512773" y="80044"/>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0" name="Google Shape;6070;p21"/>
            <p:cNvSpPr/>
            <p:nvPr/>
          </p:nvSpPr>
          <p:spPr>
            <a:xfrm>
              <a:off x="89085" y="51170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1" name="Google Shape;6071;p21"/>
            <p:cNvSpPr/>
            <p:nvPr/>
          </p:nvSpPr>
          <p:spPr>
            <a:xfrm>
              <a:off x="115086" y="451761"/>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2" name="Google Shape;6072;p21"/>
            <p:cNvSpPr/>
            <p:nvPr/>
          </p:nvSpPr>
          <p:spPr>
            <a:xfrm>
              <a:off x="147049" y="503734"/>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3" name="Google Shape;6073;p21"/>
            <p:cNvSpPr/>
            <p:nvPr/>
          </p:nvSpPr>
          <p:spPr>
            <a:xfrm>
              <a:off x="7943" y="204958"/>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4" name="Google Shape;6074;p21"/>
            <p:cNvSpPr/>
            <p:nvPr/>
          </p:nvSpPr>
          <p:spPr>
            <a:xfrm>
              <a:off x="13934" y="146995"/>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5" name="Google Shape;6075;p21"/>
            <p:cNvSpPr/>
            <p:nvPr/>
          </p:nvSpPr>
          <p:spPr>
            <a:xfrm>
              <a:off x="430845" y="285898"/>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6" name="Google Shape;6076;p21"/>
            <p:cNvSpPr/>
            <p:nvPr/>
          </p:nvSpPr>
          <p:spPr>
            <a:xfrm>
              <a:off x="462808" y="268913"/>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7" name="Google Shape;6077;p21"/>
            <p:cNvSpPr/>
            <p:nvPr/>
          </p:nvSpPr>
          <p:spPr>
            <a:xfrm>
              <a:off x="219990" y="5096"/>
              <a:ext cx="28010" cy="21030"/>
            </a:xfrm>
            <a:custGeom>
              <a:rect b="b" l="l" r="r" t="t"/>
              <a:pathLst>
                <a:path extrusionOk="0" h="702" w="935">
                  <a:moveTo>
                    <a:pt x="468" y="1"/>
                  </a:moveTo>
                  <a:cubicBezTo>
                    <a:pt x="1" y="1"/>
                    <a:pt x="1" y="701"/>
                    <a:pt x="468" y="701"/>
                  </a:cubicBezTo>
                  <a:cubicBezTo>
                    <a:pt x="935" y="701"/>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8" name="Google Shape;6078;p21"/>
            <p:cNvSpPr/>
            <p:nvPr/>
          </p:nvSpPr>
          <p:spPr>
            <a:xfrm>
              <a:off x="578705" y="465750"/>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9" name="Google Shape;6079;p21"/>
            <p:cNvSpPr/>
            <p:nvPr/>
          </p:nvSpPr>
          <p:spPr>
            <a:xfrm>
              <a:off x="494770" y="52371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80" name="Google Shape;6080;p21"/>
          <p:cNvGrpSpPr/>
          <p:nvPr/>
        </p:nvGrpSpPr>
        <p:grpSpPr>
          <a:xfrm>
            <a:off x="7063672" y="-121094"/>
            <a:ext cx="397610" cy="555774"/>
            <a:chOff x="1897495" y="-461400"/>
            <a:chExt cx="815443" cy="1139815"/>
          </a:xfrm>
        </p:grpSpPr>
        <p:sp>
          <p:nvSpPr>
            <p:cNvPr id="6081" name="Google Shape;6081;p21"/>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2" name="Google Shape;6082;p21"/>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3" name="Google Shape;6083;p21"/>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4" name="Google Shape;6084;p21"/>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5" name="Google Shape;6085;p21"/>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6" name="Google Shape;6086;p21"/>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7" name="Google Shape;6087;p21"/>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8" name="Google Shape;6088;p21"/>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9" name="Google Shape;6089;p21"/>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0" name="Google Shape;6090;p21"/>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1" name="Google Shape;6091;p21"/>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2" name="Google Shape;6092;p21"/>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3" name="Google Shape;6093;p21"/>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4" name="Google Shape;6094;p21"/>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5" name="Google Shape;6095;p21"/>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6" name="Google Shape;6096;p21"/>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7" name="Google Shape;6097;p21"/>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8" name="Google Shape;6098;p21"/>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9" name="Google Shape;6099;p21"/>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0" name="Google Shape;6100;p21"/>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1" name="Google Shape;6101;p21"/>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2" name="Google Shape;6102;p21"/>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03" name="Google Shape;6103;p21"/>
          <p:cNvGrpSpPr/>
          <p:nvPr/>
        </p:nvGrpSpPr>
        <p:grpSpPr>
          <a:xfrm rot="10800000">
            <a:off x="8579697" y="4308693"/>
            <a:ext cx="519193" cy="813144"/>
            <a:chOff x="1897495" y="-461400"/>
            <a:chExt cx="815443" cy="1139815"/>
          </a:xfrm>
        </p:grpSpPr>
        <p:sp>
          <p:nvSpPr>
            <p:cNvPr id="6104" name="Google Shape;6104;p21"/>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5" name="Google Shape;6105;p21"/>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6" name="Google Shape;6106;p21"/>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7" name="Google Shape;6107;p21"/>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8" name="Google Shape;6108;p21"/>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9" name="Google Shape;6109;p21"/>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0" name="Google Shape;6110;p21"/>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1" name="Google Shape;6111;p21"/>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2" name="Google Shape;6112;p21"/>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3" name="Google Shape;6113;p21"/>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4" name="Google Shape;6114;p21"/>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5" name="Google Shape;6115;p21"/>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6" name="Google Shape;6116;p21"/>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7" name="Google Shape;6117;p21"/>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8" name="Google Shape;6118;p21"/>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9" name="Google Shape;6119;p21"/>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0" name="Google Shape;6120;p21"/>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1" name="Google Shape;6121;p21"/>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2" name="Google Shape;6122;p21"/>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3" name="Google Shape;6123;p21"/>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4" name="Google Shape;6124;p21"/>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5" name="Google Shape;6125;p21"/>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26" name="Google Shape;6126;p21"/>
          <p:cNvGrpSpPr/>
          <p:nvPr/>
        </p:nvGrpSpPr>
        <p:grpSpPr>
          <a:xfrm rot="10800000">
            <a:off x="8370109" y="3535768"/>
            <a:ext cx="880479" cy="667378"/>
            <a:chOff x="-320607" y="2105391"/>
            <a:chExt cx="1152762" cy="873760"/>
          </a:xfrm>
        </p:grpSpPr>
        <p:sp>
          <p:nvSpPr>
            <p:cNvPr id="6127" name="Google Shape;6127;p21"/>
            <p:cNvSpPr/>
            <p:nvPr/>
          </p:nvSpPr>
          <p:spPr>
            <a:xfrm>
              <a:off x="545521" y="2184503"/>
              <a:ext cx="286633" cy="151345"/>
            </a:xfrm>
            <a:custGeom>
              <a:rect b="b" l="l" r="r" t="t"/>
              <a:pathLst>
                <a:path extrusionOk="0" h="5052" w="9568">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8" name="Google Shape;6128;p21"/>
            <p:cNvSpPr/>
            <p:nvPr/>
          </p:nvSpPr>
          <p:spPr>
            <a:xfrm>
              <a:off x="400687" y="2105391"/>
              <a:ext cx="173873" cy="225969"/>
            </a:xfrm>
            <a:custGeom>
              <a:rect b="b" l="l" r="r" t="t"/>
              <a:pathLst>
                <a:path extrusionOk="0" h="7543" w="5804">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9" name="Google Shape;6129;p21"/>
            <p:cNvSpPr/>
            <p:nvPr/>
          </p:nvSpPr>
          <p:spPr>
            <a:xfrm>
              <a:off x="409644" y="2504068"/>
              <a:ext cx="345769" cy="163238"/>
            </a:xfrm>
            <a:custGeom>
              <a:rect b="b" l="l" r="r" t="t"/>
              <a:pathLst>
                <a:path extrusionOk="0" h="5449" w="11542">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0" name="Google Shape;6130;p21"/>
            <p:cNvSpPr/>
            <p:nvPr/>
          </p:nvSpPr>
          <p:spPr>
            <a:xfrm>
              <a:off x="43560" y="2378345"/>
              <a:ext cx="154281" cy="295740"/>
            </a:xfrm>
            <a:custGeom>
              <a:rect b="b" l="l" r="r" t="t"/>
              <a:pathLst>
                <a:path extrusionOk="0" h="9872" w="515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1" name="Google Shape;6131;p21"/>
            <p:cNvSpPr/>
            <p:nvPr/>
          </p:nvSpPr>
          <p:spPr>
            <a:xfrm>
              <a:off x="-320607" y="2252322"/>
              <a:ext cx="1065079" cy="726829"/>
            </a:xfrm>
            <a:custGeom>
              <a:rect b="b" l="l" r="r" t="t"/>
              <a:pathLst>
                <a:path extrusionOk="0" h="24262" w="35553">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2" name="Google Shape;6132;p21"/>
            <p:cNvSpPr/>
            <p:nvPr/>
          </p:nvSpPr>
          <p:spPr>
            <a:xfrm>
              <a:off x="104879" y="2424356"/>
              <a:ext cx="79058" cy="353708"/>
            </a:xfrm>
            <a:custGeom>
              <a:rect b="b" l="l" r="r" t="t"/>
              <a:pathLst>
                <a:path extrusionOk="0" h="11807" w="2639">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3" name="Google Shape;6133;p21"/>
            <p:cNvSpPr/>
            <p:nvPr/>
          </p:nvSpPr>
          <p:spPr>
            <a:xfrm>
              <a:off x="277062" y="2568202"/>
              <a:ext cx="405355" cy="74504"/>
            </a:xfrm>
            <a:custGeom>
              <a:rect b="b" l="l" r="r" t="t"/>
              <a:pathLst>
                <a:path extrusionOk="0" h="2487" w="13531">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4" name="Google Shape;6134;p21"/>
            <p:cNvSpPr/>
            <p:nvPr/>
          </p:nvSpPr>
          <p:spPr>
            <a:xfrm>
              <a:off x="455596" y="2167309"/>
              <a:ext cx="63929" cy="225011"/>
            </a:xfrm>
            <a:custGeom>
              <a:rect b="b" l="l" r="r" t="t"/>
              <a:pathLst>
                <a:path extrusionOk="0" h="7511" w="2134">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5" name="Google Shape;6135;p21"/>
            <p:cNvSpPr/>
            <p:nvPr/>
          </p:nvSpPr>
          <p:spPr>
            <a:xfrm>
              <a:off x="729387" y="2208408"/>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6" name="Google Shape;6136;p21"/>
            <p:cNvSpPr/>
            <p:nvPr/>
          </p:nvSpPr>
          <p:spPr>
            <a:xfrm>
              <a:off x="752363" y="2250375"/>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7" name="Google Shape;6137;p21"/>
            <p:cNvSpPr/>
            <p:nvPr/>
          </p:nvSpPr>
          <p:spPr>
            <a:xfrm>
              <a:off x="770366" y="2210415"/>
              <a:ext cx="28010" cy="21000"/>
            </a:xfrm>
            <a:custGeom>
              <a:rect b="b" l="l" r="r" t="t"/>
              <a:pathLst>
                <a:path extrusionOk="0" h="701" w="935">
                  <a:moveTo>
                    <a:pt x="467" y="0"/>
                  </a:moveTo>
                  <a:cubicBezTo>
                    <a:pt x="0" y="0"/>
                    <a:pt x="0" y="701"/>
                    <a:pt x="467" y="701"/>
                  </a:cubicBezTo>
                  <a:cubicBezTo>
                    <a:pt x="901" y="701"/>
                    <a:pt x="934"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8" name="Google Shape;6138;p21"/>
            <p:cNvSpPr/>
            <p:nvPr/>
          </p:nvSpPr>
          <p:spPr>
            <a:xfrm>
              <a:off x="611483" y="2546155"/>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9" name="Google Shape;6139;p21"/>
            <p:cNvSpPr/>
            <p:nvPr/>
          </p:nvSpPr>
          <p:spPr>
            <a:xfrm>
              <a:off x="647459" y="2525156"/>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0" name="Google Shape;6140;p21"/>
            <p:cNvSpPr/>
            <p:nvPr/>
          </p:nvSpPr>
          <p:spPr>
            <a:xfrm>
              <a:off x="687420" y="2593125"/>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1" name="Google Shape;6141;p21"/>
            <p:cNvSpPr/>
            <p:nvPr/>
          </p:nvSpPr>
          <p:spPr>
            <a:xfrm>
              <a:off x="448616" y="2158442"/>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2" name="Google Shape;6142;p21"/>
            <p:cNvSpPr/>
            <p:nvPr/>
          </p:nvSpPr>
          <p:spPr>
            <a:xfrm>
              <a:off x="506550" y="2205412"/>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3" name="Google Shape;6143;p21"/>
            <p:cNvSpPr/>
            <p:nvPr/>
          </p:nvSpPr>
          <p:spPr>
            <a:xfrm>
              <a:off x="149842" y="2499185"/>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4" name="Google Shape;6144;p21"/>
            <p:cNvSpPr/>
            <p:nvPr/>
          </p:nvSpPr>
          <p:spPr>
            <a:xfrm>
              <a:off x="149842" y="2459224"/>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5" name="Google Shape;6145;p21"/>
            <p:cNvSpPr/>
            <p:nvPr/>
          </p:nvSpPr>
          <p:spPr>
            <a:xfrm>
              <a:off x="68902" y="2478186"/>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46" name="Google Shape;6146;p21"/>
          <p:cNvGrpSpPr/>
          <p:nvPr/>
        </p:nvGrpSpPr>
        <p:grpSpPr>
          <a:xfrm flipH="1" rot="5400000">
            <a:off x="8808755" y="903605"/>
            <a:ext cx="117436" cy="105833"/>
            <a:chOff x="7737341" y="1046941"/>
            <a:chExt cx="161913" cy="145916"/>
          </a:xfrm>
        </p:grpSpPr>
        <p:sp>
          <p:nvSpPr>
            <p:cNvPr id="6147" name="Google Shape;6147;p21"/>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8" name="Google Shape;6148;p21"/>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9" name="Google Shape;6149;p21"/>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50" name="Google Shape;6150;p21"/>
          <p:cNvGrpSpPr/>
          <p:nvPr/>
        </p:nvGrpSpPr>
        <p:grpSpPr>
          <a:xfrm flipH="1" rot="-8257188">
            <a:off x="7479248" y="4812751"/>
            <a:ext cx="872869" cy="391714"/>
            <a:chOff x="8502760" y="3542528"/>
            <a:chExt cx="711519" cy="319269"/>
          </a:xfrm>
        </p:grpSpPr>
        <p:sp>
          <p:nvSpPr>
            <p:cNvPr id="6151" name="Google Shape;6151;p21"/>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2" name="Google Shape;6152;p21"/>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3" name="Google Shape;6153;p21"/>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4" name="Google Shape;6154;p21"/>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5" name="Google Shape;6155;p21"/>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6" name="Google Shape;6156;p21"/>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7" name="Google Shape;6157;p21"/>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8" name="Google Shape;6158;p21"/>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9" name="Google Shape;6159;p21"/>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60" name="Google Shape;6160;p21"/>
          <p:cNvSpPr txBox="1"/>
          <p:nvPr>
            <p:ph type="title"/>
          </p:nvPr>
        </p:nvSpPr>
        <p:spPr>
          <a:xfrm>
            <a:off x="733947" y="1877714"/>
            <a:ext cx="1828500" cy="5730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3000"/>
              <a:buNone/>
              <a:defRPr i="0"/>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6161" name="Google Shape;6161;p21"/>
          <p:cNvSpPr txBox="1"/>
          <p:nvPr>
            <p:ph idx="1" type="subTitle"/>
          </p:nvPr>
        </p:nvSpPr>
        <p:spPr>
          <a:xfrm>
            <a:off x="623539" y="2504551"/>
            <a:ext cx="3287400" cy="13323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None/>
              <a:defRPr sz="1400">
                <a:latin typeface="Nunito"/>
                <a:ea typeface="Nunito"/>
                <a:cs typeface="Nunito"/>
                <a:sym typeface="Nunito"/>
              </a:defRPr>
            </a:lvl1pPr>
            <a:lvl2pPr lvl="1" rtl="0">
              <a:lnSpc>
                <a:spcPct val="115000"/>
              </a:lnSpc>
              <a:spcBef>
                <a:spcPts val="0"/>
              </a:spcBef>
              <a:spcAft>
                <a:spcPts val="0"/>
              </a:spcAft>
              <a:buNone/>
              <a:defRPr sz="1400">
                <a:latin typeface="Nunito"/>
                <a:ea typeface="Nunito"/>
                <a:cs typeface="Nunito"/>
                <a:sym typeface="Nunito"/>
              </a:defRPr>
            </a:lvl2pPr>
            <a:lvl3pPr lvl="2" rtl="0">
              <a:lnSpc>
                <a:spcPct val="115000"/>
              </a:lnSpc>
              <a:spcBef>
                <a:spcPts val="0"/>
              </a:spcBef>
              <a:spcAft>
                <a:spcPts val="0"/>
              </a:spcAft>
              <a:buNone/>
              <a:defRPr sz="1400">
                <a:latin typeface="Nunito"/>
                <a:ea typeface="Nunito"/>
                <a:cs typeface="Nunito"/>
                <a:sym typeface="Nunito"/>
              </a:defRPr>
            </a:lvl3pPr>
            <a:lvl4pPr lvl="3" rtl="0">
              <a:lnSpc>
                <a:spcPct val="115000"/>
              </a:lnSpc>
              <a:spcBef>
                <a:spcPts val="0"/>
              </a:spcBef>
              <a:spcAft>
                <a:spcPts val="0"/>
              </a:spcAft>
              <a:buNone/>
              <a:defRPr sz="1400">
                <a:latin typeface="Nunito"/>
                <a:ea typeface="Nunito"/>
                <a:cs typeface="Nunito"/>
                <a:sym typeface="Nunito"/>
              </a:defRPr>
            </a:lvl4pPr>
            <a:lvl5pPr lvl="4" rtl="0">
              <a:lnSpc>
                <a:spcPct val="115000"/>
              </a:lnSpc>
              <a:spcBef>
                <a:spcPts val="0"/>
              </a:spcBef>
              <a:spcAft>
                <a:spcPts val="0"/>
              </a:spcAft>
              <a:buNone/>
              <a:defRPr sz="1400">
                <a:latin typeface="Nunito"/>
                <a:ea typeface="Nunito"/>
                <a:cs typeface="Nunito"/>
                <a:sym typeface="Nunito"/>
              </a:defRPr>
            </a:lvl5pPr>
            <a:lvl6pPr lvl="5" rtl="0">
              <a:lnSpc>
                <a:spcPct val="115000"/>
              </a:lnSpc>
              <a:spcBef>
                <a:spcPts val="0"/>
              </a:spcBef>
              <a:spcAft>
                <a:spcPts val="0"/>
              </a:spcAft>
              <a:buNone/>
              <a:defRPr sz="1400">
                <a:latin typeface="Nunito"/>
                <a:ea typeface="Nunito"/>
                <a:cs typeface="Nunito"/>
                <a:sym typeface="Nunito"/>
              </a:defRPr>
            </a:lvl6pPr>
            <a:lvl7pPr lvl="6" rtl="0">
              <a:lnSpc>
                <a:spcPct val="115000"/>
              </a:lnSpc>
              <a:spcBef>
                <a:spcPts val="0"/>
              </a:spcBef>
              <a:spcAft>
                <a:spcPts val="0"/>
              </a:spcAft>
              <a:buNone/>
              <a:defRPr sz="1400">
                <a:latin typeface="Nunito"/>
                <a:ea typeface="Nunito"/>
                <a:cs typeface="Nunito"/>
                <a:sym typeface="Nunito"/>
              </a:defRPr>
            </a:lvl7pPr>
            <a:lvl8pPr lvl="7" rtl="0">
              <a:lnSpc>
                <a:spcPct val="115000"/>
              </a:lnSpc>
              <a:spcBef>
                <a:spcPts val="0"/>
              </a:spcBef>
              <a:spcAft>
                <a:spcPts val="0"/>
              </a:spcAft>
              <a:buNone/>
              <a:defRPr sz="1400">
                <a:latin typeface="Nunito"/>
                <a:ea typeface="Nunito"/>
                <a:cs typeface="Nunito"/>
                <a:sym typeface="Nunito"/>
              </a:defRPr>
            </a:lvl8pPr>
            <a:lvl9pPr lvl="8" rtl="0">
              <a:lnSpc>
                <a:spcPct val="115000"/>
              </a:lnSpc>
              <a:spcBef>
                <a:spcPts val="0"/>
              </a:spcBef>
              <a:spcAft>
                <a:spcPts val="0"/>
              </a:spcAft>
              <a:buNone/>
              <a:defRPr sz="1400">
                <a:latin typeface="Nunito"/>
                <a:ea typeface="Nunito"/>
                <a:cs typeface="Nunito"/>
                <a:sym typeface="Nunito"/>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Title Slide_1_1_1_1">
    <p:spTree>
      <p:nvGrpSpPr>
        <p:cNvPr id="6162" name="Shape 6162"/>
        <p:cNvGrpSpPr/>
        <p:nvPr/>
      </p:nvGrpSpPr>
      <p:grpSpPr>
        <a:xfrm>
          <a:off x="0" y="0"/>
          <a:ext cx="0" cy="0"/>
          <a:chOff x="0" y="0"/>
          <a:chExt cx="0" cy="0"/>
        </a:xfrm>
      </p:grpSpPr>
      <p:sp>
        <p:nvSpPr>
          <p:cNvPr id="6163" name="Google Shape;6163;p22"/>
          <p:cNvSpPr/>
          <p:nvPr/>
        </p:nvSpPr>
        <p:spPr>
          <a:xfrm rot="5400000">
            <a:off x="-1265925" y="1609424"/>
            <a:ext cx="3000054" cy="468199"/>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4" name="Google Shape;6164;p22"/>
          <p:cNvSpPr/>
          <p:nvPr/>
        </p:nvSpPr>
        <p:spPr>
          <a:xfrm>
            <a:off x="5828166" y="-32958"/>
            <a:ext cx="3377637" cy="527437"/>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65" name="Google Shape;6165;p22"/>
          <p:cNvGrpSpPr/>
          <p:nvPr/>
        </p:nvGrpSpPr>
        <p:grpSpPr>
          <a:xfrm rot="-8282980">
            <a:off x="8484486" y="3972857"/>
            <a:ext cx="1039249" cy="790773"/>
            <a:chOff x="-206267" y="355694"/>
            <a:chExt cx="1406323" cy="899150"/>
          </a:xfrm>
        </p:grpSpPr>
        <p:sp>
          <p:nvSpPr>
            <p:cNvPr id="6166" name="Google Shape;6166;p22"/>
            <p:cNvSpPr/>
            <p:nvPr/>
          </p:nvSpPr>
          <p:spPr>
            <a:xfrm>
              <a:off x="-206267" y="355694"/>
              <a:ext cx="1329334" cy="847138"/>
            </a:xfrm>
            <a:custGeom>
              <a:rect b="b" l="l" r="r" t="t"/>
              <a:pathLst>
                <a:path extrusionOk="0" h="28278" w="44374">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7" name="Google Shape;6167;p22"/>
            <p:cNvSpPr/>
            <p:nvPr/>
          </p:nvSpPr>
          <p:spPr>
            <a:xfrm>
              <a:off x="597494" y="885935"/>
              <a:ext cx="69981" cy="159014"/>
            </a:xfrm>
            <a:custGeom>
              <a:rect b="b" l="l" r="r" t="t"/>
              <a:pathLst>
                <a:path extrusionOk="0" h="5308" w="2336">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8" name="Google Shape;6168;p22"/>
            <p:cNvSpPr/>
            <p:nvPr/>
          </p:nvSpPr>
          <p:spPr>
            <a:xfrm>
              <a:off x="702218" y="915411"/>
              <a:ext cx="138134" cy="70969"/>
            </a:xfrm>
            <a:custGeom>
              <a:rect b="b" l="l" r="r" t="t"/>
              <a:pathLst>
                <a:path extrusionOk="0" h="2369" w="4611">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9" name="Google Shape;6169;p22"/>
            <p:cNvSpPr/>
            <p:nvPr/>
          </p:nvSpPr>
          <p:spPr>
            <a:xfrm>
              <a:off x="751374" y="1028883"/>
              <a:ext cx="62971" cy="125642"/>
            </a:xfrm>
            <a:custGeom>
              <a:rect b="b" l="l" r="r" t="t"/>
              <a:pathLst>
                <a:path extrusionOk="0" h="4194" w="2102">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0" name="Google Shape;6170;p22"/>
            <p:cNvSpPr/>
            <p:nvPr/>
          </p:nvSpPr>
          <p:spPr>
            <a:xfrm>
              <a:off x="853402" y="1015612"/>
              <a:ext cx="117823" cy="84001"/>
            </a:xfrm>
            <a:custGeom>
              <a:rect b="b" l="l" r="r" t="t"/>
              <a:pathLst>
                <a:path extrusionOk="0" h="2804" w="3933">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1" name="Google Shape;6171;p22"/>
            <p:cNvSpPr/>
            <p:nvPr/>
          </p:nvSpPr>
          <p:spPr>
            <a:xfrm>
              <a:off x="921251" y="1139478"/>
              <a:ext cx="62971" cy="115366"/>
            </a:xfrm>
            <a:custGeom>
              <a:rect b="b" l="l" r="r" t="t"/>
              <a:pathLst>
                <a:path extrusionOk="0" h="3851" w="2102">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2" name="Google Shape;6172;p22"/>
            <p:cNvSpPr/>
            <p:nvPr/>
          </p:nvSpPr>
          <p:spPr>
            <a:xfrm>
              <a:off x="999165" y="1094485"/>
              <a:ext cx="88974" cy="73576"/>
            </a:xfrm>
            <a:custGeom>
              <a:rect b="b" l="l" r="r" t="t"/>
              <a:pathLst>
                <a:path extrusionOk="0" h="2456" w="297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3" name="Google Shape;6173;p22"/>
            <p:cNvSpPr/>
            <p:nvPr/>
          </p:nvSpPr>
          <p:spPr>
            <a:xfrm>
              <a:off x="1060693" y="1176263"/>
              <a:ext cx="139362" cy="76422"/>
            </a:xfrm>
            <a:custGeom>
              <a:rect b="b" l="l" r="r" t="t"/>
              <a:pathLst>
                <a:path extrusionOk="0" h="2551" w="4652">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74" name="Google Shape;6174;p22"/>
          <p:cNvGrpSpPr/>
          <p:nvPr/>
        </p:nvGrpSpPr>
        <p:grpSpPr>
          <a:xfrm rot="7845114">
            <a:off x="-74811" y="-242520"/>
            <a:ext cx="979622" cy="1072999"/>
            <a:chOff x="2318158" y="4088320"/>
            <a:chExt cx="1256104" cy="1375835"/>
          </a:xfrm>
        </p:grpSpPr>
        <p:sp>
          <p:nvSpPr>
            <p:cNvPr id="6175" name="Google Shape;6175;p22"/>
            <p:cNvSpPr/>
            <p:nvPr/>
          </p:nvSpPr>
          <p:spPr>
            <a:xfrm>
              <a:off x="2820748" y="4145416"/>
              <a:ext cx="387171" cy="1065798"/>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6" name="Google Shape;6176;p22"/>
            <p:cNvSpPr/>
            <p:nvPr/>
          </p:nvSpPr>
          <p:spPr>
            <a:xfrm>
              <a:off x="3064285" y="4374694"/>
              <a:ext cx="65277" cy="105990"/>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7" name="Google Shape;6177;p22"/>
            <p:cNvSpPr/>
            <p:nvPr/>
          </p:nvSpPr>
          <p:spPr>
            <a:xfrm>
              <a:off x="2938682" y="4379847"/>
              <a:ext cx="102934" cy="55781"/>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8" name="Google Shape;6178;p22"/>
            <p:cNvSpPr/>
            <p:nvPr/>
          </p:nvSpPr>
          <p:spPr>
            <a:xfrm>
              <a:off x="2984634" y="4243550"/>
              <a:ext cx="61982" cy="103204"/>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9" name="Google Shape;6179;p22"/>
            <p:cNvSpPr/>
            <p:nvPr/>
          </p:nvSpPr>
          <p:spPr>
            <a:xfrm>
              <a:off x="2864723" y="4267424"/>
              <a:ext cx="95984" cy="57548"/>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0" name="Google Shape;6180;p22"/>
            <p:cNvSpPr/>
            <p:nvPr/>
          </p:nvSpPr>
          <p:spPr>
            <a:xfrm>
              <a:off x="2886830" y="4133733"/>
              <a:ext cx="43888" cy="88135"/>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1" name="Google Shape;6181;p22"/>
            <p:cNvSpPr/>
            <p:nvPr/>
          </p:nvSpPr>
          <p:spPr>
            <a:xfrm>
              <a:off x="2800768" y="4184328"/>
              <a:ext cx="81994" cy="56021"/>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2" name="Google Shape;6182;p22"/>
            <p:cNvSpPr/>
            <p:nvPr/>
          </p:nvSpPr>
          <p:spPr>
            <a:xfrm>
              <a:off x="2774797" y="4088320"/>
              <a:ext cx="73995" cy="73606"/>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3" name="Google Shape;6183;p22"/>
            <p:cNvSpPr/>
            <p:nvPr/>
          </p:nvSpPr>
          <p:spPr>
            <a:xfrm>
              <a:off x="2922686" y="4298787"/>
              <a:ext cx="651576" cy="1046356"/>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4" name="Google Shape;6184;p22"/>
            <p:cNvSpPr/>
            <p:nvPr/>
          </p:nvSpPr>
          <p:spPr>
            <a:xfrm>
              <a:off x="2914239" y="4374065"/>
              <a:ext cx="577850" cy="1059986"/>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5" name="Google Shape;6185;p22"/>
            <p:cNvSpPr/>
            <p:nvPr/>
          </p:nvSpPr>
          <p:spPr>
            <a:xfrm>
              <a:off x="3304736" y="4462763"/>
              <a:ext cx="202153" cy="167133"/>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6" name="Google Shape;6186;p22"/>
            <p:cNvSpPr/>
            <p:nvPr/>
          </p:nvSpPr>
          <p:spPr>
            <a:xfrm>
              <a:off x="3227452" y="4556973"/>
              <a:ext cx="280732" cy="217192"/>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7" name="Google Shape;6187;p22"/>
            <p:cNvSpPr/>
            <p:nvPr/>
          </p:nvSpPr>
          <p:spPr>
            <a:xfrm>
              <a:off x="3129528" y="4660889"/>
              <a:ext cx="387830" cy="265723"/>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8" name="Google Shape;6188;p22"/>
            <p:cNvSpPr/>
            <p:nvPr/>
          </p:nvSpPr>
          <p:spPr>
            <a:xfrm>
              <a:off x="3050985" y="4859733"/>
              <a:ext cx="447385" cy="249276"/>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9" name="Google Shape;6189;p22"/>
            <p:cNvSpPr/>
            <p:nvPr/>
          </p:nvSpPr>
          <p:spPr>
            <a:xfrm>
              <a:off x="3031125" y="5077958"/>
              <a:ext cx="279653" cy="177648"/>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0" name="Google Shape;6190;p22"/>
            <p:cNvSpPr/>
            <p:nvPr/>
          </p:nvSpPr>
          <p:spPr>
            <a:xfrm>
              <a:off x="3079562" y="4761449"/>
              <a:ext cx="31995" cy="25015"/>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1" name="Google Shape;6191;p22"/>
            <p:cNvSpPr/>
            <p:nvPr/>
          </p:nvSpPr>
          <p:spPr>
            <a:xfrm>
              <a:off x="3044604" y="4794400"/>
              <a:ext cx="31006" cy="25015"/>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2" name="Google Shape;6192;p22"/>
            <p:cNvSpPr/>
            <p:nvPr/>
          </p:nvSpPr>
          <p:spPr>
            <a:xfrm>
              <a:off x="3030615" y="473544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3" name="Google Shape;6193;p22"/>
            <p:cNvSpPr/>
            <p:nvPr/>
          </p:nvSpPr>
          <p:spPr>
            <a:xfrm>
              <a:off x="3412306" y="4911316"/>
              <a:ext cx="31006" cy="25015"/>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4" name="Google Shape;6194;p22"/>
            <p:cNvSpPr/>
            <p:nvPr/>
          </p:nvSpPr>
          <p:spPr>
            <a:xfrm>
              <a:off x="3373334" y="4941301"/>
              <a:ext cx="31006" cy="24026"/>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5" name="Google Shape;6195;p22"/>
            <p:cNvSpPr/>
            <p:nvPr/>
          </p:nvSpPr>
          <p:spPr>
            <a:xfrm>
              <a:off x="3262410" y="5198109"/>
              <a:ext cx="31006" cy="25015"/>
            </a:xfrm>
            <a:custGeom>
              <a:rect b="b" l="l" r="r" t="t"/>
              <a:pathLst>
                <a:path extrusionOk="0" h="835"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6" name="Google Shape;6196;p22"/>
            <p:cNvSpPr/>
            <p:nvPr/>
          </p:nvSpPr>
          <p:spPr>
            <a:xfrm>
              <a:off x="3220442" y="5231090"/>
              <a:ext cx="31006" cy="23996"/>
            </a:xfrm>
            <a:custGeom>
              <a:rect b="b" l="l" r="r" t="t"/>
              <a:pathLst>
                <a:path extrusionOk="0" h="801"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7" name="Google Shape;6197;p22"/>
            <p:cNvSpPr/>
            <p:nvPr/>
          </p:nvSpPr>
          <p:spPr>
            <a:xfrm>
              <a:off x="3213463" y="4713490"/>
              <a:ext cx="31006" cy="23996"/>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8" name="Google Shape;6198;p22"/>
            <p:cNvSpPr/>
            <p:nvPr/>
          </p:nvSpPr>
          <p:spPr>
            <a:xfrm>
              <a:off x="3190487" y="4654508"/>
              <a:ext cx="31995" cy="24026"/>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9" name="Google Shape;6199;p22"/>
            <p:cNvSpPr/>
            <p:nvPr/>
          </p:nvSpPr>
          <p:spPr>
            <a:xfrm>
              <a:off x="3474254" y="4608556"/>
              <a:ext cx="31006" cy="25015"/>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0" name="Google Shape;6200;p22"/>
            <p:cNvSpPr/>
            <p:nvPr/>
          </p:nvSpPr>
          <p:spPr>
            <a:xfrm>
              <a:off x="3425307" y="4644533"/>
              <a:ext cx="31006" cy="25015"/>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1" name="Google Shape;6201;p22"/>
            <p:cNvSpPr/>
            <p:nvPr/>
          </p:nvSpPr>
          <p:spPr>
            <a:xfrm>
              <a:off x="3366355" y="443268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2" name="Google Shape;6202;p22"/>
            <p:cNvSpPr/>
            <p:nvPr/>
          </p:nvSpPr>
          <p:spPr>
            <a:xfrm>
              <a:off x="3399305" y="4380745"/>
              <a:ext cx="31006" cy="2498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3" name="Google Shape;6203;p22"/>
            <p:cNvSpPr/>
            <p:nvPr/>
          </p:nvSpPr>
          <p:spPr>
            <a:xfrm>
              <a:off x="2318158" y="4324070"/>
              <a:ext cx="815743" cy="1023678"/>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4" name="Google Shape;6204;p22"/>
            <p:cNvSpPr/>
            <p:nvPr/>
          </p:nvSpPr>
          <p:spPr>
            <a:xfrm>
              <a:off x="2392866" y="4415554"/>
              <a:ext cx="574675" cy="1048602"/>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5" name="Google Shape;6205;p22"/>
            <p:cNvSpPr/>
            <p:nvPr/>
          </p:nvSpPr>
          <p:spPr>
            <a:xfrm>
              <a:off x="2751551" y="5149132"/>
              <a:ext cx="166174" cy="158565"/>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6" name="Google Shape;6206;p22"/>
            <p:cNvSpPr/>
            <p:nvPr/>
          </p:nvSpPr>
          <p:spPr>
            <a:xfrm>
              <a:off x="2622654" y="4908320"/>
              <a:ext cx="229145" cy="228066"/>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7" name="Google Shape;6207;p22"/>
            <p:cNvSpPr/>
            <p:nvPr/>
          </p:nvSpPr>
          <p:spPr>
            <a:xfrm>
              <a:off x="2527695" y="4691503"/>
              <a:ext cx="257155" cy="325788"/>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8" name="Google Shape;6208;p22"/>
            <p:cNvSpPr/>
            <p:nvPr/>
          </p:nvSpPr>
          <p:spPr>
            <a:xfrm>
              <a:off x="2544440" y="4684493"/>
              <a:ext cx="132472" cy="171836"/>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9" name="Google Shape;6209;p22"/>
            <p:cNvSpPr/>
            <p:nvPr/>
          </p:nvSpPr>
          <p:spPr>
            <a:xfrm>
              <a:off x="2414165" y="4499638"/>
              <a:ext cx="169829" cy="203411"/>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0" name="Google Shape;6210;p22"/>
            <p:cNvSpPr/>
            <p:nvPr/>
          </p:nvSpPr>
          <p:spPr>
            <a:xfrm>
              <a:off x="2387774" y="4436702"/>
              <a:ext cx="121268" cy="140920"/>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1" name="Google Shape;6211;p22"/>
            <p:cNvSpPr/>
            <p:nvPr/>
          </p:nvSpPr>
          <p:spPr>
            <a:xfrm>
              <a:off x="2915677" y="4698483"/>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2" name="Google Shape;6212;p22"/>
            <p:cNvSpPr/>
            <p:nvPr/>
          </p:nvSpPr>
          <p:spPr>
            <a:xfrm>
              <a:off x="2880719" y="4656515"/>
              <a:ext cx="34002" cy="26003"/>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3" name="Google Shape;6213;p22"/>
            <p:cNvSpPr/>
            <p:nvPr/>
          </p:nvSpPr>
          <p:spPr>
            <a:xfrm>
              <a:off x="2866730" y="4715467"/>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4" name="Google Shape;6214;p22"/>
            <p:cNvSpPr/>
            <p:nvPr/>
          </p:nvSpPr>
          <p:spPr>
            <a:xfrm>
              <a:off x="2392088" y="4963289"/>
              <a:ext cx="34002" cy="26003"/>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5" name="Google Shape;6215;p22"/>
            <p:cNvSpPr/>
            <p:nvPr/>
          </p:nvSpPr>
          <p:spPr>
            <a:xfrm>
              <a:off x="2402093" y="4907332"/>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6" name="Google Shape;6216;p22"/>
            <p:cNvSpPr/>
            <p:nvPr/>
          </p:nvSpPr>
          <p:spPr>
            <a:xfrm>
              <a:off x="2458049" y="4949299"/>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7" name="Google Shape;6217;p22"/>
            <p:cNvSpPr/>
            <p:nvPr/>
          </p:nvSpPr>
          <p:spPr>
            <a:xfrm>
              <a:off x="2541984" y="4390721"/>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8" name="Google Shape;6218;p22"/>
            <p:cNvSpPr/>
            <p:nvPr/>
          </p:nvSpPr>
          <p:spPr>
            <a:xfrm>
              <a:off x="2504001" y="4373736"/>
              <a:ext cx="33013" cy="26003"/>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9" name="Google Shape;6219;p22"/>
            <p:cNvSpPr/>
            <p:nvPr/>
          </p:nvSpPr>
          <p:spPr>
            <a:xfrm>
              <a:off x="2357130" y="4586569"/>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0" name="Google Shape;6220;p22"/>
            <p:cNvSpPr/>
            <p:nvPr/>
          </p:nvSpPr>
          <p:spPr>
            <a:xfrm>
              <a:off x="2357130" y="4621557"/>
              <a:ext cx="34002" cy="26003"/>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1" name="Google Shape;6221;p22"/>
            <p:cNvSpPr/>
            <p:nvPr/>
          </p:nvSpPr>
          <p:spPr>
            <a:xfrm>
              <a:off x="2880719" y="5026225"/>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2" name="Google Shape;6222;p22"/>
            <p:cNvSpPr/>
            <p:nvPr/>
          </p:nvSpPr>
          <p:spPr>
            <a:xfrm>
              <a:off x="2677861" y="5183102"/>
              <a:ext cx="34032" cy="27022"/>
            </a:xfrm>
            <a:custGeom>
              <a:rect b="b" l="l" r="r" t="t"/>
              <a:pathLst>
                <a:path extrusionOk="0" h="902" w="1136">
                  <a:moveTo>
                    <a:pt x="568" y="1"/>
                  </a:moveTo>
                  <a:cubicBezTo>
                    <a:pt x="1" y="1"/>
                    <a:pt x="1" y="902"/>
                    <a:pt x="568" y="902"/>
                  </a:cubicBezTo>
                  <a:cubicBezTo>
                    <a:pt x="1135" y="902"/>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3" name="Google Shape;6223;p22"/>
            <p:cNvSpPr/>
            <p:nvPr/>
          </p:nvSpPr>
          <p:spPr>
            <a:xfrm>
              <a:off x="2562953" y="4876358"/>
              <a:ext cx="34032" cy="26003"/>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4" name="Google Shape;6224;p22"/>
            <p:cNvSpPr/>
            <p:nvPr/>
          </p:nvSpPr>
          <p:spPr>
            <a:xfrm>
              <a:off x="2824762" y="4851375"/>
              <a:ext cx="34002" cy="26992"/>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25" name="Google Shape;6225;p22"/>
          <p:cNvGrpSpPr/>
          <p:nvPr/>
        </p:nvGrpSpPr>
        <p:grpSpPr>
          <a:xfrm>
            <a:off x="8388632" y="-184564"/>
            <a:ext cx="809979" cy="830659"/>
            <a:chOff x="7973149" y="-201092"/>
            <a:chExt cx="1116750" cy="1145263"/>
          </a:xfrm>
        </p:grpSpPr>
        <p:sp>
          <p:nvSpPr>
            <p:cNvPr id="6226" name="Google Shape;6226;p22"/>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7" name="Google Shape;6227;p22"/>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8" name="Google Shape;6228;p22"/>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9" name="Google Shape;6229;p22"/>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0" name="Google Shape;6230;p22"/>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1" name="Google Shape;6231;p22"/>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2" name="Google Shape;6232;p22"/>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3" name="Google Shape;6233;p22"/>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4" name="Google Shape;6234;p22"/>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5" name="Google Shape;6235;p22"/>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6" name="Google Shape;6236;p22"/>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7" name="Google Shape;6237;p22"/>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8" name="Google Shape;6238;p22"/>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9" name="Google Shape;6239;p22"/>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0" name="Google Shape;6240;p22"/>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1" name="Google Shape;6241;p22"/>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2" name="Google Shape;6242;p22"/>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3" name="Google Shape;6243;p22"/>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4" name="Google Shape;6244;p22"/>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5" name="Google Shape;6245;p22"/>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6" name="Google Shape;6246;p22"/>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7" name="Google Shape;6247;p22"/>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8" name="Google Shape;6248;p22"/>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9" name="Google Shape;6249;p22"/>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0" name="Google Shape;6250;p22"/>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1" name="Google Shape;6251;p22"/>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2" name="Google Shape;6252;p22"/>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3" name="Google Shape;6253;p22"/>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4" name="Google Shape;6254;p22"/>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5" name="Google Shape;6255;p22"/>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6" name="Google Shape;6256;p22"/>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7" name="Google Shape;6257;p22"/>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8" name="Google Shape;6258;p22"/>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9" name="Google Shape;6259;p22"/>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0" name="Google Shape;6260;p22"/>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1" name="Google Shape;6261;p22"/>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2" name="Google Shape;6262;p22"/>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3" name="Google Shape;6263;p22"/>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4" name="Google Shape;6264;p22"/>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5" name="Google Shape;6265;p22"/>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6" name="Google Shape;6266;p22"/>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7" name="Google Shape;6267;p22"/>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8" name="Google Shape;6268;p22"/>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9" name="Google Shape;6269;p22"/>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0" name="Google Shape;6270;p22"/>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1" name="Google Shape;6271;p22"/>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2" name="Google Shape;6272;p22"/>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3" name="Google Shape;6273;p22"/>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4" name="Google Shape;6274;p22"/>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5" name="Google Shape;6275;p22"/>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6" name="Google Shape;6276;p22"/>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7" name="Google Shape;6277;p22"/>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8" name="Google Shape;6278;p22"/>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9" name="Google Shape;6279;p22"/>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0" name="Google Shape;6280;p22"/>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1" name="Google Shape;6281;p22"/>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2" name="Google Shape;6282;p22"/>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3" name="Google Shape;6283;p22"/>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4" name="Google Shape;6284;p22"/>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5" name="Google Shape;6285;p22"/>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6" name="Google Shape;6286;p22"/>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87" name="Google Shape;6287;p22"/>
          <p:cNvGrpSpPr/>
          <p:nvPr/>
        </p:nvGrpSpPr>
        <p:grpSpPr>
          <a:xfrm rot="-5400000">
            <a:off x="7563322" y="69155"/>
            <a:ext cx="117436" cy="105833"/>
            <a:chOff x="7737341" y="1046941"/>
            <a:chExt cx="161913" cy="145916"/>
          </a:xfrm>
        </p:grpSpPr>
        <p:sp>
          <p:nvSpPr>
            <p:cNvPr id="6288" name="Google Shape;6288;p22"/>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9" name="Google Shape;6289;p22"/>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0" name="Google Shape;6290;p22"/>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91" name="Google Shape;6291;p22"/>
          <p:cNvGrpSpPr/>
          <p:nvPr/>
        </p:nvGrpSpPr>
        <p:grpSpPr>
          <a:xfrm flipH="1">
            <a:off x="8145018" y="-112607"/>
            <a:ext cx="687043" cy="689217"/>
            <a:chOff x="-566600" y="186057"/>
            <a:chExt cx="1240151" cy="1244074"/>
          </a:xfrm>
        </p:grpSpPr>
        <p:sp>
          <p:nvSpPr>
            <p:cNvPr id="6292" name="Google Shape;6292;p22"/>
            <p:cNvSpPr/>
            <p:nvPr/>
          </p:nvSpPr>
          <p:spPr>
            <a:xfrm>
              <a:off x="-566600" y="204000"/>
              <a:ext cx="1240151" cy="1226131"/>
            </a:xfrm>
            <a:custGeom>
              <a:rect b="b" l="l" r="r" t="t"/>
              <a:pathLst>
                <a:path extrusionOk="0" h="40929" w="41397">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3" name="Google Shape;6293;p22"/>
            <p:cNvSpPr/>
            <p:nvPr/>
          </p:nvSpPr>
          <p:spPr>
            <a:xfrm>
              <a:off x="-400378" y="186057"/>
              <a:ext cx="958430" cy="1103125"/>
            </a:xfrm>
            <a:custGeom>
              <a:rect b="b" l="l" r="r" t="t"/>
              <a:pathLst>
                <a:path extrusionOk="0" h="36823" w="31993">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4" name="Google Shape;6294;p22"/>
            <p:cNvSpPr/>
            <p:nvPr/>
          </p:nvSpPr>
          <p:spPr>
            <a:xfrm>
              <a:off x="359679" y="1074115"/>
              <a:ext cx="149698" cy="162190"/>
            </a:xfrm>
            <a:custGeom>
              <a:rect b="b" l="l" r="r" t="t"/>
              <a:pathLst>
                <a:path extrusionOk="0" h="5414" w="4997">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5" name="Google Shape;6295;p22"/>
            <p:cNvSpPr/>
            <p:nvPr/>
          </p:nvSpPr>
          <p:spPr>
            <a:xfrm>
              <a:off x="236353" y="959656"/>
              <a:ext cx="203202" cy="189661"/>
            </a:xfrm>
            <a:custGeom>
              <a:rect b="b" l="l" r="r" t="t"/>
              <a:pathLst>
                <a:path extrusionOk="0" h="6331" w="6783">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6" name="Google Shape;6296;p22"/>
            <p:cNvSpPr/>
            <p:nvPr/>
          </p:nvSpPr>
          <p:spPr>
            <a:xfrm>
              <a:off x="102362" y="806493"/>
              <a:ext cx="241368" cy="254848"/>
            </a:xfrm>
            <a:custGeom>
              <a:rect b="b" l="l" r="r" t="t"/>
              <a:pathLst>
                <a:path extrusionOk="0" h="8507" w="8057">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7" name="Google Shape;6297;p22"/>
            <p:cNvSpPr/>
            <p:nvPr/>
          </p:nvSpPr>
          <p:spPr>
            <a:xfrm>
              <a:off x="-43999" y="621638"/>
              <a:ext cx="282829" cy="296819"/>
            </a:xfrm>
            <a:custGeom>
              <a:rect b="b" l="l" r="r" t="t"/>
              <a:pathLst>
                <a:path extrusionOk="0" h="9908" w="9441">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8" name="Google Shape;6298;p22"/>
            <p:cNvSpPr/>
            <p:nvPr/>
          </p:nvSpPr>
          <p:spPr>
            <a:xfrm>
              <a:off x="-193896" y="415126"/>
              <a:ext cx="286783" cy="363444"/>
            </a:xfrm>
            <a:custGeom>
              <a:rect b="b" l="l" r="r" t="t"/>
              <a:pathLst>
                <a:path extrusionOk="0" h="12132" w="9573">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9" name="Google Shape;6299;p22"/>
            <p:cNvSpPr/>
            <p:nvPr/>
          </p:nvSpPr>
          <p:spPr>
            <a:xfrm>
              <a:off x="174824" y="717556"/>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0" name="Google Shape;6300;p22"/>
            <p:cNvSpPr/>
            <p:nvPr/>
          </p:nvSpPr>
          <p:spPr>
            <a:xfrm>
              <a:off x="205798" y="668609"/>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1" name="Google Shape;6301;p22"/>
            <p:cNvSpPr/>
            <p:nvPr/>
          </p:nvSpPr>
          <p:spPr>
            <a:xfrm>
              <a:off x="233776" y="710576"/>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2" name="Google Shape;6302;p22"/>
            <p:cNvSpPr/>
            <p:nvPr/>
          </p:nvSpPr>
          <p:spPr>
            <a:xfrm>
              <a:off x="142832" y="1088284"/>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3" name="Google Shape;6303;p22"/>
            <p:cNvSpPr/>
            <p:nvPr/>
          </p:nvSpPr>
          <p:spPr>
            <a:xfrm>
              <a:off x="167815" y="1028313"/>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4" name="Google Shape;6304;p22"/>
            <p:cNvSpPr/>
            <p:nvPr/>
          </p:nvSpPr>
          <p:spPr>
            <a:xfrm>
              <a:off x="195793" y="1088284"/>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5" name="Google Shape;6305;p22"/>
            <p:cNvSpPr/>
            <p:nvPr/>
          </p:nvSpPr>
          <p:spPr>
            <a:xfrm>
              <a:off x="565502" y="1228176"/>
              <a:ext cx="27022" cy="21000"/>
            </a:xfrm>
            <a:custGeom>
              <a:rect b="b" l="l" r="r" t="t"/>
              <a:pathLst>
                <a:path extrusionOk="0" h="701" w="902">
                  <a:moveTo>
                    <a:pt x="468" y="0"/>
                  </a:moveTo>
                  <a:cubicBezTo>
                    <a:pt x="1" y="0"/>
                    <a:pt x="1" y="701"/>
                    <a:pt x="468" y="701"/>
                  </a:cubicBezTo>
                  <a:cubicBezTo>
                    <a:pt x="902" y="667"/>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6" name="Google Shape;6306;p22"/>
            <p:cNvSpPr/>
            <p:nvPr/>
          </p:nvSpPr>
          <p:spPr>
            <a:xfrm>
              <a:off x="583505" y="1283114"/>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7" name="Google Shape;6307;p22"/>
            <p:cNvSpPr/>
            <p:nvPr/>
          </p:nvSpPr>
          <p:spPr>
            <a:xfrm>
              <a:off x="20944" y="550674"/>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8" name="Google Shape;6308;p22"/>
            <p:cNvSpPr/>
            <p:nvPr/>
          </p:nvSpPr>
          <p:spPr>
            <a:xfrm>
              <a:off x="37928" y="504722"/>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9" name="Google Shape;6309;p22"/>
            <p:cNvSpPr/>
            <p:nvPr/>
          </p:nvSpPr>
          <p:spPr>
            <a:xfrm>
              <a:off x="72886" y="539680"/>
              <a:ext cx="27022" cy="21030"/>
            </a:xfrm>
            <a:custGeom>
              <a:rect b="b" l="l" r="r" t="t"/>
              <a:pathLst>
                <a:path extrusionOk="0" h="702" w="902">
                  <a:moveTo>
                    <a:pt x="468" y="1"/>
                  </a:moveTo>
                  <a:cubicBezTo>
                    <a:pt x="1" y="1"/>
                    <a:pt x="1" y="701"/>
                    <a:pt x="468" y="701"/>
                  </a:cubicBezTo>
                  <a:cubicBezTo>
                    <a:pt x="902" y="701"/>
                    <a:pt x="902"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0" name="Google Shape;6310;p22"/>
            <p:cNvSpPr/>
            <p:nvPr/>
          </p:nvSpPr>
          <p:spPr>
            <a:xfrm>
              <a:off x="-313807" y="536685"/>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1" name="Google Shape;6311;p22"/>
            <p:cNvSpPr/>
            <p:nvPr/>
          </p:nvSpPr>
          <p:spPr>
            <a:xfrm>
              <a:off x="-289813" y="469735"/>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2" name="Google Shape;6312;p22"/>
            <p:cNvSpPr/>
            <p:nvPr/>
          </p:nvSpPr>
          <p:spPr>
            <a:xfrm>
              <a:off x="-247845" y="522696"/>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3" name="Google Shape;6313;p22"/>
            <p:cNvSpPr/>
            <p:nvPr/>
          </p:nvSpPr>
          <p:spPr>
            <a:xfrm>
              <a:off x="-56011" y="34083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4" name="Google Shape;6314;p22"/>
            <p:cNvSpPr/>
            <p:nvPr/>
          </p:nvSpPr>
          <p:spPr>
            <a:xfrm>
              <a:off x="-10030" y="329843"/>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5" name="Google Shape;6315;p22"/>
            <p:cNvSpPr/>
            <p:nvPr/>
          </p:nvSpPr>
          <p:spPr>
            <a:xfrm>
              <a:off x="-70001" y="69356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6" name="Google Shape;6316;p22"/>
            <p:cNvSpPr/>
            <p:nvPr/>
          </p:nvSpPr>
          <p:spPr>
            <a:xfrm>
              <a:off x="258759" y="864457"/>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7" name="Google Shape;6317;p22"/>
            <p:cNvSpPr/>
            <p:nvPr/>
          </p:nvSpPr>
          <p:spPr>
            <a:xfrm>
              <a:off x="37928" y="896420"/>
              <a:ext cx="27022" cy="21000"/>
            </a:xfrm>
            <a:custGeom>
              <a:rect b="b" l="l" r="r" t="t"/>
              <a:pathLst>
                <a:path extrusionOk="0" h="701" w="902">
                  <a:moveTo>
                    <a:pt x="467" y="0"/>
                  </a:moveTo>
                  <a:cubicBezTo>
                    <a:pt x="0" y="0"/>
                    <a:pt x="0" y="701"/>
                    <a:pt x="467" y="701"/>
                  </a:cubicBezTo>
                  <a:cubicBezTo>
                    <a:pt x="901" y="668"/>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8" name="Google Shape;6318;p22"/>
            <p:cNvSpPr/>
            <p:nvPr/>
          </p:nvSpPr>
          <p:spPr>
            <a:xfrm>
              <a:off x="460598" y="1014324"/>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19" name="Google Shape;6319;p22"/>
          <p:cNvGrpSpPr/>
          <p:nvPr/>
        </p:nvGrpSpPr>
        <p:grpSpPr>
          <a:xfrm flipH="1">
            <a:off x="7889429" y="-139208"/>
            <a:ext cx="499188" cy="482707"/>
            <a:chOff x="-168381" y="-168706"/>
            <a:chExt cx="901061" cy="871312"/>
          </a:xfrm>
        </p:grpSpPr>
        <p:sp>
          <p:nvSpPr>
            <p:cNvPr id="6320" name="Google Shape;6320;p22"/>
            <p:cNvSpPr/>
            <p:nvPr/>
          </p:nvSpPr>
          <p:spPr>
            <a:xfrm>
              <a:off x="-157717" y="-134796"/>
              <a:ext cx="890397" cy="837402"/>
            </a:xfrm>
            <a:custGeom>
              <a:rect b="b" l="l" r="r" t="t"/>
              <a:pathLst>
                <a:path extrusionOk="0" h="27953" w="29722">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1" name="Google Shape;6321;p22"/>
            <p:cNvSpPr/>
            <p:nvPr/>
          </p:nvSpPr>
          <p:spPr>
            <a:xfrm>
              <a:off x="-168381" y="-168706"/>
              <a:ext cx="804808" cy="754000"/>
            </a:xfrm>
            <a:custGeom>
              <a:rect b="b" l="l" r="r" t="t"/>
              <a:pathLst>
                <a:path extrusionOk="0" h="25169" w="26865">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2" name="Google Shape;6322;p22"/>
            <p:cNvSpPr/>
            <p:nvPr/>
          </p:nvSpPr>
          <p:spPr>
            <a:xfrm>
              <a:off x="380880" y="342484"/>
              <a:ext cx="199876" cy="224232"/>
            </a:xfrm>
            <a:custGeom>
              <a:rect b="b" l="l" r="r" t="t"/>
              <a:pathLst>
                <a:path extrusionOk="0" h="7485" w="6672">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3" name="Google Shape;6323;p22"/>
            <p:cNvSpPr/>
            <p:nvPr/>
          </p:nvSpPr>
          <p:spPr>
            <a:xfrm>
              <a:off x="243984" y="203700"/>
              <a:ext cx="219978" cy="244124"/>
            </a:xfrm>
            <a:custGeom>
              <a:rect b="b" l="l" r="r" t="t"/>
              <a:pathLst>
                <a:path extrusionOk="0" h="8149" w="7343">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4" name="Google Shape;6324;p22"/>
            <p:cNvSpPr/>
            <p:nvPr/>
          </p:nvSpPr>
          <p:spPr>
            <a:xfrm>
              <a:off x="73119" y="64048"/>
              <a:ext cx="303799" cy="334805"/>
            </a:xfrm>
            <a:custGeom>
              <a:rect b="b" l="l" r="r" t="t"/>
              <a:pathLst>
                <a:path extrusionOk="0" h="11176" w="10141">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5" name="Google Shape;6325;p22"/>
            <p:cNvSpPr/>
            <p:nvPr/>
          </p:nvSpPr>
          <p:spPr>
            <a:xfrm>
              <a:off x="-59793" y="-50082"/>
              <a:ext cx="283847" cy="333038"/>
            </a:xfrm>
            <a:custGeom>
              <a:rect b="b" l="l" r="r" t="t"/>
              <a:pathLst>
                <a:path extrusionOk="0" h="11117" w="9475">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6" name="Google Shape;6326;p22"/>
            <p:cNvSpPr/>
            <p:nvPr/>
          </p:nvSpPr>
          <p:spPr>
            <a:xfrm>
              <a:off x="459812" y="66055"/>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7" name="Google Shape;6327;p22"/>
            <p:cNvSpPr/>
            <p:nvPr/>
          </p:nvSpPr>
          <p:spPr>
            <a:xfrm>
              <a:off x="471794" y="121023"/>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8" name="Google Shape;6328;p22"/>
            <p:cNvSpPr/>
            <p:nvPr/>
          </p:nvSpPr>
          <p:spPr>
            <a:xfrm>
              <a:off x="512773" y="80044"/>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9" name="Google Shape;6329;p22"/>
            <p:cNvSpPr/>
            <p:nvPr/>
          </p:nvSpPr>
          <p:spPr>
            <a:xfrm>
              <a:off x="89085" y="51170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0" name="Google Shape;6330;p22"/>
            <p:cNvSpPr/>
            <p:nvPr/>
          </p:nvSpPr>
          <p:spPr>
            <a:xfrm>
              <a:off x="115086" y="451761"/>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1" name="Google Shape;6331;p22"/>
            <p:cNvSpPr/>
            <p:nvPr/>
          </p:nvSpPr>
          <p:spPr>
            <a:xfrm>
              <a:off x="147049" y="503734"/>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2" name="Google Shape;6332;p22"/>
            <p:cNvSpPr/>
            <p:nvPr/>
          </p:nvSpPr>
          <p:spPr>
            <a:xfrm>
              <a:off x="7943" y="204958"/>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3" name="Google Shape;6333;p22"/>
            <p:cNvSpPr/>
            <p:nvPr/>
          </p:nvSpPr>
          <p:spPr>
            <a:xfrm>
              <a:off x="13934" y="146995"/>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4" name="Google Shape;6334;p22"/>
            <p:cNvSpPr/>
            <p:nvPr/>
          </p:nvSpPr>
          <p:spPr>
            <a:xfrm>
              <a:off x="430845" y="285898"/>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5" name="Google Shape;6335;p22"/>
            <p:cNvSpPr/>
            <p:nvPr/>
          </p:nvSpPr>
          <p:spPr>
            <a:xfrm>
              <a:off x="462808" y="268913"/>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6" name="Google Shape;6336;p22"/>
            <p:cNvSpPr/>
            <p:nvPr/>
          </p:nvSpPr>
          <p:spPr>
            <a:xfrm>
              <a:off x="219990" y="5096"/>
              <a:ext cx="28010" cy="21030"/>
            </a:xfrm>
            <a:custGeom>
              <a:rect b="b" l="l" r="r" t="t"/>
              <a:pathLst>
                <a:path extrusionOk="0" h="702" w="935">
                  <a:moveTo>
                    <a:pt x="468" y="1"/>
                  </a:moveTo>
                  <a:cubicBezTo>
                    <a:pt x="1" y="1"/>
                    <a:pt x="1" y="701"/>
                    <a:pt x="468" y="701"/>
                  </a:cubicBezTo>
                  <a:cubicBezTo>
                    <a:pt x="935" y="701"/>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7" name="Google Shape;6337;p22"/>
            <p:cNvSpPr/>
            <p:nvPr/>
          </p:nvSpPr>
          <p:spPr>
            <a:xfrm>
              <a:off x="578705" y="465750"/>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8" name="Google Shape;6338;p22"/>
            <p:cNvSpPr/>
            <p:nvPr/>
          </p:nvSpPr>
          <p:spPr>
            <a:xfrm>
              <a:off x="494770" y="52371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39" name="Google Shape;6339;p22"/>
          <p:cNvGrpSpPr/>
          <p:nvPr/>
        </p:nvGrpSpPr>
        <p:grpSpPr>
          <a:xfrm>
            <a:off x="7063672" y="-121094"/>
            <a:ext cx="397610" cy="555774"/>
            <a:chOff x="1897495" y="-461400"/>
            <a:chExt cx="815443" cy="1139815"/>
          </a:xfrm>
        </p:grpSpPr>
        <p:sp>
          <p:nvSpPr>
            <p:cNvPr id="6340" name="Google Shape;6340;p22"/>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1" name="Google Shape;6341;p22"/>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2" name="Google Shape;6342;p22"/>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3" name="Google Shape;6343;p22"/>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4" name="Google Shape;6344;p22"/>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5" name="Google Shape;6345;p22"/>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6" name="Google Shape;6346;p22"/>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7" name="Google Shape;6347;p22"/>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8" name="Google Shape;6348;p22"/>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9" name="Google Shape;6349;p22"/>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0" name="Google Shape;6350;p22"/>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1" name="Google Shape;6351;p22"/>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2" name="Google Shape;6352;p22"/>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3" name="Google Shape;6353;p22"/>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4" name="Google Shape;6354;p22"/>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5" name="Google Shape;6355;p22"/>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6" name="Google Shape;6356;p22"/>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7" name="Google Shape;6357;p22"/>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8" name="Google Shape;6358;p22"/>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9" name="Google Shape;6359;p22"/>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0" name="Google Shape;6360;p22"/>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1" name="Google Shape;6361;p22"/>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62" name="Google Shape;6362;p22"/>
          <p:cNvGrpSpPr/>
          <p:nvPr/>
        </p:nvGrpSpPr>
        <p:grpSpPr>
          <a:xfrm rot="10387032">
            <a:off x="8696939" y="4046788"/>
            <a:ext cx="519183" cy="813092"/>
            <a:chOff x="1897495" y="-461400"/>
            <a:chExt cx="815443" cy="1139815"/>
          </a:xfrm>
        </p:grpSpPr>
        <p:sp>
          <p:nvSpPr>
            <p:cNvPr id="6363" name="Google Shape;6363;p22"/>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4" name="Google Shape;6364;p22"/>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5" name="Google Shape;6365;p22"/>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6" name="Google Shape;6366;p22"/>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7" name="Google Shape;6367;p22"/>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8" name="Google Shape;6368;p22"/>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9" name="Google Shape;6369;p22"/>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0" name="Google Shape;6370;p22"/>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1" name="Google Shape;6371;p22"/>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2" name="Google Shape;6372;p22"/>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3" name="Google Shape;6373;p22"/>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4" name="Google Shape;6374;p22"/>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5" name="Google Shape;6375;p22"/>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6" name="Google Shape;6376;p22"/>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7" name="Google Shape;6377;p22"/>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8" name="Google Shape;6378;p22"/>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9" name="Google Shape;6379;p22"/>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0" name="Google Shape;6380;p22"/>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1" name="Google Shape;6381;p22"/>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2" name="Google Shape;6382;p22"/>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3" name="Google Shape;6383;p22"/>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4" name="Google Shape;6384;p22"/>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85" name="Google Shape;6385;p22"/>
          <p:cNvGrpSpPr/>
          <p:nvPr/>
        </p:nvGrpSpPr>
        <p:grpSpPr>
          <a:xfrm rot="-479532">
            <a:off x="-206148" y="4381560"/>
            <a:ext cx="880501" cy="667395"/>
            <a:chOff x="-320607" y="2105391"/>
            <a:chExt cx="1152762" cy="873760"/>
          </a:xfrm>
        </p:grpSpPr>
        <p:sp>
          <p:nvSpPr>
            <p:cNvPr id="6386" name="Google Shape;6386;p22"/>
            <p:cNvSpPr/>
            <p:nvPr/>
          </p:nvSpPr>
          <p:spPr>
            <a:xfrm>
              <a:off x="545521" y="2184503"/>
              <a:ext cx="286633" cy="151345"/>
            </a:xfrm>
            <a:custGeom>
              <a:rect b="b" l="l" r="r" t="t"/>
              <a:pathLst>
                <a:path extrusionOk="0" h="5052" w="9568">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7" name="Google Shape;6387;p22"/>
            <p:cNvSpPr/>
            <p:nvPr/>
          </p:nvSpPr>
          <p:spPr>
            <a:xfrm>
              <a:off x="400687" y="2105391"/>
              <a:ext cx="173873" cy="225969"/>
            </a:xfrm>
            <a:custGeom>
              <a:rect b="b" l="l" r="r" t="t"/>
              <a:pathLst>
                <a:path extrusionOk="0" h="7543" w="5804">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8" name="Google Shape;6388;p22"/>
            <p:cNvSpPr/>
            <p:nvPr/>
          </p:nvSpPr>
          <p:spPr>
            <a:xfrm>
              <a:off x="409644" y="2504068"/>
              <a:ext cx="345769" cy="163238"/>
            </a:xfrm>
            <a:custGeom>
              <a:rect b="b" l="l" r="r" t="t"/>
              <a:pathLst>
                <a:path extrusionOk="0" h="5449" w="11542">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9" name="Google Shape;6389;p22"/>
            <p:cNvSpPr/>
            <p:nvPr/>
          </p:nvSpPr>
          <p:spPr>
            <a:xfrm>
              <a:off x="43560" y="2378345"/>
              <a:ext cx="154281" cy="295740"/>
            </a:xfrm>
            <a:custGeom>
              <a:rect b="b" l="l" r="r" t="t"/>
              <a:pathLst>
                <a:path extrusionOk="0" h="9872" w="515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0" name="Google Shape;6390;p22"/>
            <p:cNvSpPr/>
            <p:nvPr/>
          </p:nvSpPr>
          <p:spPr>
            <a:xfrm>
              <a:off x="-320607" y="2252322"/>
              <a:ext cx="1065079" cy="726829"/>
            </a:xfrm>
            <a:custGeom>
              <a:rect b="b" l="l" r="r" t="t"/>
              <a:pathLst>
                <a:path extrusionOk="0" h="24262" w="35553">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1" name="Google Shape;6391;p22"/>
            <p:cNvSpPr/>
            <p:nvPr/>
          </p:nvSpPr>
          <p:spPr>
            <a:xfrm>
              <a:off x="104879" y="2424356"/>
              <a:ext cx="79058" cy="353708"/>
            </a:xfrm>
            <a:custGeom>
              <a:rect b="b" l="l" r="r" t="t"/>
              <a:pathLst>
                <a:path extrusionOk="0" h="11807" w="2639">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2" name="Google Shape;6392;p22"/>
            <p:cNvSpPr/>
            <p:nvPr/>
          </p:nvSpPr>
          <p:spPr>
            <a:xfrm>
              <a:off x="277062" y="2568202"/>
              <a:ext cx="405355" cy="74504"/>
            </a:xfrm>
            <a:custGeom>
              <a:rect b="b" l="l" r="r" t="t"/>
              <a:pathLst>
                <a:path extrusionOk="0" h="2487" w="13531">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3" name="Google Shape;6393;p22"/>
            <p:cNvSpPr/>
            <p:nvPr/>
          </p:nvSpPr>
          <p:spPr>
            <a:xfrm>
              <a:off x="455596" y="2167309"/>
              <a:ext cx="63929" cy="225011"/>
            </a:xfrm>
            <a:custGeom>
              <a:rect b="b" l="l" r="r" t="t"/>
              <a:pathLst>
                <a:path extrusionOk="0" h="7511" w="2134">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4" name="Google Shape;6394;p22"/>
            <p:cNvSpPr/>
            <p:nvPr/>
          </p:nvSpPr>
          <p:spPr>
            <a:xfrm>
              <a:off x="729387" y="2208408"/>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5" name="Google Shape;6395;p22"/>
            <p:cNvSpPr/>
            <p:nvPr/>
          </p:nvSpPr>
          <p:spPr>
            <a:xfrm>
              <a:off x="752363" y="2250375"/>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6" name="Google Shape;6396;p22"/>
            <p:cNvSpPr/>
            <p:nvPr/>
          </p:nvSpPr>
          <p:spPr>
            <a:xfrm>
              <a:off x="770366" y="2210415"/>
              <a:ext cx="28010" cy="21000"/>
            </a:xfrm>
            <a:custGeom>
              <a:rect b="b" l="l" r="r" t="t"/>
              <a:pathLst>
                <a:path extrusionOk="0" h="701" w="935">
                  <a:moveTo>
                    <a:pt x="467" y="0"/>
                  </a:moveTo>
                  <a:cubicBezTo>
                    <a:pt x="0" y="0"/>
                    <a:pt x="0" y="701"/>
                    <a:pt x="467" y="701"/>
                  </a:cubicBezTo>
                  <a:cubicBezTo>
                    <a:pt x="901" y="701"/>
                    <a:pt x="934"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7" name="Google Shape;6397;p22"/>
            <p:cNvSpPr/>
            <p:nvPr/>
          </p:nvSpPr>
          <p:spPr>
            <a:xfrm>
              <a:off x="611483" y="2546155"/>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8" name="Google Shape;6398;p22"/>
            <p:cNvSpPr/>
            <p:nvPr/>
          </p:nvSpPr>
          <p:spPr>
            <a:xfrm>
              <a:off x="647459" y="2525156"/>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9" name="Google Shape;6399;p22"/>
            <p:cNvSpPr/>
            <p:nvPr/>
          </p:nvSpPr>
          <p:spPr>
            <a:xfrm>
              <a:off x="687420" y="2593125"/>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0" name="Google Shape;6400;p22"/>
            <p:cNvSpPr/>
            <p:nvPr/>
          </p:nvSpPr>
          <p:spPr>
            <a:xfrm>
              <a:off x="448616" y="2158442"/>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1" name="Google Shape;6401;p22"/>
            <p:cNvSpPr/>
            <p:nvPr/>
          </p:nvSpPr>
          <p:spPr>
            <a:xfrm>
              <a:off x="506550" y="2205412"/>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2" name="Google Shape;6402;p22"/>
            <p:cNvSpPr/>
            <p:nvPr/>
          </p:nvSpPr>
          <p:spPr>
            <a:xfrm>
              <a:off x="149842" y="2499185"/>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3" name="Google Shape;6403;p22"/>
            <p:cNvSpPr/>
            <p:nvPr/>
          </p:nvSpPr>
          <p:spPr>
            <a:xfrm>
              <a:off x="149842" y="2459224"/>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4" name="Google Shape;6404;p22"/>
            <p:cNvSpPr/>
            <p:nvPr/>
          </p:nvSpPr>
          <p:spPr>
            <a:xfrm>
              <a:off x="68902" y="2478186"/>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05" name="Google Shape;6405;p22"/>
          <p:cNvGrpSpPr/>
          <p:nvPr/>
        </p:nvGrpSpPr>
        <p:grpSpPr>
          <a:xfrm flipH="1" rot="5400000">
            <a:off x="8808755" y="903605"/>
            <a:ext cx="117436" cy="105833"/>
            <a:chOff x="7737341" y="1046941"/>
            <a:chExt cx="161913" cy="145916"/>
          </a:xfrm>
        </p:grpSpPr>
        <p:sp>
          <p:nvSpPr>
            <p:cNvPr id="6406" name="Google Shape;6406;p22"/>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7" name="Google Shape;6407;p22"/>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8" name="Google Shape;6408;p22"/>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09" name="Google Shape;6409;p22"/>
          <p:cNvGrpSpPr/>
          <p:nvPr/>
        </p:nvGrpSpPr>
        <p:grpSpPr>
          <a:xfrm rot="1609643">
            <a:off x="8710447" y="4899899"/>
            <a:ext cx="757549" cy="271844"/>
            <a:chOff x="8502760" y="3542528"/>
            <a:chExt cx="711519" cy="319269"/>
          </a:xfrm>
        </p:grpSpPr>
        <p:sp>
          <p:nvSpPr>
            <p:cNvPr id="6410" name="Google Shape;6410;p22"/>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1" name="Google Shape;6411;p22"/>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2" name="Google Shape;6412;p22"/>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3" name="Google Shape;6413;p22"/>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4" name="Google Shape;6414;p22"/>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5" name="Google Shape;6415;p22"/>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6" name="Google Shape;6416;p22"/>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7" name="Google Shape;6417;p22"/>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8" name="Google Shape;6418;p22"/>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19" name="Google Shape;6419;p22"/>
          <p:cNvSpPr txBox="1"/>
          <p:nvPr>
            <p:ph idx="1" type="subTitle"/>
          </p:nvPr>
        </p:nvSpPr>
        <p:spPr>
          <a:xfrm>
            <a:off x="5030901" y="1686750"/>
            <a:ext cx="3121200" cy="28656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None/>
              <a:defRPr sz="1400">
                <a:latin typeface="Nunito"/>
                <a:ea typeface="Nunito"/>
                <a:cs typeface="Nunito"/>
                <a:sym typeface="Nunito"/>
              </a:defRPr>
            </a:lvl1pPr>
            <a:lvl2pPr lvl="1" rtl="0">
              <a:lnSpc>
                <a:spcPct val="115000"/>
              </a:lnSpc>
              <a:spcBef>
                <a:spcPts val="0"/>
              </a:spcBef>
              <a:spcAft>
                <a:spcPts val="0"/>
              </a:spcAft>
              <a:buNone/>
              <a:defRPr sz="1400">
                <a:latin typeface="Nunito"/>
                <a:ea typeface="Nunito"/>
                <a:cs typeface="Nunito"/>
                <a:sym typeface="Nunito"/>
              </a:defRPr>
            </a:lvl2pPr>
            <a:lvl3pPr lvl="2" rtl="0">
              <a:lnSpc>
                <a:spcPct val="115000"/>
              </a:lnSpc>
              <a:spcBef>
                <a:spcPts val="0"/>
              </a:spcBef>
              <a:spcAft>
                <a:spcPts val="0"/>
              </a:spcAft>
              <a:buNone/>
              <a:defRPr sz="1400">
                <a:latin typeface="Nunito"/>
                <a:ea typeface="Nunito"/>
                <a:cs typeface="Nunito"/>
                <a:sym typeface="Nunito"/>
              </a:defRPr>
            </a:lvl3pPr>
            <a:lvl4pPr lvl="3" rtl="0">
              <a:lnSpc>
                <a:spcPct val="115000"/>
              </a:lnSpc>
              <a:spcBef>
                <a:spcPts val="0"/>
              </a:spcBef>
              <a:spcAft>
                <a:spcPts val="0"/>
              </a:spcAft>
              <a:buNone/>
              <a:defRPr sz="1400">
                <a:latin typeface="Nunito"/>
                <a:ea typeface="Nunito"/>
                <a:cs typeface="Nunito"/>
                <a:sym typeface="Nunito"/>
              </a:defRPr>
            </a:lvl4pPr>
            <a:lvl5pPr lvl="4" rtl="0">
              <a:lnSpc>
                <a:spcPct val="115000"/>
              </a:lnSpc>
              <a:spcBef>
                <a:spcPts val="0"/>
              </a:spcBef>
              <a:spcAft>
                <a:spcPts val="0"/>
              </a:spcAft>
              <a:buNone/>
              <a:defRPr sz="1400">
                <a:latin typeface="Nunito"/>
                <a:ea typeface="Nunito"/>
                <a:cs typeface="Nunito"/>
                <a:sym typeface="Nunito"/>
              </a:defRPr>
            </a:lvl5pPr>
            <a:lvl6pPr lvl="5" rtl="0">
              <a:lnSpc>
                <a:spcPct val="115000"/>
              </a:lnSpc>
              <a:spcBef>
                <a:spcPts val="0"/>
              </a:spcBef>
              <a:spcAft>
                <a:spcPts val="0"/>
              </a:spcAft>
              <a:buNone/>
              <a:defRPr sz="1400">
                <a:latin typeface="Nunito"/>
                <a:ea typeface="Nunito"/>
                <a:cs typeface="Nunito"/>
                <a:sym typeface="Nunito"/>
              </a:defRPr>
            </a:lvl6pPr>
            <a:lvl7pPr lvl="6" rtl="0">
              <a:lnSpc>
                <a:spcPct val="115000"/>
              </a:lnSpc>
              <a:spcBef>
                <a:spcPts val="0"/>
              </a:spcBef>
              <a:spcAft>
                <a:spcPts val="0"/>
              </a:spcAft>
              <a:buNone/>
              <a:defRPr sz="1400">
                <a:latin typeface="Nunito"/>
                <a:ea typeface="Nunito"/>
                <a:cs typeface="Nunito"/>
                <a:sym typeface="Nunito"/>
              </a:defRPr>
            </a:lvl7pPr>
            <a:lvl8pPr lvl="7" rtl="0">
              <a:lnSpc>
                <a:spcPct val="115000"/>
              </a:lnSpc>
              <a:spcBef>
                <a:spcPts val="0"/>
              </a:spcBef>
              <a:spcAft>
                <a:spcPts val="0"/>
              </a:spcAft>
              <a:buNone/>
              <a:defRPr sz="1400">
                <a:latin typeface="Nunito"/>
                <a:ea typeface="Nunito"/>
                <a:cs typeface="Nunito"/>
                <a:sym typeface="Nunito"/>
              </a:defRPr>
            </a:lvl8pPr>
            <a:lvl9pPr lvl="8" rtl="0">
              <a:lnSpc>
                <a:spcPct val="115000"/>
              </a:lnSpc>
              <a:spcBef>
                <a:spcPts val="0"/>
              </a:spcBef>
              <a:spcAft>
                <a:spcPts val="0"/>
              </a:spcAft>
              <a:buNone/>
              <a:defRPr sz="1400">
                <a:latin typeface="Nunito"/>
                <a:ea typeface="Nunito"/>
                <a:cs typeface="Nunito"/>
                <a:sym typeface="Nunito"/>
              </a:defRPr>
            </a:lvl9pPr>
          </a:lstStyle>
          <a:p/>
        </p:txBody>
      </p:sp>
      <p:grpSp>
        <p:nvGrpSpPr>
          <p:cNvPr id="6420" name="Google Shape;6420;p22"/>
          <p:cNvGrpSpPr/>
          <p:nvPr/>
        </p:nvGrpSpPr>
        <p:grpSpPr>
          <a:xfrm rot="6386609">
            <a:off x="8109562" y="4330288"/>
            <a:ext cx="809938" cy="830618"/>
            <a:chOff x="7973149" y="-201092"/>
            <a:chExt cx="1116750" cy="1145263"/>
          </a:xfrm>
        </p:grpSpPr>
        <p:sp>
          <p:nvSpPr>
            <p:cNvPr id="6421" name="Google Shape;6421;p22"/>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2" name="Google Shape;6422;p22"/>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3" name="Google Shape;6423;p22"/>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4" name="Google Shape;6424;p22"/>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5" name="Google Shape;6425;p22"/>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6" name="Google Shape;6426;p22"/>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7" name="Google Shape;6427;p22"/>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8" name="Google Shape;6428;p22"/>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9" name="Google Shape;6429;p22"/>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0" name="Google Shape;6430;p22"/>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1" name="Google Shape;6431;p22"/>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2" name="Google Shape;6432;p22"/>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3" name="Google Shape;6433;p22"/>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4" name="Google Shape;6434;p22"/>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5" name="Google Shape;6435;p22"/>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6" name="Google Shape;6436;p22"/>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7" name="Google Shape;6437;p22"/>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8" name="Google Shape;6438;p22"/>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9" name="Google Shape;6439;p22"/>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0" name="Google Shape;6440;p22"/>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1" name="Google Shape;6441;p22"/>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2" name="Google Shape;6442;p22"/>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3" name="Google Shape;6443;p22"/>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4" name="Google Shape;6444;p22"/>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5" name="Google Shape;6445;p22"/>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6" name="Google Shape;6446;p22"/>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7" name="Google Shape;6447;p22"/>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8" name="Google Shape;6448;p22"/>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9" name="Google Shape;6449;p22"/>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0" name="Google Shape;6450;p22"/>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1" name="Google Shape;6451;p22"/>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2" name="Google Shape;6452;p22"/>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3" name="Google Shape;6453;p22"/>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4" name="Google Shape;6454;p22"/>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5" name="Google Shape;6455;p22"/>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6" name="Google Shape;6456;p22"/>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7" name="Google Shape;6457;p22"/>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8" name="Google Shape;6458;p22"/>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9" name="Google Shape;6459;p22"/>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0" name="Google Shape;6460;p22"/>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1" name="Google Shape;6461;p22"/>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2" name="Google Shape;6462;p22"/>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3" name="Google Shape;6463;p22"/>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4" name="Google Shape;6464;p22"/>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5" name="Google Shape;6465;p22"/>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6" name="Google Shape;6466;p22"/>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7" name="Google Shape;6467;p22"/>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8" name="Google Shape;6468;p22"/>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9" name="Google Shape;6469;p22"/>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0" name="Google Shape;6470;p22"/>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1" name="Google Shape;6471;p22"/>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2" name="Google Shape;6472;p22"/>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3" name="Google Shape;6473;p22"/>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4" name="Google Shape;6474;p22"/>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5" name="Google Shape;6475;p22"/>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6" name="Google Shape;6476;p22"/>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7" name="Google Shape;6477;p22"/>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8" name="Google Shape;6478;p22"/>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9" name="Google Shape;6479;p22"/>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0" name="Google Shape;6480;p22"/>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1" name="Google Shape;6481;p22"/>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82" name="Google Shape;6482;p22"/>
          <p:cNvSpPr txBox="1"/>
          <p:nvPr>
            <p:ph type="title"/>
          </p:nvPr>
        </p:nvSpPr>
        <p:spPr>
          <a:xfrm>
            <a:off x="927975" y="521625"/>
            <a:ext cx="5723400" cy="560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 Slide_1_1_1_1_1">
    <p:spTree>
      <p:nvGrpSpPr>
        <p:cNvPr id="6483" name="Shape 6483"/>
        <p:cNvGrpSpPr/>
        <p:nvPr/>
      </p:nvGrpSpPr>
      <p:grpSpPr>
        <a:xfrm>
          <a:off x="0" y="0"/>
          <a:ext cx="0" cy="0"/>
          <a:chOff x="0" y="0"/>
          <a:chExt cx="0" cy="0"/>
        </a:xfrm>
      </p:grpSpPr>
      <p:sp>
        <p:nvSpPr>
          <p:cNvPr id="6484" name="Google Shape;6484;p23"/>
          <p:cNvSpPr txBox="1"/>
          <p:nvPr>
            <p:ph type="title"/>
          </p:nvPr>
        </p:nvSpPr>
        <p:spPr>
          <a:xfrm>
            <a:off x="927975" y="521625"/>
            <a:ext cx="5723400" cy="560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85" name="Google Shape;6485;p23"/>
          <p:cNvSpPr/>
          <p:nvPr/>
        </p:nvSpPr>
        <p:spPr>
          <a:xfrm flipH="1" rot="-5400000">
            <a:off x="6887830" y="2861832"/>
            <a:ext cx="3947285" cy="616031"/>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6" name="Google Shape;6486;p23"/>
          <p:cNvSpPr/>
          <p:nvPr/>
        </p:nvSpPr>
        <p:spPr>
          <a:xfrm flipH="1">
            <a:off x="-202396" y="-91834"/>
            <a:ext cx="3306387" cy="516325"/>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87" name="Google Shape;6487;p23"/>
          <p:cNvGrpSpPr/>
          <p:nvPr/>
        </p:nvGrpSpPr>
        <p:grpSpPr>
          <a:xfrm flipH="1" rot="10800000">
            <a:off x="-66838" y="4529716"/>
            <a:ext cx="1074149" cy="686771"/>
            <a:chOff x="-206267" y="355694"/>
            <a:chExt cx="1406323" cy="899150"/>
          </a:xfrm>
        </p:grpSpPr>
        <p:sp>
          <p:nvSpPr>
            <p:cNvPr id="6488" name="Google Shape;6488;p23"/>
            <p:cNvSpPr/>
            <p:nvPr/>
          </p:nvSpPr>
          <p:spPr>
            <a:xfrm>
              <a:off x="-206267" y="355694"/>
              <a:ext cx="1329334" cy="847138"/>
            </a:xfrm>
            <a:custGeom>
              <a:rect b="b" l="l" r="r" t="t"/>
              <a:pathLst>
                <a:path extrusionOk="0" h="28278" w="44374">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9" name="Google Shape;6489;p23"/>
            <p:cNvSpPr/>
            <p:nvPr/>
          </p:nvSpPr>
          <p:spPr>
            <a:xfrm>
              <a:off x="597494" y="885935"/>
              <a:ext cx="69981" cy="159014"/>
            </a:xfrm>
            <a:custGeom>
              <a:rect b="b" l="l" r="r" t="t"/>
              <a:pathLst>
                <a:path extrusionOk="0" h="5308" w="2336">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0" name="Google Shape;6490;p23"/>
            <p:cNvSpPr/>
            <p:nvPr/>
          </p:nvSpPr>
          <p:spPr>
            <a:xfrm>
              <a:off x="702218" y="915411"/>
              <a:ext cx="138134" cy="70969"/>
            </a:xfrm>
            <a:custGeom>
              <a:rect b="b" l="l" r="r" t="t"/>
              <a:pathLst>
                <a:path extrusionOk="0" h="2369" w="4611">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1" name="Google Shape;6491;p23"/>
            <p:cNvSpPr/>
            <p:nvPr/>
          </p:nvSpPr>
          <p:spPr>
            <a:xfrm>
              <a:off x="751374" y="1028883"/>
              <a:ext cx="62971" cy="125642"/>
            </a:xfrm>
            <a:custGeom>
              <a:rect b="b" l="l" r="r" t="t"/>
              <a:pathLst>
                <a:path extrusionOk="0" h="4194" w="2102">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2" name="Google Shape;6492;p23"/>
            <p:cNvSpPr/>
            <p:nvPr/>
          </p:nvSpPr>
          <p:spPr>
            <a:xfrm>
              <a:off x="853402" y="1015612"/>
              <a:ext cx="117823" cy="84001"/>
            </a:xfrm>
            <a:custGeom>
              <a:rect b="b" l="l" r="r" t="t"/>
              <a:pathLst>
                <a:path extrusionOk="0" h="2804" w="3933">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3" name="Google Shape;6493;p23"/>
            <p:cNvSpPr/>
            <p:nvPr/>
          </p:nvSpPr>
          <p:spPr>
            <a:xfrm>
              <a:off x="921251" y="1139478"/>
              <a:ext cx="62971" cy="115366"/>
            </a:xfrm>
            <a:custGeom>
              <a:rect b="b" l="l" r="r" t="t"/>
              <a:pathLst>
                <a:path extrusionOk="0" h="3851" w="2102">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4" name="Google Shape;6494;p23"/>
            <p:cNvSpPr/>
            <p:nvPr/>
          </p:nvSpPr>
          <p:spPr>
            <a:xfrm>
              <a:off x="999165" y="1094485"/>
              <a:ext cx="88974" cy="73576"/>
            </a:xfrm>
            <a:custGeom>
              <a:rect b="b" l="l" r="r" t="t"/>
              <a:pathLst>
                <a:path extrusionOk="0" h="2456" w="297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5" name="Google Shape;6495;p23"/>
            <p:cNvSpPr/>
            <p:nvPr/>
          </p:nvSpPr>
          <p:spPr>
            <a:xfrm>
              <a:off x="1060693" y="1176263"/>
              <a:ext cx="139362" cy="76422"/>
            </a:xfrm>
            <a:custGeom>
              <a:rect b="b" l="l" r="r" t="t"/>
              <a:pathLst>
                <a:path extrusionOk="0" h="2551" w="4652">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96" name="Google Shape;6496;p23"/>
          <p:cNvGrpSpPr/>
          <p:nvPr/>
        </p:nvGrpSpPr>
        <p:grpSpPr>
          <a:xfrm flipH="1" rot="-5400000">
            <a:off x="7912723" y="3793042"/>
            <a:ext cx="1289014" cy="1411882"/>
            <a:chOff x="2318158" y="4088320"/>
            <a:chExt cx="1256104" cy="1375835"/>
          </a:xfrm>
        </p:grpSpPr>
        <p:sp>
          <p:nvSpPr>
            <p:cNvPr id="6497" name="Google Shape;6497;p23"/>
            <p:cNvSpPr/>
            <p:nvPr/>
          </p:nvSpPr>
          <p:spPr>
            <a:xfrm>
              <a:off x="2820748" y="4145416"/>
              <a:ext cx="387171" cy="1065798"/>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8" name="Google Shape;6498;p23"/>
            <p:cNvSpPr/>
            <p:nvPr/>
          </p:nvSpPr>
          <p:spPr>
            <a:xfrm>
              <a:off x="3064285" y="4374694"/>
              <a:ext cx="65277" cy="105990"/>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9" name="Google Shape;6499;p23"/>
            <p:cNvSpPr/>
            <p:nvPr/>
          </p:nvSpPr>
          <p:spPr>
            <a:xfrm>
              <a:off x="2938682" y="4379847"/>
              <a:ext cx="102934" cy="55781"/>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0" name="Google Shape;6500;p23"/>
            <p:cNvSpPr/>
            <p:nvPr/>
          </p:nvSpPr>
          <p:spPr>
            <a:xfrm>
              <a:off x="2984634" y="4243550"/>
              <a:ext cx="61982" cy="103204"/>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1" name="Google Shape;6501;p23"/>
            <p:cNvSpPr/>
            <p:nvPr/>
          </p:nvSpPr>
          <p:spPr>
            <a:xfrm>
              <a:off x="2864723" y="4267424"/>
              <a:ext cx="95984" cy="57548"/>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2" name="Google Shape;6502;p23"/>
            <p:cNvSpPr/>
            <p:nvPr/>
          </p:nvSpPr>
          <p:spPr>
            <a:xfrm>
              <a:off x="2886830" y="4133733"/>
              <a:ext cx="43888" cy="88135"/>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3" name="Google Shape;6503;p23"/>
            <p:cNvSpPr/>
            <p:nvPr/>
          </p:nvSpPr>
          <p:spPr>
            <a:xfrm>
              <a:off x="2800768" y="4184328"/>
              <a:ext cx="81994" cy="56021"/>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4" name="Google Shape;6504;p23"/>
            <p:cNvSpPr/>
            <p:nvPr/>
          </p:nvSpPr>
          <p:spPr>
            <a:xfrm>
              <a:off x="2774797" y="4088320"/>
              <a:ext cx="73995" cy="73606"/>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5" name="Google Shape;6505;p23"/>
            <p:cNvSpPr/>
            <p:nvPr/>
          </p:nvSpPr>
          <p:spPr>
            <a:xfrm>
              <a:off x="2922686" y="4298787"/>
              <a:ext cx="651576" cy="1046356"/>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6" name="Google Shape;6506;p23"/>
            <p:cNvSpPr/>
            <p:nvPr/>
          </p:nvSpPr>
          <p:spPr>
            <a:xfrm>
              <a:off x="2914239" y="4374065"/>
              <a:ext cx="577850" cy="1059986"/>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7" name="Google Shape;6507;p23"/>
            <p:cNvSpPr/>
            <p:nvPr/>
          </p:nvSpPr>
          <p:spPr>
            <a:xfrm>
              <a:off x="3304736" y="4462763"/>
              <a:ext cx="202153" cy="167133"/>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8" name="Google Shape;6508;p23"/>
            <p:cNvSpPr/>
            <p:nvPr/>
          </p:nvSpPr>
          <p:spPr>
            <a:xfrm>
              <a:off x="3227452" y="4556973"/>
              <a:ext cx="280732" cy="217192"/>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9" name="Google Shape;6509;p23"/>
            <p:cNvSpPr/>
            <p:nvPr/>
          </p:nvSpPr>
          <p:spPr>
            <a:xfrm>
              <a:off x="3129528" y="4660889"/>
              <a:ext cx="387830" cy="265723"/>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0" name="Google Shape;6510;p23"/>
            <p:cNvSpPr/>
            <p:nvPr/>
          </p:nvSpPr>
          <p:spPr>
            <a:xfrm>
              <a:off x="3050985" y="4859733"/>
              <a:ext cx="447385" cy="249276"/>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1" name="Google Shape;6511;p23"/>
            <p:cNvSpPr/>
            <p:nvPr/>
          </p:nvSpPr>
          <p:spPr>
            <a:xfrm>
              <a:off x="3031125" y="5077958"/>
              <a:ext cx="279653" cy="177648"/>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2" name="Google Shape;6512;p23"/>
            <p:cNvSpPr/>
            <p:nvPr/>
          </p:nvSpPr>
          <p:spPr>
            <a:xfrm>
              <a:off x="3079562" y="4761449"/>
              <a:ext cx="31995" cy="25015"/>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3" name="Google Shape;6513;p23"/>
            <p:cNvSpPr/>
            <p:nvPr/>
          </p:nvSpPr>
          <p:spPr>
            <a:xfrm>
              <a:off x="3044604" y="4794400"/>
              <a:ext cx="31006" cy="25015"/>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4" name="Google Shape;6514;p23"/>
            <p:cNvSpPr/>
            <p:nvPr/>
          </p:nvSpPr>
          <p:spPr>
            <a:xfrm>
              <a:off x="3030615" y="473544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5" name="Google Shape;6515;p23"/>
            <p:cNvSpPr/>
            <p:nvPr/>
          </p:nvSpPr>
          <p:spPr>
            <a:xfrm>
              <a:off x="3412306" y="4911316"/>
              <a:ext cx="31006" cy="25015"/>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6" name="Google Shape;6516;p23"/>
            <p:cNvSpPr/>
            <p:nvPr/>
          </p:nvSpPr>
          <p:spPr>
            <a:xfrm>
              <a:off x="3373334" y="4941301"/>
              <a:ext cx="31006" cy="24026"/>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7" name="Google Shape;6517;p23"/>
            <p:cNvSpPr/>
            <p:nvPr/>
          </p:nvSpPr>
          <p:spPr>
            <a:xfrm>
              <a:off x="3262410" y="5198109"/>
              <a:ext cx="31006" cy="25015"/>
            </a:xfrm>
            <a:custGeom>
              <a:rect b="b" l="l" r="r" t="t"/>
              <a:pathLst>
                <a:path extrusionOk="0" h="835"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8" name="Google Shape;6518;p23"/>
            <p:cNvSpPr/>
            <p:nvPr/>
          </p:nvSpPr>
          <p:spPr>
            <a:xfrm>
              <a:off x="3220442" y="5231090"/>
              <a:ext cx="31006" cy="23996"/>
            </a:xfrm>
            <a:custGeom>
              <a:rect b="b" l="l" r="r" t="t"/>
              <a:pathLst>
                <a:path extrusionOk="0" h="801"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9" name="Google Shape;6519;p23"/>
            <p:cNvSpPr/>
            <p:nvPr/>
          </p:nvSpPr>
          <p:spPr>
            <a:xfrm>
              <a:off x="3213463" y="4713490"/>
              <a:ext cx="31006" cy="23996"/>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0" name="Google Shape;6520;p23"/>
            <p:cNvSpPr/>
            <p:nvPr/>
          </p:nvSpPr>
          <p:spPr>
            <a:xfrm>
              <a:off x="3190487" y="4654508"/>
              <a:ext cx="31995" cy="24026"/>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1" name="Google Shape;6521;p23"/>
            <p:cNvSpPr/>
            <p:nvPr/>
          </p:nvSpPr>
          <p:spPr>
            <a:xfrm>
              <a:off x="3474254" y="4608556"/>
              <a:ext cx="31006" cy="25015"/>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2" name="Google Shape;6522;p23"/>
            <p:cNvSpPr/>
            <p:nvPr/>
          </p:nvSpPr>
          <p:spPr>
            <a:xfrm>
              <a:off x="3425307" y="4644533"/>
              <a:ext cx="31006" cy="25015"/>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3" name="Google Shape;6523;p23"/>
            <p:cNvSpPr/>
            <p:nvPr/>
          </p:nvSpPr>
          <p:spPr>
            <a:xfrm>
              <a:off x="3366355" y="443268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4" name="Google Shape;6524;p23"/>
            <p:cNvSpPr/>
            <p:nvPr/>
          </p:nvSpPr>
          <p:spPr>
            <a:xfrm>
              <a:off x="3399305" y="4380745"/>
              <a:ext cx="31006" cy="2498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5" name="Google Shape;6525;p23"/>
            <p:cNvSpPr/>
            <p:nvPr/>
          </p:nvSpPr>
          <p:spPr>
            <a:xfrm>
              <a:off x="2318158" y="4324070"/>
              <a:ext cx="815743" cy="1023678"/>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6" name="Google Shape;6526;p23"/>
            <p:cNvSpPr/>
            <p:nvPr/>
          </p:nvSpPr>
          <p:spPr>
            <a:xfrm>
              <a:off x="2392866" y="4415554"/>
              <a:ext cx="574675" cy="1048602"/>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7" name="Google Shape;6527;p23"/>
            <p:cNvSpPr/>
            <p:nvPr/>
          </p:nvSpPr>
          <p:spPr>
            <a:xfrm>
              <a:off x="2751551" y="5149132"/>
              <a:ext cx="166174" cy="158565"/>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8" name="Google Shape;6528;p23"/>
            <p:cNvSpPr/>
            <p:nvPr/>
          </p:nvSpPr>
          <p:spPr>
            <a:xfrm>
              <a:off x="2622654" y="4908320"/>
              <a:ext cx="229145" cy="228066"/>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9" name="Google Shape;6529;p23"/>
            <p:cNvSpPr/>
            <p:nvPr/>
          </p:nvSpPr>
          <p:spPr>
            <a:xfrm>
              <a:off x="2527695" y="4691503"/>
              <a:ext cx="257155" cy="325788"/>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0" name="Google Shape;6530;p23"/>
            <p:cNvSpPr/>
            <p:nvPr/>
          </p:nvSpPr>
          <p:spPr>
            <a:xfrm>
              <a:off x="2544440" y="4684493"/>
              <a:ext cx="132472" cy="171836"/>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1" name="Google Shape;6531;p23"/>
            <p:cNvSpPr/>
            <p:nvPr/>
          </p:nvSpPr>
          <p:spPr>
            <a:xfrm>
              <a:off x="2414165" y="4499638"/>
              <a:ext cx="169829" cy="203411"/>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2" name="Google Shape;6532;p23"/>
            <p:cNvSpPr/>
            <p:nvPr/>
          </p:nvSpPr>
          <p:spPr>
            <a:xfrm>
              <a:off x="2387774" y="4436702"/>
              <a:ext cx="121268" cy="140920"/>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3" name="Google Shape;6533;p23"/>
            <p:cNvSpPr/>
            <p:nvPr/>
          </p:nvSpPr>
          <p:spPr>
            <a:xfrm>
              <a:off x="2915677" y="4698483"/>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4" name="Google Shape;6534;p23"/>
            <p:cNvSpPr/>
            <p:nvPr/>
          </p:nvSpPr>
          <p:spPr>
            <a:xfrm>
              <a:off x="2880719" y="4656515"/>
              <a:ext cx="34002" cy="26003"/>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5" name="Google Shape;6535;p23"/>
            <p:cNvSpPr/>
            <p:nvPr/>
          </p:nvSpPr>
          <p:spPr>
            <a:xfrm>
              <a:off x="2866730" y="4715467"/>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6" name="Google Shape;6536;p23"/>
            <p:cNvSpPr/>
            <p:nvPr/>
          </p:nvSpPr>
          <p:spPr>
            <a:xfrm>
              <a:off x="2392088" y="4963289"/>
              <a:ext cx="34002" cy="26003"/>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7" name="Google Shape;6537;p23"/>
            <p:cNvSpPr/>
            <p:nvPr/>
          </p:nvSpPr>
          <p:spPr>
            <a:xfrm>
              <a:off x="2402093" y="4907332"/>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8" name="Google Shape;6538;p23"/>
            <p:cNvSpPr/>
            <p:nvPr/>
          </p:nvSpPr>
          <p:spPr>
            <a:xfrm>
              <a:off x="2458049" y="4949299"/>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9" name="Google Shape;6539;p23"/>
            <p:cNvSpPr/>
            <p:nvPr/>
          </p:nvSpPr>
          <p:spPr>
            <a:xfrm>
              <a:off x="2541984" y="4390721"/>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0" name="Google Shape;6540;p23"/>
            <p:cNvSpPr/>
            <p:nvPr/>
          </p:nvSpPr>
          <p:spPr>
            <a:xfrm>
              <a:off x="2504001" y="4373736"/>
              <a:ext cx="33013" cy="26003"/>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1" name="Google Shape;6541;p23"/>
            <p:cNvSpPr/>
            <p:nvPr/>
          </p:nvSpPr>
          <p:spPr>
            <a:xfrm>
              <a:off x="2357130" y="4586569"/>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2" name="Google Shape;6542;p23"/>
            <p:cNvSpPr/>
            <p:nvPr/>
          </p:nvSpPr>
          <p:spPr>
            <a:xfrm>
              <a:off x="2357130" y="4621557"/>
              <a:ext cx="34002" cy="26003"/>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3" name="Google Shape;6543;p23"/>
            <p:cNvSpPr/>
            <p:nvPr/>
          </p:nvSpPr>
          <p:spPr>
            <a:xfrm>
              <a:off x="2880719" y="5026225"/>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4" name="Google Shape;6544;p23"/>
            <p:cNvSpPr/>
            <p:nvPr/>
          </p:nvSpPr>
          <p:spPr>
            <a:xfrm>
              <a:off x="2677861" y="5183102"/>
              <a:ext cx="34032" cy="27022"/>
            </a:xfrm>
            <a:custGeom>
              <a:rect b="b" l="l" r="r" t="t"/>
              <a:pathLst>
                <a:path extrusionOk="0" h="902" w="1136">
                  <a:moveTo>
                    <a:pt x="568" y="1"/>
                  </a:moveTo>
                  <a:cubicBezTo>
                    <a:pt x="1" y="1"/>
                    <a:pt x="1" y="902"/>
                    <a:pt x="568" y="902"/>
                  </a:cubicBezTo>
                  <a:cubicBezTo>
                    <a:pt x="1135" y="902"/>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5" name="Google Shape;6545;p23"/>
            <p:cNvSpPr/>
            <p:nvPr/>
          </p:nvSpPr>
          <p:spPr>
            <a:xfrm>
              <a:off x="2562953" y="4876358"/>
              <a:ext cx="34032" cy="26003"/>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6" name="Google Shape;6546;p23"/>
            <p:cNvSpPr/>
            <p:nvPr/>
          </p:nvSpPr>
          <p:spPr>
            <a:xfrm>
              <a:off x="2824762" y="4851375"/>
              <a:ext cx="34002" cy="26992"/>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47" name="Google Shape;6547;p23"/>
          <p:cNvGrpSpPr/>
          <p:nvPr/>
        </p:nvGrpSpPr>
        <p:grpSpPr>
          <a:xfrm flipH="1" rot="9042000">
            <a:off x="8425005" y="99074"/>
            <a:ext cx="872928" cy="391695"/>
            <a:chOff x="8502760" y="3542528"/>
            <a:chExt cx="711519" cy="319269"/>
          </a:xfrm>
        </p:grpSpPr>
        <p:sp>
          <p:nvSpPr>
            <p:cNvPr id="6548" name="Google Shape;6548;p23"/>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9" name="Google Shape;6549;p23"/>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0" name="Google Shape;6550;p23"/>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1" name="Google Shape;6551;p23"/>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2" name="Google Shape;6552;p23"/>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3" name="Google Shape;6553;p23"/>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4" name="Google Shape;6554;p23"/>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5" name="Google Shape;6555;p23"/>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6" name="Google Shape;6556;p23"/>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57" name="Google Shape;6557;p23"/>
          <p:cNvGrpSpPr/>
          <p:nvPr/>
        </p:nvGrpSpPr>
        <p:grpSpPr>
          <a:xfrm flipH="1">
            <a:off x="-104068" y="-201098"/>
            <a:ext cx="792893" cy="813137"/>
            <a:chOff x="7973149" y="-201092"/>
            <a:chExt cx="1116750" cy="1145263"/>
          </a:xfrm>
        </p:grpSpPr>
        <p:sp>
          <p:nvSpPr>
            <p:cNvPr id="6558" name="Google Shape;6558;p23"/>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9" name="Google Shape;6559;p23"/>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0" name="Google Shape;6560;p23"/>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1" name="Google Shape;6561;p23"/>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2" name="Google Shape;6562;p23"/>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3" name="Google Shape;6563;p23"/>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4" name="Google Shape;6564;p23"/>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5" name="Google Shape;6565;p23"/>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6" name="Google Shape;6566;p23"/>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7" name="Google Shape;6567;p23"/>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8" name="Google Shape;6568;p23"/>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9" name="Google Shape;6569;p23"/>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0" name="Google Shape;6570;p23"/>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1" name="Google Shape;6571;p23"/>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2" name="Google Shape;6572;p23"/>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3" name="Google Shape;6573;p23"/>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4" name="Google Shape;6574;p23"/>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5" name="Google Shape;6575;p23"/>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6" name="Google Shape;6576;p23"/>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7" name="Google Shape;6577;p23"/>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8" name="Google Shape;6578;p23"/>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9" name="Google Shape;6579;p23"/>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0" name="Google Shape;6580;p23"/>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1" name="Google Shape;6581;p23"/>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2" name="Google Shape;6582;p23"/>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3" name="Google Shape;6583;p23"/>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4" name="Google Shape;6584;p23"/>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5" name="Google Shape;6585;p23"/>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6" name="Google Shape;6586;p23"/>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7" name="Google Shape;6587;p23"/>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8" name="Google Shape;6588;p23"/>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9" name="Google Shape;6589;p23"/>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0" name="Google Shape;6590;p23"/>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1" name="Google Shape;6591;p23"/>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2" name="Google Shape;6592;p23"/>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3" name="Google Shape;6593;p23"/>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4" name="Google Shape;6594;p23"/>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5" name="Google Shape;6595;p23"/>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6" name="Google Shape;6596;p23"/>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7" name="Google Shape;6597;p23"/>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8" name="Google Shape;6598;p23"/>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9" name="Google Shape;6599;p23"/>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0" name="Google Shape;6600;p23"/>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1" name="Google Shape;6601;p23"/>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2" name="Google Shape;6602;p23"/>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3" name="Google Shape;6603;p23"/>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4" name="Google Shape;6604;p23"/>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5" name="Google Shape;6605;p23"/>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6" name="Google Shape;6606;p23"/>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7" name="Google Shape;6607;p23"/>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8" name="Google Shape;6608;p23"/>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9" name="Google Shape;6609;p23"/>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0" name="Google Shape;6610;p23"/>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1" name="Google Shape;6611;p23"/>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2" name="Google Shape;6612;p23"/>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3" name="Google Shape;6613;p23"/>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4" name="Google Shape;6614;p23"/>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5" name="Google Shape;6615;p23"/>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6" name="Google Shape;6616;p23"/>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7" name="Google Shape;6617;p23"/>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8" name="Google Shape;6618;p23"/>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19" name="Google Shape;6619;p23"/>
          <p:cNvGrpSpPr/>
          <p:nvPr/>
        </p:nvGrpSpPr>
        <p:grpSpPr>
          <a:xfrm flipH="1" rot="5400000">
            <a:off x="1322567" y="12630"/>
            <a:ext cx="117436" cy="105833"/>
            <a:chOff x="7737341" y="1046941"/>
            <a:chExt cx="161913" cy="145916"/>
          </a:xfrm>
        </p:grpSpPr>
        <p:sp>
          <p:nvSpPr>
            <p:cNvPr id="6620" name="Google Shape;6620;p23"/>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1" name="Google Shape;6621;p23"/>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2" name="Google Shape;6622;p23"/>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23" name="Google Shape;6623;p23"/>
          <p:cNvGrpSpPr/>
          <p:nvPr/>
        </p:nvGrpSpPr>
        <p:grpSpPr>
          <a:xfrm>
            <a:off x="163406" y="-169808"/>
            <a:ext cx="672534" cy="674661"/>
            <a:chOff x="-566600" y="186057"/>
            <a:chExt cx="1240151" cy="1244074"/>
          </a:xfrm>
        </p:grpSpPr>
        <p:sp>
          <p:nvSpPr>
            <p:cNvPr id="6624" name="Google Shape;6624;p23"/>
            <p:cNvSpPr/>
            <p:nvPr/>
          </p:nvSpPr>
          <p:spPr>
            <a:xfrm>
              <a:off x="-566600" y="204000"/>
              <a:ext cx="1240151" cy="1226131"/>
            </a:xfrm>
            <a:custGeom>
              <a:rect b="b" l="l" r="r" t="t"/>
              <a:pathLst>
                <a:path extrusionOk="0" h="40929" w="41397">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5" name="Google Shape;6625;p23"/>
            <p:cNvSpPr/>
            <p:nvPr/>
          </p:nvSpPr>
          <p:spPr>
            <a:xfrm>
              <a:off x="-400378" y="186057"/>
              <a:ext cx="958430" cy="1103125"/>
            </a:xfrm>
            <a:custGeom>
              <a:rect b="b" l="l" r="r" t="t"/>
              <a:pathLst>
                <a:path extrusionOk="0" h="36823" w="31993">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6" name="Google Shape;6626;p23"/>
            <p:cNvSpPr/>
            <p:nvPr/>
          </p:nvSpPr>
          <p:spPr>
            <a:xfrm>
              <a:off x="359679" y="1074115"/>
              <a:ext cx="149698" cy="162190"/>
            </a:xfrm>
            <a:custGeom>
              <a:rect b="b" l="l" r="r" t="t"/>
              <a:pathLst>
                <a:path extrusionOk="0" h="5414" w="4997">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7" name="Google Shape;6627;p23"/>
            <p:cNvSpPr/>
            <p:nvPr/>
          </p:nvSpPr>
          <p:spPr>
            <a:xfrm>
              <a:off x="236353" y="959656"/>
              <a:ext cx="203202" cy="189661"/>
            </a:xfrm>
            <a:custGeom>
              <a:rect b="b" l="l" r="r" t="t"/>
              <a:pathLst>
                <a:path extrusionOk="0" h="6331" w="6783">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8" name="Google Shape;6628;p23"/>
            <p:cNvSpPr/>
            <p:nvPr/>
          </p:nvSpPr>
          <p:spPr>
            <a:xfrm>
              <a:off x="102362" y="806493"/>
              <a:ext cx="241368" cy="254848"/>
            </a:xfrm>
            <a:custGeom>
              <a:rect b="b" l="l" r="r" t="t"/>
              <a:pathLst>
                <a:path extrusionOk="0" h="8507" w="8057">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9" name="Google Shape;6629;p23"/>
            <p:cNvSpPr/>
            <p:nvPr/>
          </p:nvSpPr>
          <p:spPr>
            <a:xfrm>
              <a:off x="-43999" y="621638"/>
              <a:ext cx="282829" cy="296819"/>
            </a:xfrm>
            <a:custGeom>
              <a:rect b="b" l="l" r="r" t="t"/>
              <a:pathLst>
                <a:path extrusionOk="0" h="9908" w="9441">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0" name="Google Shape;6630;p23"/>
            <p:cNvSpPr/>
            <p:nvPr/>
          </p:nvSpPr>
          <p:spPr>
            <a:xfrm>
              <a:off x="-193896" y="415126"/>
              <a:ext cx="286783" cy="363444"/>
            </a:xfrm>
            <a:custGeom>
              <a:rect b="b" l="l" r="r" t="t"/>
              <a:pathLst>
                <a:path extrusionOk="0" h="12132" w="9573">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1" name="Google Shape;6631;p23"/>
            <p:cNvSpPr/>
            <p:nvPr/>
          </p:nvSpPr>
          <p:spPr>
            <a:xfrm>
              <a:off x="174824" y="717556"/>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2" name="Google Shape;6632;p23"/>
            <p:cNvSpPr/>
            <p:nvPr/>
          </p:nvSpPr>
          <p:spPr>
            <a:xfrm>
              <a:off x="205798" y="668609"/>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3" name="Google Shape;6633;p23"/>
            <p:cNvSpPr/>
            <p:nvPr/>
          </p:nvSpPr>
          <p:spPr>
            <a:xfrm>
              <a:off x="233776" y="710576"/>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4" name="Google Shape;6634;p23"/>
            <p:cNvSpPr/>
            <p:nvPr/>
          </p:nvSpPr>
          <p:spPr>
            <a:xfrm>
              <a:off x="142832" y="1088284"/>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5" name="Google Shape;6635;p23"/>
            <p:cNvSpPr/>
            <p:nvPr/>
          </p:nvSpPr>
          <p:spPr>
            <a:xfrm>
              <a:off x="167815" y="1028313"/>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6" name="Google Shape;6636;p23"/>
            <p:cNvSpPr/>
            <p:nvPr/>
          </p:nvSpPr>
          <p:spPr>
            <a:xfrm>
              <a:off x="195793" y="1088284"/>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7" name="Google Shape;6637;p23"/>
            <p:cNvSpPr/>
            <p:nvPr/>
          </p:nvSpPr>
          <p:spPr>
            <a:xfrm>
              <a:off x="565502" y="1228176"/>
              <a:ext cx="27022" cy="21000"/>
            </a:xfrm>
            <a:custGeom>
              <a:rect b="b" l="l" r="r" t="t"/>
              <a:pathLst>
                <a:path extrusionOk="0" h="701" w="902">
                  <a:moveTo>
                    <a:pt x="468" y="0"/>
                  </a:moveTo>
                  <a:cubicBezTo>
                    <a:pt x="1" y="0"/>
                    <a:pt x="1" y="701"/>
                    <a:pt x="468" y="701"/>
                  </a:cubicBezTo>
                  <a:cubicBezTo>
                    <a:pt x="902" y="667"/>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8" name="Google Shape;6638;p23"/>
            <p:cNvSpPr/>
            <p:nvPr/>
          </p:nvSpPr>
          <p:spPr>
            <a:xfrm>
              <a:off x="583505" y="1283114"/>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9" name="Google Shape;6639;p23"/>
            <p:cNvSpPr/>
            <p:nvPr/>
          </p:nvSpPr>
          <p:spPr>
            <a:xfrm>
              <a:off x="20944" y="550674"/>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0" name="Google Shape;6640;p23"/>
            <p:cNvSpPr/>
            <p:nvPr/>
          </p:nvSpPr>
          <p:spPr>
            <a:xfrm>
              <a:off x="37928" y="504722"/>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1" name="Google Shape;6641;p23"/>
            <p:cNvSpPr/>
            <p:nvPr/>
          </p:nvSpPr>
          <p:spPr>
            <a:xfrm>
              <a:off x="72886" y="539680"/>
              <a:ext cx="27022" cy="21030"/>
            </a:xfrm>
            <a:custGeom>
              <a:rect b="b" l="l" r="r" t="t"/>
              <a:pathLst>
                <a:path extrusionOk="0" h="702" w="902">
                  <a:moveTo>
                    <a:pt x="468" y="1"/>
                  </a:moveTo>
                  <a:cubicBezTo>
                    <a:pt x="1" y="1"/>
                    <a:pt x="1" y="701"/>
                    <a:pt x="468" y="701"/>
                  </a:cubicBezTo>
                  <a:cubicBezTo>
                    <a:pt x="902" y="701"/>
                    <a:pt x="902"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2" name="Google Shape;6642;p23"/>
            <p:cNvSpPr/>
            <p:nvPr/>
          </p:nvSpPr>
          <p:spPr>
            <a:xfrm>
              <a:off x="-313807" y="536685"/>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3" name="Google Shape;6643;p23"/>
            <p:cNvSpPr/>
            <p:nvPr/>
          </p:nvSpPr>
          <p:spPr>
            <a:xfrm>
              <a:off x="-289813" y="469735"/>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4" name="Google Shape;6644;p23"/>
            <p:cNvSpPr/>
            <p:nvPr/>
          </p:nvSpPr>
          <p:spPr>
            <a:xfrm>
              <a:off x="-247845" y="522696"/>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5" name="Google Shape;6645;p23"/>
            <p:cNvSpPr/>
            <p:nvPr/>
          </p:nvSpPr>
          <p:spPr>
            <a:xfrm>
              <a:off x="-56011" y="34083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6" name="Google Shape;6646;p23"/>
            <p:cNvSpPr/>
            <p:nvPr/>
          </p:nvSpPr>
          <p:spPr>
            <a:xfrm>
              <a:off x="-10030" y="329843"/>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7" name="Google Shape;6647;p23"/>
            <p:cNvSpPr/>
            <p:nvPr/>
          </p:nvSpPr>
          <p:spPr>
            <a:xfrm>
              <a:off x="-70001" y="69356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8" name="Google Shape;6648;p23"/>
            <p:cNvSpPr/>
            <p:nvPr/>
          </p:nvSpPr>
          <p:spPr>
            <a:xfrm>
              <a:off x="258759" y="864457"/>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9" name="Google Shape;6649;p23"/>
            <p:cNvSpPr/>
            <p:nvPr/>
          </p:nvSpPr>
          <p:spPr>
            <a:xfrm>
              <a:off x="37928" y="896420"/>
              <a:ext cx="27022" cy="21000"/>
            </a:xfrm>
            <a:custGeom>
              <a:rect b="b" l="l" r="r" t="t"/>
              <a:pathLst>
                <a:path extrusionOk="0" h="701" w="902">
                  <a:moveTo>
                    <a:pt x="467" y="0"/>
                  </a:moveTo>
                  <a:cubicBezTo>
                    <a:pt x="0" y="0"/>
                    <a:pt x="0" y="701"/>
                    <a:pt x="467" y="701"/>
                  </a:cubicBezTo>
                  <a:cubicBezTo>
                    <a:pt x="901" y="668"/>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0" name="Google Shape;6650;p23"/>
            <p:cNvSpPr/>
            <p:nvPr/>
          </p:nvSpPr>
          <p:spPr>
            <a:xfrm>
              <a:off x="460598" y="1014324"/>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51" name="Google Shape;6651;p23"/>
          <p:cNvGrpSpPr/>
          <p:nvPr/>
        </p:nvGrpSpPr>
        <p:grpSpPr>
          <a:xfrm>
            <a:off x="597496" y="-195841"/>
            <a:ext cx="488645" cy="472512"/>
            <a:chOff x="-168381" y="-168706"/>
            <a:chExt cx="901061" cy="871312"/>
          </a:xfrm>
        </p:grpSpPr>
        <p:sp>
          <p:nvSpPr>
            <p:cNvPr id="6652" name="Google Shape;6652;p23"/>
            <p:cNvSpPr/>
            <p:nvPr/>
          </p:nvSpPr>
          <p:spPr>
            <a:xfrm>
              <a:off x="-157717" y="-134796"/>
              <a:ext cx="890397" cy="837402"/>
            </a:xfrm>
            <a:custGeom>
              <a:rect b="b" l="l" r="r" t="t"/>
              <a:pathLst>
                <a:path extrusionOk="0" h="27953" w="29722">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3" name="Google Shape;6653;p23"/>
            <p:cNvSpPr/>
            <p:nvPr/>
          </p:nvSpPr>
          <p:spPr>
            <a:xfrm>
              <a:off x="-168381" y="-168706"/>
              <a:ext cx="804808" cy="754000"/>
            </a:xfrm>
            <a:custGeom>
              <a:rect b="b" l="l" r="r" t="t"/>
              <a:pathLst>
                <a:path extrusionOk="0" h="25169" w="26865">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4" name="Google Shape;6654;p23"/>
            <p:cNvSpPr/>
            <p:nvPr/>
          </p:nvSpPr>
          <p:spPr>
            <a:xfrm>
              <a:off x="380880" y="342484"/>
              <a:ext cx="199876" cy="224232"/>
            </a:xfrm>
            <a:custGeom>
              <a:rect b="b" l="l" r="r" t="t"/>
              <a:pathLst>
                <a:path extrusionOk="0" h="7485" w="6672">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5" name="Google Shape;6655;p23"/>
            <p:cNvSpPr/>
            <p:nvPr/>
          </p:nvSpPr>
          <p:spPr>
            <a:xfrm>
              <a:off x="243984" y="203700"/>
              <a:ext cx="219978" cy="244124"/>
            </a:xfrm>
            <a:custGeom>
              <a:rect b="b" l="l" r="r" t="t"/>
              <a:pathLst>
                <a:path extrusionOk="0" h="8149" w="7343">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6" name="Google Shape;6656;p23"/>
            <p:cNvSpPr/>
            <p:nvPr/>
          </p:nvSpPr>
          <p:spPr>
            <a:xfrm>
              <a:off x="73119" y="64048"/>
              <a:ext cx="303799" cy="334805"/>
            </a:xfrm>
            <a:custGeom>
              <a:rect b="b" l="l" r="r" t="t"/>
              <a:pathLst>
                <a:path extrusionOk="0" h="11176" w="10141">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7" name="Google Shape;6657;p23"/>
            <p:cNvSpPr/>
            <p:nvPr/>
          </p:nvSpPr>
          <p:spPr>
            <a:xfrm>
              <a:off x="-59793" y="-50082"/>
              <a:ext cx="283847" cy="333038"/>
            </a:xfrm>
            <a:custGeom>
              <a:rect b="b" l="l" r="r" t="t"/>
              <a:pathLst>
                <a:path extrusionOk="0" h="11117" w="9475">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8" name="Google Shape;6658;p23"/>
            <p:cNvSpPr/>
            <p:nvPr/>
          </p:nvSpPr>
          <p:spPr>
            <a:xfrm>
              <a:off x="459812" y="66055"/>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9" name="Google Shape;6659;p23"/>
            <p:cNvSpPr/>
            <p:nvPr/>
          </p:nvSpPr>
          <p:spPr>
            <a:xfrm>
              <a:off x="471794" y="121023"/>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0" name="Google Shape;6660;p23"/>
            <p:cNvSpPr/>
            <p:nvPr/>
          </p:nvSpPr>
          <p:spPr>
            <a:xfrm>
              <a:off x="512773" y="80044"/>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1" name="Google Shape;6661;p23"/>
            <p:cNvSpPr/>
            <p:nvPr/>
          </p:nvSpPr>
          <p:spPr>
            <a:xfrm>
              <a:off x="89085" y="51170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2" name="Google Shape;6662;p23"/>
            <p:cNvSpPr/>
            <p:nvPr/>
          </p:nvSpPr>
          <p:spPr>
            <a:xfrm>
              <a:off x="115086" y="451761"/>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3" name="Google Shape;6663;p23"/>
            <p:cNvSpPr/>
            <p:nvPr/>
          </p:nvSpPr>
          <p:spPr>
            <a:xfrm>
              <a:off x="147049" y="503734"/>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4" name="Google Shape;6664;p23"/>
            <p:cNvSpPr/>
            <p:nvPr/>
          </p:nvSpPr>
          <p:spPr>
            <a:xfrm>
              <a:off x="7943" y="204958"/>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5" name="Google Shape;6665;p23"/>
            <p:cNvSpPr/>
            <p:nvPr/>
          </p:nvSpPr>
          <p:spPr>
            <a:xfrm>
              <a:off x="13934" y="146995"/>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6" name="Google Shape;6666;p23"/>
            <p:cNvSpPr/>
            <p:nvPr/>
          </p:nvSpPr>
          <p:spPr>
            <a:xfrm>
              <a:off x="430845" y="285898"/>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7" name="Google Shape;6667;p23"/>
            <p:cNvSpPr/>
            <p:nvPr/>
          </p:nvSpPr>
          <p:spPr>
            <a:xfrm>
              <a:off x="462808" y="268913"/>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8" name="Google Shape;6668;p23"/>
            <p:cNvSpPr/>
            <p:nvPr/>
          </p:nvSpPr>
          <p:spPr>
            <a:xfrm>
              <a:off x="219990" y="5096"/>
              <a:ext cx="28010" cy="21030"/>
            </a:xfrm>
            <a:custGeom>
              <a:rect b="b" l="l" r="r" t="t"/>
              <a:pathLst>
                <a:path extrusionOk="0" h="702" w="935">
                  <a:moveTo>
                    <a:pt x="468" y="1"/>
                  </a:moveTo>
                  <a:cubicBezTo>
                    <a:pt x="1" y="1"/>
                    <a:pt x="1" y="701"/>
                    <a:pt x="468" y="701"/>
                  </a:cubicBezTo>
                  <a:cubicBezTo>
                    <a:pt x="935" y="701"/>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9" name="Google Shape;6669;p23"/>
            <p:cNvSpPr/>
            <p:nvPr/>
          </p:nvSpPr>
          <p:spPr>
            <a:xfrm>
              <a:off x="578705" y="465750"/>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0" name="Google Shape;6670;p23"/>
            <p:cNvSpPr/>
            <p:nvPr/>
          </p:nvSpPr>
          <p:spPr>
            <a:xfrm>
              <a:off x="494770" y="52371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71" name="Google Shape;6671;p23"/>
          <p:cNvGrpSpPr/>
          <p:nvPr/>
        </p:nvGrpSpPr>
        <p:grpSpPr>
          <a:xfrm flipH="1">
            <a:off x="1505356" y="-178102"/>
            <a:ext cx="389211" cy="544034"/>
            <a:chOff x="1897495" y="-461400"/>
            <a:chExt cx="815443" cy="1139815"/>
          </a:xfrm>
        </p:grpSpPr>
        <p:sp>
          <p:nvSpPr>
            <p:cNvPr id="6672" name="Google Shape;6672;p23"/>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3" name="Google Shape;6673;p23"/>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4" name="Google Shape;6674;p23"/>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5" name="Google Shape;6675;p23"/>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6" name="Google Shape;6676;p23"/>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7" name="Google Shape;6677;p23"/>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8" name="Google Shape;6678;p23"/>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9" name="Google Shape;6679;p23"/>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0" name="Google Shape;6680;p23"/>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1" name="Google Shape;6681;p23"/>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2" name="Google Shape;6682;p23"/>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3" name="Google Shape;6683;p23"/>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4" name="Google Shape;6684;p23"/>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5" name="Google Shape;6685;p23"/>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6" name="Google Shape;6686;p23"/>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7" name="Google Shape;6687;p23"/>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8" name="Google Shape;6688;p23"/>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9" name="Google Shape;6689;p23"/>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0" name="Google Shape;6690;p23"/>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1" name="Google Shape;6691;p23"/>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2" name="Google Shape;6692;p23"/>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3" name="Google Shape;6693;p23"/>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94" name="Google Shape;6694;p23"/>
          <p:cNvGrpSpPr/>
          <p:nvPr/>
        </p:nvGrpSpPr>
        <p:grpSpPr>
          <a:xfrm flipH="1" rot="10800000">
            <a:off x="-98034" y="4301828"/>
            <a:ext cx="519193" cy="813144"/>
            <a:chOff x="1897495" y="-461400"/>
            <a:chExt cx="815443" cy="1139815"/>
          </a:xfrm>
        </p:grpSpPr>
        <p:sp>
          <p:nvSpPr>
            <p:cNvPr id="6695" name="Google Shape;6695;p23"/>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6" name="Google Shape;6696;p23"/>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7" name="Google Shape;6697;p23"/>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8" name="Google Shape;6698;p23"/>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9" name="Google Shape;6699;p23"/>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0" name="Google Shape;6700;p23"/>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1" name="Google Shape;6701;p23"/>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2" name="Google Shape;6702;p23"/>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3" name="Google Shape;6703;p23"/>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4" name="Google Shape;6704;p23"/>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5" name="Google Shape;6705;p23"/>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6" name="Google Shape;6706;p23"/>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7" name="Google Shape;6707;p23"/>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8" name="Google Shape;6708;p23"/>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9" name="Google Shape;6709;p23"/>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0" name="Google Shape;6710;p23"/>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1" name="Google Shape;6711;p23"/>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2" name="Google Shape;6712;p23"/>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3" name="Google Shape;6713;p23"/>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4" name="Google Shape;6714;p23"/>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5" name="Google Shape;6715;p23"/>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6" name="Google Shape;6716;p23"/>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17" name="Google Shape;6717;p23"/>
          <p:cNvGrpSpPr/>
          <p:nvPr/>
        </p:nvGrpSpPr>
        <p:grpSpPr>
          <a:xfrm flipH="1" rot="4699778">
            <a:off x="-245431" y="3617896"/>
            <a:ext cx="880467" cy="667369"/>
            <a:chOff x="-320607" y="2105391"/>
            <a:chExt cx="1152762" cy="873760"/>
          </a:xfrm>
        </p:grpSpPr>
        <p:sp>
          <p:nvSpPr>
            <p:cNvPr id="6718" name="Google Shape;6718;p23"/>
            <p:cNvSpPr/>
            <p:nvPr/>
          </p:nvSpPr>
          <p:spPr>
            <a:xfrm>
              <a:off x="545521" y="2184503"/>
              <a:ext cx="286633" cy="151345"/>
            </a:xfrm>
            <a:custGeom>
              <a:rect b="b" l="l" r="r" t="t"/>
              <a:pathLst>
                <a:path extrusionOk="0" h="5052" w="9568">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9" name="Google Shape;6719;p23"/>
            <p:cNvSpPr/>
            <p:nvPr/>
          </p:nvSpPr>
          <p:spPr>
            <a:xfrm>
              <a:off x="400687" y="2105391"/>
              <a:ext cx="173873" cy="225969"/>
            </a:xfrm>
            <a:custGeom>
              <a:rect b="b" l="l" r="r" t="t"/>
              <a:pathLst>
                <a:path extrusionOk="0" h="7543" w="5804">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0" name="Google Shape;6720;p23"/>
            <p:cNvSpPr/>
            <p:nvPr/>
          </p:nvSpPr>
          <p:spPr>
            <a:xfrm>
              <a:off x="409644" y="2504068"/>
              <a:ext cx="345769" cy="163238"/>
            </a:xfrm>
            <a:custGeom>
              <a:rect b="b" l="l" r="r" t="t"/>
              <a:pathLst>
                <a:path extrusionOk="0" h="5449" w="11542">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1" name="Google Shape;6721;p23"/>
            <p:cNvSpPr/>
            <p:nvPr/>
          </p:nvSpPr>
          <p:spPr>
            <a:xfrm>
              <a:off x="43560" y="2378345"/>
              <a:ext cx="154281" cy="295740"/>
            </a:xfrm>
            <a:custGeom>
              <a:rect b="b" l="l" r="r" t="t"/>
              <a:pathLst>
                <a:path extrusionOk="0" h="9872" w="515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2" name="Google Shape;6722;p23"/>
            <p:cNvSpPr/>
            <p:nvPr/>
          </p:nvSpPr>
          <p:spPr>
            <a:xfrm>
              <a:off x="-320607" y="2252322"/>
              <a:ext cx="1065079" cy="726829"/>
            </a:xfrm>
            <a:custGeom>
              <a:rect b="b" l="l" r="r" t="t"/>
              <a:pathLst>
                <a:path extrusionOk="0" h="24262" w="35553">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3" name="Google Shape;6723;p23"/>
            <p:cNvSpPr/>
            <p:nvPr/>
          </p:nvSpPr>
          <p:spPr>
            <a:xfrm>
              <a:off x="104879" y="2424356"/>
              <a:ext cx="79058" cy="353708"/>
            </a:xfrm>
            <a:custGeom>
              <a:rect b="b" l="l" r="r" t="t"/>
              <a:pathLst>
                <a:path extrusionOk="0" h="11807" w="2639">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4" name="Google Shape;6724;p23"/>
            <p:cNvSpPr/>
            <p:nvPr/>
          </p:nvSpPr>
          <p:spPr>
            <a:xfrm>
              <a:off x="277062" y="2568202"/>
              <a:ext cx="405355" cy="74504"/>
            </a:xfrm>
            <a:custGeom>
              <a:rect b="b" l="l" r="r" t="t"/>
              <a:pathLst>
                <a:path extrusionOk="0" h="2487" w="13531">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5" name="Google Shape;6725;p23"/>
            <p:cNvSpPr/>
            <p:nvPr/>
          </p:nvSpPr>
          <p:spPr>
            <a:xfrm>
              <a:off x="455596" y="2167309"/>
              <a:ext cx="63929" cy="225011"/>
            </a:xfrm>
            <a:custGeom>
              <a:rect b="b" l="l" r="r" t="t"/>
              <a:pathLst>
                <a:path extrusionOk="0" h="7511" w="2134">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6" name="Google Shape;6726;p23"/>
            <p:cNvSpPr/>
            <p:nvPr/>
          </p:nvSpPr>
          <p:spPr>
            <a:xfrm>
              <a:off x="729387" y="2208408"/>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7" name="Google Shape;6727;p23"/>
            <p:cNvSpPr/>
            <p:nvPr/>
          </p:nvSpPr>
          <p:spPr>
            <a:xfrm>
              <a:off x="752363" y="2250375"/>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8" name="Google Shape;6728;p23"/>
            <p:cNvSpPr/>
            <p:nvPr/>
          </p:nvSpPr>
          <p:spPr>
            <a:xfrm>
              <a:off x="770366" y="2210415"/>
              <a:ext cx="28010" cy="21000"/>
            </a:xfrm>
            <a:custGeom>
              <a:rect b="b" l="l" r="r" t="t"/>
              <a:pathLst>
                <a:path extrusionOk="0" h="701" w="935">
                  <a:moveTo>
                    <a:pt x="467" y="0"/>
                  </a:moveTo>
                  <a:cubicBezTo>
                    <a:pt x="0" y="0"/>
                    <a:pt x="0" y="701"/>
                    <a:pt x="467" y="701"/>
                  </a:cubicBezTo>
                  <a:cubicBezTo>
                    <a:pt x="901" y="701"/>
                    <a:pt x="934"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9" name="Google Shape;6729;p23"/>
            <p:cNvSpPr/>
            <p:nvPr/>
          </p:nvSpPr>
          <p:spPr>
            <a:xfrm>
              <a:off x="611483" y="2546155"/>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0" name="Google Shape;6730;p23"/>
            <p:cNvSpPr/>
            <p:nvPr/>
          </p:nvSpPr>
          <p:spPr>
            <a:xfrm>
              <a:off x="647459" y="2525156"/>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1" name="Google Shape;6731;p23"/>
            <p:cNvSpPr/>
            <p:nvPr/>
          </p:nvSpPr>
          <p:spPr>
            <a:xfrm>
              <a:off x="687420" y="2593125"/>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2" name="Google Shape;6732;p23"/>
            <p:cNvSpPr/>
            <p:nvPr/>
          </p:nvSpPr>
          <p:spPr>
            <a:xfrm>
              <a:off x="448616" y="2158442"/>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3" name="Google Shape;6733;p23"/>
            <p:cNvSpPr/>
            <p:nvPr/>
          </p:nvSpPr>
          <p:spPr>
            <a:xfrm>
              <a:off x="506550" y="2205412"/>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4" name="Google Shape;6734;p23"/>
            <p:cNvSpPr/>
            <p:nvPr/>
          </p:nvSpPr>
          <p:spPr>
            <a:xfrm>
              <a:off x="149842" y="2499185"/>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5" name="Google Shape;6735;p23"/>
            <p:cNvSpPr/>
            <p:nvPr/>
          </p:nvSpPr>
          <p:spPr>
            <a:xfrm>
              <a:off x="149842" y="2459224"/>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6" name="Google Shape;6736;p23"/>
            <p:cNvSpPr/>
            <p:nvPr/>
          </p:nvSpPr>
          <p:spPr>
            <a:xfrm>
              <a:off x="68902" y="2478186"/>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37" name="Google Shape;6737;p23"/>
          <p:cNvGrpSpPr/>
          <p:nvPr/>
        </p:nvGrpSpPr>
        <p:grpSpPr>
          <a:xfrm flipH="1" rot="-5400000">
            <a:off x="503064" y="4446077"/>
            <a:ext cx="117436" cy="105833"/>
            <a:chOff x="7737341" y="1046941"/>
            <a:chExt cx="161913" cy="145916"/>
          </a:xfrm>
        </p:grpSpPr>
        <p:sp>
          <p:nvSpPr>
            <p:cNvPr id="6738" name="Google Shape;6738;p23"/>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9" name="Google Shape;6739;p23"/>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0" name="Google Shape;6740;p23"/>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41" name="Google Shape;6741;p23"/>
          <p:cNvSpPr txBox="1"/>
          <p:nvPr>
            <p:ph idx="1" type="subTitle"/>
          </p:nvPr>
        </p:nvSpPr>
        <p:spPr>
          <a:xfrm>
            <a:off x="5410744" y="1236425"/>
            <a:ext cx="1219200" cy="5442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6742" name="Google Shape;6742;p23"/>
          <p:cNvSpPr txBox="1"/>
          <p:nvPr>
            <p:ph idx="2" type="subTitle"/>
          </p:nvPr>
        </p:nvSpPr>
        <p:spPr>
          <a:xfrm>
            <a:off x="5400537" y="1624313"/>
            <a:ext cx="2113800" cy="705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p:txBody>
      </p:sp>
      <p:sp>
        <p:nvSpPr>
          <p:cNvPr id="6743" name="Google Shape;6743;p23"/>
          <p:cNvSpPr txBox="1"/>
          <p:nvPr>
            <p:ph idx="3" type="subTitle"/>
          </p:nvPr>
        </p:nvSpPr>
        <p:spPr>
          <a:xfrm>
            <a:off x="5407687" y="2503551"/>
            <a:ext cx="1219200" cy="5442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6744" name="Google Shape;6744;p23"/>
          <p:cNvSpPr txBox="1"/>
          <p:nvPr>
            <p:ph idx="4" type="subTitle"/>
          </p:nvPr>
        </p:nvSpPr>
        <p:spPr>
          <a:xfrm>
            <a:off x="5385987" y="2891469"/>
            <a:ext cx="2113800" cy="700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p:txBody>
      </p:sp>
      <p:sp>
        <p:nvSpPr>
          <p:cNvPr id="6745" name="Google Shape;6745;p23"/>
          <p:cNvSpPr txBox="1"/>
          <p:nvPr>
            <p:ph idx="5" type="subTitle"/>
          </p:nvPr>
        </p:nvSpPr>
        <p:spPr>
          <a:xfrm>
            <a:off x="5410738" y="3772676"/>
            <a:ext cx="1219200" cy="5442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6746" name="Google Shape;6746;p23"/>
          <p:cNvSpPr txBox="1"/>
          <p:nvPr>
            <p:ph idx="6" type="subTitle"/>
          </p:nvPr>
        </p:nvSpPr>
        <p:spPr>
          <a:xfrm>
            <a:off x="5400517" y="4154124"/>
            <a:ext cx="2113800" cy="700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latin typeface="Nunito"/>
                <a:ea typeface="Nunito"/>
                <a:cs typeface="Nunito"/>
                <a:sym typeface="Nunito"/>
              </a:defRPr>
            </a:lvl1pPr>
            <a:lvl2pPr lvl="1" rtl="0">
              <a:lnSpc>
                <a:spcPct val="100000"/>
              </a:lnSpc>
              <a:spcBef>
                <a:spcPts val="0"/>
              </a:spcBef>
              <a:spcAft>
                <a:spcPts val="0"/>
              </a:spcAft>
              <a:buNone/>
              <a:defRPr sz="1400">
                <a:latin typeface="Nunito"/>
                <a:ea typeface="Nunito"/>
                <a:cs typeface="Nunito"/>
                <a:sym typeface="Nunito"/>
              </a:defRPr>
            </a:lvl2pPr>
            <a:lvl3pPr lvl="2" rtl="0">
              <a:lnSpc>
                <a:spcPct val="100000"/>
              </a:lnSpc>
              <a:spcBef>
                <a:spcPts val="0"/>
              </a:spcBef>
              <a:spcAft>
                <a:spcPts val="0"/>
              </a:spcAft>
              <a:buNone/>
              <a:defRPr sz="1400">
                <a:latin typeface="Nunito"/>
                <a:ea typeface="Nunito"/>
                <a:cs typeface="Nunito"/>
                <a:sym typeface="Nunito"/>
              </a:defRPr>
            </a:lvl3pPr>
            <a:lvl4pPr lvl="3" rtl="0">
              <a:lnSpc>
                <a:spcPct val="100000"/>
              </a:lnSpc>
              <a:spcBef>
                <a:spcPts val="0"/>
              </a:spcBef>
              <a:spcAft>
                <a:spcPts val="0"/>
              </a:spcAft>
              <a:buNone/>
              <a:defRPr sz="1400">
                <a:latin typeface="Nunito"/>
                <a:ea typeface="Nunito"/>
                <a:cs typeface="Nunito"/>
                <a:sym typeface="Nunito"/>
              </a:defRPr>
            </a:lvl4pPr>
            <a:lvl5pPr lvl="4" rtl="0">
              <a:lnSpc>
                <a:spcPct val="100000"/>
              </a:lnSpc>
              <a:spcBef>
                <a:spcPts val="0"/>
              </a:spcBef>
              <a:spcAft>
                <a:spcPts val="0"/>
              </a:spcAft>
              <a:buNone/>
              <a:defRPr sz="1400">
                <a:latin typeface="Nunito"/>
                <a:ea typeface="Nunito"/>
                <a:cs typeface="Nunito"/>
                <a:sym typeface="Nunito"/>
              </a:defRPr>
            </a:lvl5pPr>
            <a:lvl6pPr lvl="5" rtl="0">
              <a:lnSpc>
                <a:spcPct val="100000"/>
              </a:lnSpc>
              <a:spcBef>
                <a:spcPts val="0"/>
              </a:spcBef>
              <a:spcAft>
                <a:spcPts val="0"/>
              </a:spcAft>
              <a:buNone/>
              <a:defRPr sz="1400">
                <a:latin typeface="Nunito"/>
                <a:ea typeface="Nunito"/>
                <a:cs typeface="Nunito"/>
                <a:sym typeface="Nunito"/>
              </a:defRPr>
            </a:lvl6pPr>
            <a:lvl7pPr lvl="6" rtl="0">
              <a:lnSpc>
                <a:spcPct val="100000"/>
              </a:lnSpc>
              <a:spcBef>
                <a:spcPts val="0"/>
              </a:spcBef>
              <a:spcAft>
                <a:spcPts val="0"/>
              </a:spcAft>
              <a:buNone/>
              <a:defRPr sz="1400">
                <a:latin typeface="Nunito"/>
                <a:ea typeface="Nunito"/>
                <a:cs typeface="Nunito"/>
                <a:sym typeface="Nunito"/>
              </a:defRPr>
            </a:lvl7pPr>
            <a:lvl8pPr lvl="7" rtl="0">
              <a:lnSpc>
                <a:spcPct val="100000"/>
              </a:lnSpc>
              <a:spcBef>
                <a:spcPts val="0"/>
              </a:spcBef>
              <a:spcAft>
                <a:spcPts val="0"/>
              </a:spcAft>
              <a:buNone/>
              <a:defRPr sz="1400">
                <a:latin typeface="Nunito"/>
                <a:ea typeface="Nunito"/>
                <a:cs typeface="Nunito"/>
                <a:sym typeface="Nunito"/>
              </a:defRPr>
            </a:lvl8pPr>
            <a:lvl9pPr lvl="8" rtl="0">
              <a:lnSpc>
                <a:spcPct val="100000"/>
              </a:lnSpc>
              <a:spcBef>
                <a:spcPts val="0"/>
              </a:spcBef>
              <a:spcAft>
                <a:spcPts val="0"/>
              </a:spcAft>
              <a:buNone/>
              <a:defRPr sz="1400">
                <a:latin typeface="Nunito"/>
                <a:ea typeface="Nunito"/>
                <a:cs typeface="Nunito"/>
                <a:sym typeface="Nunito"/>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Title Slide">
    <p:spTree>
      <p:nvGrpSpPr>
        <p:cNvPr id="6747" name="Shape 6747"/>
        <p:cNvGrpSpPr/>
        <p:nvPr/>
      </p:nvGrpSpPr>
      <p:grpSpPr>
        <a:xfrm>
          <a:off x="0" y="0"/>
          <a:ext cx="0" cy="0"/>
          <a:chOff x="0" y="0"/>
          <a:chExt cx="0" cy="0"/>
        </a:xfrm>
      </p:grpSpPr>
      <p:sp>
        <p:nvSpPr>
          <p:cNvPr id="6748" name="Google Shape;6748;p24"/>
          <p:cNvSpPr txBox="1"/>
          <p:nvPr>
            <p:ph type="title"/>
          </p:nvPr>
        </p:nvSpPr>
        <p:spPr>
          <a:xfrm>
            <a:off x="1028700" y="1372375"/>
            <a:ext cx="4674600" cy="5214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3000"/>
              <a:buNone/>
              <a:defRPr i="0" sz="33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749" name="Google Shape;6749;p24"/>
          <p:cNvSpPr txBox="1"/>
          <p:nvPr>
            <p:ph idx="1" type="subTitle"/>
          </p:nvPr>
        </p:nvSpPr>
        <p:spPr>
          <a:xfrm>
            <a:off x="933250" y="1919575"/>
            <a:ext cx="4537200" cy="21120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None/>
              <a:defRPr sz="1400">
                <a:latin typeface="Nunito"/>
                <a:ea typeface="Nunito"/>
                <a:cs typeface="Nunito"/>
                <a:sym typeface="Nunito"/>
              </a:defRPr>
            </a:lvl1pPr>
            <a:lvl2pPr lvl="1" rtl="0">
              <a:lnSpc>
                <a:spcPct val="115000"/>
              </a:lnSpc>
              <a:spcBef>
                <a:spcPts val="0"/>
              </a:spcBef>
              <a:spcAft>
                <a:spcPts val="0"/>
              </a:spcAft>
              <a:buNone/>
              <a:defRPr sz="1400">
                <a:latin typeface="Nunito"/>
                <a:ea typeface="Nunito"/>
                <a:cs typeface="Nunito"/>
                <a:sym typeface="Nunito"/>
              </a:defRPr>
            </a:lvl2pPr>
            <a:lvl3pPr lvl="2" rtl="0">
              <a:lnSpc>
                <a:spcPct val="115000"/>
              </a:lnSpc>
              <a:spcBef>
                <a:spcPts val="0"/>
              </a:spcBef>
              <a:spcAft>
                <a:spcPts val="0"/>
              </a:spcAft>
              <a:buNone/>
              <a:defRPr sz="1400">
                <a:latin typeface="Nunito"/>
                <a:ea typeface="Nunito"/>
                <a:cs typeface="Nunito"/>
                <a:sym typeface="Nunito"/>
              </a:defRPr>
            </a:lvl3pPr>
            <a:lvl4pPr lvl="3" rtl="0">
              <a:lnSpc>
                <a:spcPct val="115000"/>
              </a:lnSpc>
              <a:spcBef>
                <a:spcPts val="0"/>
              </a:spcBef>
              <a:spcAft>
                <a:spcPts val="0"/>
              </a:spcAft>
              <a:buNone/>
              <a:defRPr sz="1400">
                <a:latin typeface="Nunito"/>
                <a:ea typeface="Nunito"/>
                <a:cs typeface="Nunito"/>
                <a:sym typeface="Nunito"/>
              </a:defRPr>
            </a:lvl4pPr>
            <a:lvl5pPr lvl="4" rtl="0">
              <a:lnSpc>
                <a:spcPct val="115000"/>
              </a:lnSpc>
              <a:spcBef>
                <a:spcPts val="0"/>
              </a:spcBef>
              <a:spcAft>
                <a:spcPts val="0"/>
              </a:spcAft>
              <a:buNone/>
              <a:defRPr sz="1400">
                <a:latin typeface="Nunito"/>
                <a:ea typeface="Nunito"/>
                <a:cs typeface="Nunito"/>
                <a:sym typeface="Nunito"/>
              </a:defRPr>
            </a:lvl5pPr>
            <a:lvl6pPr lvl="5" rtl="0">
              <a:lnSpc>
                <a:spcPct val="115000"/>
              </a:lnSpc>
              <a:spcBef>
                <a:spcPts val="0"/>
              </a:spcBef>
              <a:spcAft>
                <a:spcPts val="0"/>
              </a:spcAft>
              <a:buNone/>
              <a:defRPr sz="1400">
                <a:latin typeface="Nunito"/>
                <a:ea typeface="Nunito"/>
                <a:cs typeface="Nunito"/>
                <a:sym typeface="Nunito"/>
              </a:defRPr>
            </a:lvl6pPr>
            <a:lvl7pPr lvl="6" rtl="0">
              <a:lnSpc>
                <a:spcPct val="115000"/>
              </a:lnSpc>
              <a:spcBef>
                <a:spcPts val="0"/>
              </a:spcBef>
              <a:spcAft>
                <a:spcPts val="0"/>
              </a:spcAft>
              <a:buNone/>
              <a:defRPr sz="1400">
                <a:latin typeface="Nunito"/>
                <a:ea typeface="Nunito"/>
                <a:cs typeface="Nunito"/>
                <a:sym typeface="Nunito"/>
              </a:defRPr>
            </a:lvl7pPr>
            <a:lvl8pPr lvl="7" rtl="0">
              <a:lnSpc>
                <a:spcPct val="115000"/>
              </a:lnSpc>
              <a:spcBef>
                <a:spcPts val="0"/>
              </a:spcBef>
              <a:spcAft>
                <a:spcPts val="0"/>
              </a:spcAft>
              <a:buNone/>
              <a:defRPr sz="1400">
                <a:latin typeface="Nunito"/>
                <a:ea typeface="Nunito"/>
                <a:cs typeface="Nunito"/>
                <a:sym typeface="Nunito"/>
              </a:defRPr>
            </a:lvl8pPr>
            <a:lvl9pPr lvl="8" rtl="0">
              <a:lnSpc>
                <a:spcPct val="115000"/>
              </a:lnSpc>
              <a:spcBef>
                <a:spcPts val="0"/>
              </a:spcBef>
              <a:spcAft>
                <a:spcPts val="0"/>
              </a:spcAft>
              <a:buNone/>
              <a:defRPr sz="1400">
                <a:latin typeface="Nunito"/>
                <a:ea typeface="Nunito"/>
                <a:cs typeface="Nunito"/>
                <a:sym typeface="Nunito"/>
              </a:defRPr>
            </a:lvl9pPr>
          </a:lstStyle>
          <a:p/>
        </p:txBody>
      </p:sp>
      <p:grpSp>
        <p:nvGrpSpPr>
          <p:cNvPr id="6750" name="Google Shape;6750;p24"/>
          <p:cNvGrpSpPr/>
          <p:nvPr/>
        </p:nvGrpSpPr>
        <p:grpSpPr>
          <a:xfrm flipH="1" rot="-5400000">
            <a:off x="-141157" y="4133682"/>
            <a:ext cx="585438" cy="262694"/>
            <a:chOff x="8502760" y="3542528"/>
            <a:chExt cx="711519" cy="319269"/>
          </a:xfrm>
        </p:grpSpPr>
        <p:sp>
          <p:nvSpPr>
            <p:cNvPr id="6751" name="Google Shape;6751;p24"/>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2" name="Google Shape;6752;p24"/>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3" name="Google Shape;6753;p24"/>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4" name="Google Shape;6754;p24"/>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5" name="Google Shape;6755;p24"/>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6" name="Google Shape;6756;p24"/>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7" name="Google Shape;6757;p24"/>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8" name="Google Shape;6758;p24"/>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9" name="Google Shape;6759;p24"/>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60" name="Google Shape;6760;p24"/>
          <p:cNvSpPr/>
          <p:nvPr/>
        </p:nvSpPr>
        <p:spPr>
          <a:xfrm flipH="1">
            <a:off x="-44118" y="4752388"/>
            <a:ext cx="3517727" cy="476007"/>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1" name="Google Shape;6761;p24"/>
          <p:cNvSpPr/>
          <p:nvPr/>
        </p:nvSpPr>
        <p:spPr>
          <a:xfrm flipH="1" rot="5400000">
            <a:off x="7553982" y="981999"/>
            <a:ext cx="2707986" cy="612202"/>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62" name="Google Shape;6762;p24"/>
          <p:cNvGrpSpPr/>
          <p:nvPr/>
        </p:nvGrpSpPr>
        <p:grpSpPr>
          <a:xfrm flipH="1" rot="8956076">
            <a:off x="8928023" y="103233"/>
            <a:ext cx="439072" cy="1138273"/>
            <a:chOff x="1823086" y="-208516"/>
            <a:chExt cx="433159" cy="1122944"/>
          </a:xfrm>
        </p:grpSpPr>
        <p:sp>
          <p:nvSpPr>
            <p:cNvPr id="6763" name="Google Shape;6763;p24"/>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4" name="Google Shape;6764;p24"/>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5" name="Google Shape;6765;p24"/>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6" name="Google Shape;6766;p24"/>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7" name="Google Shape;6767;p24"/>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8" name="Google Shape;6768;p24"/>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9" name="Google Shape;6769;p24"/>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0" name="Google Shape;6770;p24"/>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71" name="Google Shape;6771;p24"/>
          <p:cNvGrpSpPr/>
          <p:nvPr/>
        </p:nvGrpSpPr>
        <p:grpSpPr>
          <a:xfrm flipH="1" rot="8956076">
            <a:off x="8706302" y="287396"/>
            <a:ext cx="444458" cy="1202932"/>
            <a:chOff x="904476" y="-243594"/>
            <a:chExt cx="438472" cy="1186732"/>
          </a:xfrm>
        </p:grpSpPr>
        <p:sp>
          <p:nvSpPr>
            <p:cNvPr id="6772" name="Google Shape;6772;p24"/>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3" name="Google Shape;6773;p24"/>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4" name="Google Shape;6774;p24"/>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5" name="Google Shape;6775;p24"/>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6" name="Google Shape;6776;p24"/>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7" name="Google Shape;6777;p24"/>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8" name="Google Shape;6778;p24"/>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9" name="Google Shape;6779;p24"/>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0" name="Google Shape;6780;p24"/>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1" name="Google Shape;6781;p24"/>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2" name="Google Shape;6782;p24"/>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3" name="Google Shape;6783;p24"/>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4" name="Google Shape;6784;p24"/>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5" name="Google Shape;6785;p24"/>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6" name="Google Shape;6786;p24"/>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7" name="Google Shape;6787;p24"/>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8" name="Google Shape;6788;p24"/>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9" name="Google Shape;6789;p24"/>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0" name="Google Shape;6790;p24"/>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1" name="Google Shape;6791;p24"/>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2" name="Google Shape;6792;p24"/>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3" name="Google Shape;6793;p24"/>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4" name="Google Shape;6794;p24"/>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5" name="Google Shape;6795;p24"/>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6" name="Google Shape;6796;p24"/>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7" name="Google Shape;6797;p24"/>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8" name="Google Shape;6798;p24"/>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99" name="Google Shape;6799;p24"/>
          <p:cNvGrpSpPr/>
          <p:nvPr/>
        </p:nvGrpSpPr>
        <p:grpSpPr>
          <a:xfrm flipH="1">
            <a:off x="-42931" y="4529220"/>
            <a:ext cx="876802" cy="561032"/>
            <a:chOff x="7750342" y="3926048"/>
            <a:chExt cx="1406709" cy="900099"/>
          </a:xfrm>
        </p:grpSpPr>
        <p:sp>
          <p:nvSpPr>
            <p:cNvPr id="6800" name="Google Shape;6800;p24"/>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1" name="Google Shape;6801;p24"/>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2" name="Google Shape;6802;p24"/>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3" name="Google Shape;6803;p24"/>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4" name="Google Shape;6804;p24"/>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5" name="Google Shape;6805;p24"/>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6" name="Google Shape;6806;p24"/>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7" name="Google Shape;6807;p24"/>
            <p:cNvSpPr/>
            <p:nvPr/>
          </p:nvSpPr>
          <p:spPr>
            <a:xfrm>
              <a:off x="7750342" y="3929223"/>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08" name="Google Shape;6808;p24"/>
          <p:cNvGrpSpPr/>
          <p:nvPr/>
        </p:nvGrpSpPr>
        <p:grpSpPr>
          <a:xfrm flipH="1">
            <a:off x="-319309" y="4231517"/>
            <a:ext cx="772370" cy="775893"/>
            <a:chOff x="8276926" y="3750868"/>
            <a:chExt cx="1239162" cy="1244814"/>
          </a:xfrm>
        </p:grpSpPr>
        <p:sp>
          <p:nvSpPr>
            <p:cNvPr id="6809" name="Google Shape;6809;p24"/>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0" name="Google Shape;6810;p24"/>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1" name="Google Shape;6811;p24"/>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2" name="Google Shape;6812;p24"/>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3" name="Google Shape;6813;p24"/>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4" name="Google Shape;6814;p24"/>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5" name="Google Shape;6815;p24"/>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6" name="Google Shape;6816;p24"/>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7" name="Google Shape;6817;p24"/>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8" name="Google Shape;6818;p24"/>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9" name="Google Shape;6819;p24"/>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0" name="Google Shape;6820;p24"/>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1" name="Google Shape;6821;p24"/>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2" name="Google Shape;6822;p24"/>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3" name="Google Shape;6823;p24"/>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4" name="Google Shape;6824;p24"/>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5" name="Google Shape;6825;p24"/>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6" name="Google Shape;6826;p24"/>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7" name="Google Shape;6827;p24"/>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8" name="Google Shape;6828;p24"/>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9" name="Google Shape;6829;p24"/>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0" name="Google Shape;6830;p24"/>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1" name="Google Shape;6831;p24"/>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2" name="Google Shape;6832;p24"/>
            <p:cNvSpPr/>
            <p:nvPr/>
          </p:nvSpPr>
          <p:spPr>
            <a:xfrm>
              <a:off x="8993368" y="446731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3" name="Google Shape;6833;p24"/>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4" name="Google Shape;6834;p24"/>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5" name="Google Shape;6835;p24"/>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36" name="Google Shape;6836;p24"/>
          <p:cNvGrpSpPr/>
          <p:nvPr/>
        </p:nvGrpSpPr>
        <p:grpSpPr>
          <a:xfrm flipH="1">
            <a:off x="-62411" y="4684966"/>
            <a:ext cx="561571" cy="543421"/>
            <a:chOff x="8202967" y="4478366"/>
            <a:chExt cx="900965" cy="871845"/>
          </a:xfrm>
        </p:grpSpPr>
        <p:sp>
          <p:nvSpPr>
            <p:cNvPr id="6837" name="Google Shape;6837;p24"/>
            <p:cNvSpPr/>
            <p:nvPr/>
          </p:nvSpPr>
          <p:spPr>
            <a:xfrm>
              <a:off x="8202967" y="4478366"/>
              <a:ext cx="890427" cy="838361"/>
            </a:xfrm>
            <a:custGeom>
              <a:rect b="b" l="l" r="r" t="t"/>
              <a:pathLst>
                <a:path extrusionOk="0" h="27985" w="29723">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8" name="Google Shape;6838;p24"/>
            <p:cNvSpPr/>
            <p:nvPr/>
          </p:nvSpPr>
          <p:spPr>
            <a:xfrm>
              <a:off x="8299123" y="4596001"/>
              <a:ext cx="804808" cy="754210"/>
            </a:xfrm>
            <a:custGeom>
              <a:rect b="b" l="l" r="r" t="t"/>
              <a:pathLst>
                <a:path extrusionOk="0" h="25176" w="26865">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9" name="Google Shape;6839;p24"/>
            <p:cNvSpPr/>
            <p:nvPr/>
          </p:nvSpPr>
          <p:spPr>
            <a:xfrm>
              <a:off x="8354870" y="4614184"/>
              <a:ext cx="199876" cy="225220"/>
            </a:xfrm>
            <a:custGeom>
              <a:rect b="b" l="l" r="r" t="t"/>
              <a:pathLst>
                <a:path extrusionOk="0" h="7518" w="6672">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0" name="Google Shape;6840;p24"/>
            <p:cNvSpPr/>
            <p:nvPr/>
          </p:nvSpPr>
          <p:spPr>
            <a:xfrm>
              <a:off x="8471396" y="4733107"/>
              <a:ext cx="219259" cy="244962"/>
            </a:xfrm>
            <a:custGeom>
              <a:rect b="b" l="l" r="r" t="t"/>
              <a:pathLst>
                <a:path extrusionOk="0" h="8177" w="7319">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1" name="Google Shape;6841;p24"/>
            <p:cNvSpPr/>
            <p:nvPr/>
          </p:nvSpPr>
          <p:spPr>
            <a:xfrm>
              <a:off x="8557698" y="4783072"/>
              <a:ext cx="304818" cy="334775"/>
            </a:xfrm>
            <a:custGeom>
              <a:rect b="b" l="l" r="r" t="t"/>
              <a:pathLst>
                <a:path extrusionOk="0" h="11175" w="10175">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2" name="Google Shape;6842;p24"/>
            <p:cNvSpPr/>
            <p:nvPr/>
          </p:nvSpPr>
          <p:spPr>
            <a:xfrm>
              <a:off x="8711578" y="4898970"/>
              <a:ext cx="283847" cy="332708"/>
            </a:xfrm>
            <a:custGeom>
              <a:rect b="b" l="l" r="r" t="t"/>
              <a:pathLst>
                <a:path extrusionOk="0" h="11106" w="9475">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3" name="Google Shape;6843;p24"/>
            <p:cNvSpPr/>
            <p:nvPr/>
          </p:nvSpPr>
          <p:spPr>
            <a:xfrm>
              <a:off x="8446803" y="509383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4" name="Google Shape;6844;p24"/>
            <p:cNvSpPr/>
            <p:nvPr/>
          </p:nvSpPr>
          <p:spPr>
            <a:xfrm>
              <a:off x="8435809" y="5038862"/>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5" name="Google Shape;6845;p24"/>
            <p:cNvSpPr/>
            <p:nvPr/>
          </p:nvSpPr>
          <p:spPr>
            <a:xfrm>
              <a:off x="8394831" y="5079841"/>
              <a:ext cx="28010" cy="21000"/>
            </a:xfrm>
            <a:custGeom>
              <a:rect b="b" l="l" r="r" t="t"/>
              <a:pathLst>
                <a:path extrusionOk="0" h="701" w="935">
                  <a:moveTo>
                    <a:pt x="467" y="0"/>
                  </a:moveTo>
                  <a:cubicBezTo>
                    <a:pt x="0" y="0"/>
                    <a:pt x="0" y="701"/>
                    <a:pt x="467" y="701"/>
                  </a:cubicBezTo>
                  <a:cubicBezTo>
                    <a:pt x="934" y="701"/>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6" name="Google Shape;6846;p24"/>
            <p:cNvSpPr/>
            <p:nvPr/>
          </p:nvSpPr>
          <p:spPr>
            <a:xfrm>
              <a:off x="8818489" y="464716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7" name="Google Shape;6847;p24"/>
            <p:cNvSpPr/>
            <p:nvPr/>
          </p:nvSpPr>
          <p:spPr>
            <a:xfrm>
              <a:off x="8792517" y="470812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8" name="Google Shape;6848;p24"/>
            <p:cNvSpPr/>
            <p:nvPr/>
          </p:nvSpPr>
          <p:spPr>
            <a:xfrm>
              <a:off x="8760555" y="4656151"/>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9" name="Google Shape;6849;p24"/>
            <p:cNvSpPr/>
            <p:nvPr/>
          </p:nvSpPr>
          <p:spPr>
            <a:xfrm>
              <a:off x="8913417" y="4954927"/>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0" name="Google Shape;6850;p24"/>
            <p:cNvSpPr/>
            <p:nvPr/>
          </p:nvSpPr>
          <p:spPr>
            <a:xfrm>
              <a:off x="8908445" y="501289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1" name="Google Shape;6851;p24"/>
            <p:cNvSpPr/>
            <p:nvPr/>
          </p:nvSpPr>
          <p:spPr>
            <a:xfrm>
              <a:off x="8475770" y="4873987"/>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2" name="Google Shape;6852;p24"/>
            <p:cNvSpPr/>
            <p:nvPr/>
          </p:nvSpPr>
          <p:spPr>
            <a:xfrm>
              <a:off x="8443778" y="489097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3" name="Google Shape;6853;p24"/>
            <p:cNvSpPr/>
            <p:nvPr/>
          </p:nvSpPr>
          <p:spPr>
            <a:xfrm>
              <a:off x="8687614" y="5154759"/>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4" name="Google Shape;6854;p24"/>
            <p:cNvSpPr/>
            <p:nvPr/>
          </p:nvSpPr>
          <p:spPr>
            <a:xfrm>
              <a:off x="8327880" y="469413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5" name="Google Shape;6855;p24"/>
            <p:cNvSpPr/>
            <p:nvPr/>
          </p:nvSpPr>
          <p:spPr>
            <a:xfrm>
              <a:off x="8411815" y="4636171"/>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56" name="Google Shape;6856;p24"/>
          <p:cNvGrpSpPr/>
          <p:nvPr/>
        </p:nvGrpSpPr>
        <p:grpSpPr>
          <a:xfrm flipH="1" rot="5400000">
            <a:off x="521923" y="4607546"/>
            <a:ext cx="273016" cy="739520"/>
            <a:chOff x="7607455" y="4238363"/>
            <a:chExt cx="438017" cy="1186459"/>
          </a:xfrm>
        </p:grpSpPr>
        <p:sp>
          <p:nvSpPr>
            <p:cNvPr id="6857" name="Google Shape;6857;p24"/>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8" name="Google Shape;6858;p24"/>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9" name="Google Shape;6859;p24"/>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0" name="Google Shape;6860;p24"/>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1" name="Google Shape;6861;p24"/>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2" name="Google Shape;6862;p24"/>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3" name="Google Shape;6863;p24"/>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4" name="Google Shape;6864;p24"/>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5" name="Google Shape;6865;p24"/>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6" name="Google Shape;6866;p24"/>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7" name="Google Shape;6867;p24"/>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8" name="Google Shape;6868;p24"/>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9" name="Google Shape;6869;p24"/>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0" name="Google Shape;6870;p24"/>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1" name="Google Shape;6871;p24"/>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2" name="Google Shape;6872;p24"/>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3" name="Google Shape;6873;p24"/>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4" name="Google Shape;6874;p24"/>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5" name="Google Shape;6875;p24"/>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6" name="Google Shape;6876;p24"/>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7" name="Google Shape;6877;p24"/>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8" name="Google Shape;6878;p24"/>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9" name="Google Shape;6879;p24"/>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0" name="Google Shape;6880;p24"/>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81" name="Google Shape;6881;p24"/>
          <p:cNvGrpSpPr/>
          <p:nvPr/>
        </p:nvGrpSpPr>
        <p:grpSpPr>
          <a:xfrm flipH="1">
            <a:off x="8181709" y="3972291"/>
            <a:ext cx="1146207" cy="1063803"/>
            <a:chOff x="-181020" y="4253777"/>
            <a:chExt cx="1117161" cy="1087511"/>
          </a:xfrm>
        </p:grpSpPr>
        <p:sp>
          <p:nvSpPr>
            <p:cNvPr id="6882" name="Google Shape;6882;p24"/>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3" name="Google Shape;6883;p24"/>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4" name="Google Shape;6884;p24"/>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5" name="Google Shape;6885;p24"/>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6" name="Google Shape;6886;p24"/>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7" name="Google Shape;6887;p24"/>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8" name="Google Shape;6888;p24"/>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9" name="Google Shape;6889;p24"/>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0" name="Google Shape;6890;p24"/>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1" name="Google Shape;6891;p24"/>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2" name="Google Shape;6892;p24"/>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3" name="Google Shape;6893;p24"/>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4" name="Google Shape;6894;p24"/>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5" name="Google Shape;6895;p24"/>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96" name="Google Shape;6896;p24"/>
          <p:cNvGrpSpPr/>
          <p:nvPr/>
        </p:nvGrpSpPr>
        <p:grpSpPr>
          <a:xfrm flipH="1">
            <a:off x="8407633" y="3699426"/>
            <a:ext cx="906954" cy="1160207"/>
            <a:chOff x="-168050" y="4195214"/>
            <a:chExt cx="719519" cy="965231"/>
          </a:xfrm>
        </p:grpSpPr>
        <p:sp>
          <p:nvSpPr>
            <p:cNvPr id="6897" name="Google Shape;6897;p24"/>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8" name="Google Shape;6898;p24"/>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9" name="Google Shape;6899;p24"/>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0" name="Google Shape;6900;p24"/>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1" name="Google Shape;6901;p24"/>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2" name="Google Shape;6902;p24"/>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3" name="Google Shape;6903;p24"/>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4" name="Google Shape;6904;p24"/>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5" name="Google Shape;6905;p24"/>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6" name="Google Shape;6906;p24"/>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7" name="Google Shape;6907;p24"/>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8" name="Google Shape;6908;p24"/>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9" name="Google Shape;6909;p24"/>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0" name="Google Shape;6910;p24"/>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1" name="Google Shape;6911;p24"/>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2" name="Google Shape;6912;p24"/>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3" name="Google Shape;6913;p24"/>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4" name="Google Shape;6914;p24"/>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5" name="Google Shape;6915;p24"/>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6" name="Google Shape;6916;p24"/>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7" name="Google Shape;6917;p24"/>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8" name="Google Shape;6918;p24"/>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9" name="Google Shape;6919;p24"/>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0" name="Google Shape;6920;p24"/>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1" name="Google Shape;6921;p24"/>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2" name="Google Shape;6922;p24"/>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3" name="Google Shape;6923;p24"/>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4" name="Google Shape;6924;p24"/>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5" name="Google Shape;6925;p24"/>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6" name="Google Shape;6926;p24"/>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7" name="Google Shape;6927;p24"/>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8" name="Google Shape;6928;p24"/>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9" name="Google Shape;6929;p24"/>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0" name="Google Shape;6930;p24"/>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1" name="Google Shape;6931;p24"/>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2" name="Google Shape;6932;p24"/>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3" name="Google Shape;6933;p24"/>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4" name="Google Shape;6934;p24"/>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5" name="Google Shape;6935;p24"/>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6" name="Google Shape;6936;p24"/>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7" name="Google Shape;6937;p24"/>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8" name="Google Shape;6938;p24"/>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9" name="Google Shape;6939;p24"/>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0" name="Google Shape;6940;p24"/>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1" name="Google Shape;6941;p24"/>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2" name="Google Shape;6942;p24"/>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3" name="Google Shape;6943;p24"/>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44" name="Google Shape;6944;p24"/>
          <p:cNvGrpSpPr/>
          <p:nvPr/>
        </p:nvGrpSpPr>
        <p:grpSpPr>
          <a:xfrm flipH="1" rot="-3844303">
            <a:off x="17373" y="30411"/>
            <a:ext cx="921248" cy="938203"/>
            <a:chOff x="7973149" y="-201092"/>
            <a:chExt cx="1116750" cy="1145263"/>
          </a:xfrm>
        </p:grpSpPr>
        <p:sp>
          <p:nvSpPr>
            <p:cNvPr id="6945" name="Google Shape;6945;p24"/>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6" name="Google Shape;6946;p24"/>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7" name="Google Shape;6947;p24"/>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8" name="Google Shape;6948;p24"/>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9" name="Google Shape;6949;p24"/>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0" name="Google Shape;6950;p24"/>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1" name="Google Shape;6951;p24"/>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2" name="Google Shape;6952;p24"/>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3" name="Google Shape;6953;p24"/>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4" name="Google Shape;6954;p24"/>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5" name="Google Shape;6955;p24"/>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6" name="Google Shape;6956;p24"/>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7" name="Google Shape;6957;p24"/>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8" name="Google Shape;6958;p24"/>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9" name="Google Shape;6959;p24"/>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0" name="Google Shape;6960;p24"/>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1" name="Google Shape;6961;p24"/>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2" name="Google Shape;6962;p24"/>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3" name="Google Shape;6963;p24"/>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4" name="Google Shape;6964;p24"/>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5" name="Google Shape;6965;p24"/>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6" name="Google Shape;6966;p24"/>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7" name="Google Shape;6967;p24"/>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8" name="Google Shape;6968;p24"/>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9" name="Google Shape;6969;p24"/>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0" name="Google Shape;6970;p24"/>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1" name="Google Shape;6971;p24"/>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2" name="Google Shape;6972;p24"/>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3" name="Google Shape;6973;p24"/>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4" name="Google Shape;6974;p24"/>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5" name="Google Shape;6975;p24"/>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6" name="Google Shape;6976;p24"/>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7" name="Google Shape;6977;p24"/>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8" name="Google Shape;6978;p24"/>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9" name="Google Shape;6979;p24"/>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0" name="Google Shape;6980;p24"/>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1" name="Google Shape;6981;p24"/>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2" name="Google Shape;6982;p24"/>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3" name="Google Shape;6983;p24"/>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4" name="Google Shape;6984;p24"/>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5" name="Google Shape;6985;p24"/>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6" name="Google Shape;6986;p24"/>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7" name="Google Shape;6987;p24"/>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8" name="Google Shape;6988;p24"/>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9" name="Google Shape;6989;p24"/>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0" name="Google Shape;6990;p24"/>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1" name="Google Shape;6991;p24"/>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2" name="Google Shape;6992;p24"/>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3" name="Google Shape;6993;p24"/>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4" name="Google Shape;6994;p24"/>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5" name="Google Shape;6995;p24"/>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6" name="Google Shape;6996;p24"/>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7" name="Google Shape;6997;p24"/>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8" name="Google Shape;6998;p24"/>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9" name="Google Shape;6999;p24"/>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0" name="Google Shape;7000;p24"/>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1" name="Google Shape;7001;p24"/>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2" name="Google Shape;7002;p24"/>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3" name="Google Shape;7003;p24"/>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4" name="Google Shape;7004;p24"/>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5" name="Google Shape;7005;p24"/>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06" name="Google Shape;7006;p24"/>
          <p:cNvGrpSpPr/>
          <p:nvPr/>
        </p:nvGrpSpPr>
        <p:grpSpPr>
          <a:xfrm flipH="1" rot="-5400000">
            <a:off x="8391182" y="4213030"/>
            <a:ext cx="428468" cy="1217307"/>
            <a:chOff x="7607455" y="4238363"/>
            <a:chExt cx="438017" cy="1186459"/>
          </a:xfrm>
        </p:grpSpPr>
        <p:sp>
          <p:nvSpPr>
            <p:cNvPr id="7007" name="Google Shape;7007;p24"/>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8" name="Google Shape;7008;p24"/>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9" name="Google Shape;7009;p24"/>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0" name="Google Shape;7010;p24"/>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1" name="Google Shape;7011;p24"/>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2" name="Google Shape;7012;p24"/>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3" name="Google Shape;7013;p24"/>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4" name="Google Shape;7014;p24"/>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5" name="Google Shape;7015;p24"/>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6" name="Google Shape;7016;p24"/>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7" name="Google Shape;7017;p24"/>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8" name="Google Shape;7018;p24"/>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9" name="Google Shape;7019;p24"/>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0" name="Google Shape;7020;p24"/>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1" name="Google Shape;7021;p24"/>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2" name="Google Shape;7022;p24"/>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3" name="Google Shape;7023;p24"/>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4" name="Google Shape;7024;p24"/>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5" name="Google Shape;7025;p24"/>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6" name="Google Shape;7026;p24"/>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7" name="Google Shape;7027;p24"/>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8" name="Google Shape;7028;p24"/>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9" name="Google Shape;7029;p24"/>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0" name="Google Shape;7030;p24"/>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31" name="Google Shape;7031;p24"/>
          <p:cNvGrpSpPr/>
          <p:nvPr/>
        </p:nvGrpSpPr>
        <p:grpSpPr>
          <a:xfrm flipH="1">
            <a:off x="1105316" y="586864"/>
            <a:ext cx="633267" cy="380075"/>
            <a:chOff x="8365864" y="2993835"/>
            <a:chExt cx="933472" cy="547264"/>
          </a:xfrm>
        </p:grpSpPr>
        <p:sp>
          <p:nvSpPr>
            <p:cNvPr id="7032" name="Google Shape;7032;p24"/>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3" name="Google Shape;7033;p24"/>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4" name="Google Shape;7034;p24"/>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5" name="Google Shape;7035;p24"/>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6" name="Google Shape;7036;p24"/>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7" name="Google Shape;7037;p24"/>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8" name="Google Shape;7038;p24"/>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10_1_1">
    <p:spTree>
      <p:nvGrpSpPr>
        <p:cNvPr id="7039" name="Shape 7039"/>
        <p:cNvGrpSpPr/>
        <p:nvPr/>
      </p:nvGrpSpPr>
      <p:grpSpPr>
        <a:xfrm>
          <a:off x="0" y="0"/>
          <a:ext cx="0" cy="0"/>
          <a:chOff x="0" y="0"/>
          <a:chExt cx="0" cy="0"/>
        </a:xfrm>
      </p:grpSpPr>
      <p:sp>
        <p:nvSpPr>
          <p:cNvPr id="7040" name="Google Shape;7040;p25"/>
          <p:cNvSpPr txBox="1"/>
          <p:nvPr>
            <p:ph type="title"/>
          </p:nvPr>
        </p:nvSpPr>
        <p:spPr>
          <a:xfrm>
            <a:off x="5876126" y="1895875"/>
            <a:ext cx="1409700" cy="7056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Clr>
                <a:srgbClr val="FF778A"/>
              </a:buClr>
              <a:buSzPts val="2400"/>
              <a:buNone/>
              <a:defRPr i="0" sz="2400"/>
            </a:lvl1pPr>
            <a:lvl2pPr lvl="1" rtl="0" algn="r">
              <a:spcBef>
                <a:spcPts val="0"/>
              </a:spcBef>
              <a:spcAft>
                <a:spcPts val="0"/>
              </a:spcAft>
              <a:buClr>
                <a:srgbClr val="4D4F40"/>
              </a:buClr>
              <a:buSzPts val="2400"/>
              <a:buNone/>
              <a:defRPr sz="2400">
                <a:solidFill>
                  <a:srgbClr val="4D4F40"/>
                </a:solidFill>
              </a:defRPr>
            </a:lvl2pPr>
            <a:lvl3pPr lvl="2" rtl="0" algn="r">
              <a:spcBef>
                <a:spcPts val="0"/>
              </a:spcBef>
              <a:spcAft>
                <a:spcPts val="0"/>
              </a:spcAft>
              <a:buClr>
                <a:srgbClr val="4D4F40"/>
              </a:buClr>
              <a:buSzPts val="2400"/>
              <a:buNone/>
              <a:defRPr sz="2400">
                <a:solidFill>
                  <a:srgbClr val="4D4F40"/>
                </a:solidFill>
              </a:defRPr>
            </a:lvl3pPr>
            <a:lvl4pPr lvl="3" rtl="0" algn="r">
              <a:spcBef>
                <a:spcPts val="0"/>
              </a:spcBef>
              <a:spcAft>
                <a:spcPts val="0"/>
              </a:spcAft>
              <a:buClr>
                <a:srgbClr val="4D4F40"/>
              </a:buClr>
              <a:buSzPts val="2400"/>
              <a:buNone/>
              <a:defRPr sz="2400">
                <a:solidFill>
                  <a:srgbClr val="4D4F40"/>
                </a:solidFill>
              </a:defRPr>
            </a:lvl4pPr>
            <a:lvl5pPr lvl="4" rtl="0" algn="r">
              <a:spcBef>
                <a:spcPts val="0"/>
              </a:spcBef>
              <a:spcAft>
                <a:spcPts val="0"/>
              </a:spcAft>
              <a:buClr>
                <a:srgbClr val="4D4F40"/>
              </a:buClr>
              <a:buSzPts val="2400"/>
              <a:buNone/>
              <a:defRPr sz="2400">
                <a:solidFill>
                  <a:srgbClr val="4D4F40"/>
                </a:solidFill>
              </a:defRPr>
            </a:lvl5pPr>
            <a:lvl6pPr lvl="5" rtl="0" algn="r">
              <a:spcBef>
                <a:spcPts val="0"/>
              </a:spcBef>
              <a:spcAft>
                <a:spcPts val="0"/>
              </a:spcAft>
              <a:buClr>
                <a:srgbClr val="4D4F40"/>
              </a:buClr>
              <a:buSzPts val="2400"/>
              <a:buNone/>
              <a:defRPr sz="2400">
                <a:solidFill>
                  <a:srgbClr val="4D4F40"/>
                </a:solidFill>
              </a:defRPr>
            </a:lvl6pPr>
            <a:lvl7pPr lvl="6" rtl="0" algn="r">
              <a:spcBef>
                <a:spcPts val="0"/>
              </a:spcBef>
              <a:spcAft>
                <a:spcPts val="0"/>
              </a:spcAft>
              <a:buClr>
                <a:srgbClr val="4D4F40"/>
              </a:buClr>
              <a:buSzPts val="2400"/>
              <a:buNone/>
              <a:defRPr sz="2400">
                <a:solidFill>
                  <a:srgbClr val="4D4F40"/>
                </a:solidFill>
              </a:defRPr>
            </a:lvl7pPr>
            <a:lvl8pPr lvl="7" rtl="0" algn="r">
              <a:spcBef>
                <a:spcPts val="0"/>
              </a:spcBef>
              <a:spcAft>
                <a:spcPts val="0"/>
              </a:spcAft>
              <a:buClr>
                <a:srgbClr val="4D4F40"/>
              </a:buClr>
              <a:buSzPts val="2400"/>
              <a:buNone/>
              <a:defRPr sz="2400">
                <a:solidFill>
                  <a:srgbClr val="4D4F40"/>
                </a:solidFill>
              </a:defRPr>
            </a:lvl8pPr>
            <a:lvl9pPr lvl="8" rtl="0" algn="r">
              <a:spcBef>
                <a:spcPts val="0"/>
              </a:spcBef>
              <a:spcAft>
                <a:spcPts val="0"/>
              </a:spcAft>
              <a:buClr>
                <a:srgbClr val="4D4F40"/>
              </a:buClr>
              <a:buSzPts val="2400"/>
              <a:buNone/>
              <a:defRPr sz="2400">
                <a:solidFill>
                  <a:srgbClr val="4D4F40"/>
                </a:solidFill>
              </a:defRPr>
            </a:lvl9pPr>
          </a:lstStyle>
          <a:p/>
        </p:txBody>
      </p:sp>
      <p:sp>
        <p:nvSpPr>
          <p:cNvPr id="7041" name="Google Shape;7041;p25"/>
          <p:cNvSpPr txBox="1"/>
          <p:nvPr>
            <p:ph idx="1" type="subTitle"/>
          </p:nvPr>
        </p:nvSpPr>
        <p:spPr>
          <a:xfrm>
            <a:off x="5177019" y="2611300"/>
            <a:ext cx="2219400" cy="1175700"/>
          </a:xfrm>
          <a:prstGeom prst="rect">
            <a:avLst/>
          </a:prstGeom>
        </p:spPr>
        <p:txBody>
          <a:bodyPr anchorCtr="0" anchor="ctr" bIns="91425" lIns="91425" spcFirstLastPara="1" rIns="91425" wrap="square" tIns="91425">
            <a:noAutofit/>
          </a:bodyPr>
          <a:lstStyle>
            <a:lvl1pPr lvl="0" rtl="0" algn="r">
              <a:spcBef>
                <a:spcPts val="0"/>
              </a:spcBef>
              <a:spcAft>
                <a:spcPts val="0"/>
              </a:spcAft>
              <a:buNone/>
              <a:defRPr sz="1400">
                <a:latin typeface="Nunito"/>
                <a:ea typeface="Nunito"/>
                <a:cs typeface="Nunito"/>
                <a:sym typeface="Nunito"/>
              </a:defRPr>
            </a:lvl1pPr>
            <a:lvl2pPr lvl="1" rtl="0" algn="r">
              <a:spcBef>
                <a:spcPts val="0"/>
              </a:spcBef>
              <a:spcAft>
                <a:spcPts val="0"/>
              </a:spcAft>
              <a:buNone/>
              <a:defRPr sz="1400">
                <a:latin typeface="Nunito"/>
                <a:ea typeface="Nunito"/>
                <a:cs typeface="Nunito"/>
                <a:sym typeface="Nunito"/>
              </a:defRPr>
            </a:lvl2pPr>
            <a:lvl3pPr lvl="2" rtl="0" algn="r">
              <a:spcBef>
                <a:spcPts val="0"/>
              </a:spcBef>
              <a:spcAft>
                <a:spcPts val="0"/>
              </a:spcAft>
              <a:buNone/>
              <a:defRPr sz="1400">
                <a:latin typeface="Nunito"/>
                <a:ea typeface="Nunito"/>
                <a:cs typeface="Nunito"/>
                <a:sym typeface="Nunito"/>
              </a:defRPr>
            </a:lvl3pPr>
            <a:lvl4pPr lvl="3" rtl="0" algn="r">
              <a:spcBef>
                <a:spcPts val="0"/>
              </a:spcBef>
              <a:spcAft>
                <a:spcPts val="0"/>
              </a:spcAft>
              <a:buNone/>
              <a:defRPr sz="1400">
                <a:latin typeface="Nunito"/>
                <a:ea typeface="Nunito"/>
                <a:cs typeface="Nunito"/>
                <a:sym typeface="Nunito"/>
              </a:defRPr>
            </a:lvl4pPr>
            <a:lvl5pPr lvl="4" rtl="0" algn="r">
              <a:spcBef>
                <a:spcPts val="0"/>
              </a:spcBef>
              <a:spcAft>
                <a:spcPts val="0"/>
              </a:spcAft>
              <a:buNone/>
              <a:defRPr sz="1400">
                <a:latin typeface="Nunito"/>
                <a:ea typeface="Nunito"/>
                <a:cs typeface="Nunito"/>
                <a:sym typeface="Nunito"/>
              </a:defRPr>
            </a:lvl5pPr>
            <a:lvl6pPr lvl="5" rtl="0" algn="r">
              <a:spcBef>
                <a:spcPts val="0"/>
              </a:spcBef>
              <a:spcAft>
                <a:spcPts val="0"/>
              </a:spcAft>
              <a:buNone/>
              <a:defRPr sz="1400">
                <a:latin typeface="Nunito"/>
                <a:ea typeface="Nunito"/>
                <a:cs typeface="Nunito"/>
                <a:sym typeface="Nunito"/>
              </a:defRPr>
            </a:lvl6pPr>
            <a:lvl7pPr lvl="6" rtl="0" algn="r">
              <a:spcBef>
                <a:spcPts val="0"/>
              </a:spcBef>
              <a:spcAft>
                <a:spcPts val="0"/>
              </a:spcAft>
              <a:buNone/>
              <a:defRPr sz="1400">
                <a:latin typeface="Nunito"/>
                <a:ea typeface="Nunito"/>
                <a:cs typeface="Nunito"/>
                <a:sym typeface="Nunito"/>
              </a:defRPr>
            </a:lvl7pPr>
            <a:lvl8pPr lvl="7" rtl="0" algn="r">
              <a:spcBef>
                <a:spcPts val="0"/>
              </a:spcBef>
              <a:spcAft>
                <a:spcPts val="0"/>
              </a:spcAft>
              <a:buNone/>
              <a:defRPr sz="1400">
                <a:latin typeface="Nunito"/>
                <a:ea typeface="Nunito"/>
                <a:cs typeface="Nunito"/>
                <a:sym typeface="Nunito"/>
              </a:defRPr>
            </a:lvl8pPr>
            <a:lvl9pPr lvl="8" rtl="0" algn="r">
              <a:spcBef>
                <a:spcPts val="0"/>
              </a:spcBef>
              <a:spcAft>
                <a:spcPts val="0"/>
              </a:spcAft>
              <a:buNone/>
              <a:defRPr sz="1400">
                <a:latin typeface="Nunito"/>
                <a:ea typeface="Nunito"/>
                <a:cs typeface="Nunito"/>
                <a:sym typeface="Nunito"/>
              </a:defRPr>
            </a:lvl9pPr>
          </a:lstStyle>
          <a:p/>
        </p:txBody>
      </p:sp>
      <p:grpSp>
        <p:nvGrpSpPr>
          <p:cNvPr id="7042" name="Google Shape;7042;p25"/>
          <p:cNvGrpSpPr/>
          <p:nvPr/>
        </p:nvGrpSpPr>
        <p:grpSpPr>
          <a:xfrm flipH="1" rot="-5400000">
            <a:off x="-138590" y="4065820"/>
            <a:ext cx="585438" cy="262694"/>
            <a:chOff x="8502760" y="3542528"/>
            <a:chExt cx="711519" cy="319269"/>
          </a:xfrm>
        </p:grpSpPr>
        <p:sp>
          <p:nvSpPr>
            <p:cNvPr id="7043" name="Google Shape;7043;p25"/>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4" name="Google Shape;7044;p25"/>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5" name="Google Shape;7045;p25"/>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6" name="Google Shape;7046;p25"/>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7" name="Google Shape;7047;p25"/>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8" name="Google Shape;7048;p25"/>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9" name="Google Shape;7049;p25"/>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0" name="Google Shape;7050;p25"/>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1" name="Google Shape;7051;p25"/>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52" name="Google Shape;7052;p25"/>
          <p:cNvSpPr/>
          <p:nvPr/>
        </p:nvSpPr>
        <p:spPr>
          <a:xfrm flipH="1">
            <a:off x="-41550" y="4684525"/>
            <a:ext cx="3517727" cy="476007"/>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3" name="Google Shape;7053;p25"/>
          <p:cNvSpPr/>
          <p:nvPr/>
        </p:nvSpPr>
        <p:spPr>
          <a:xfrm flipH="1">
            <a:off x="6629974" y="-15076"/>
            <a:ext cx="2707986" cy="612202"/>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54" name="Google Shape;7054;p25"/>
          <p:cNvGrpSpPr/>
          <p:nvPr/>
        </p:nvGrpSpPr>
        <p:grpSpPr>
          <a:xfrm flipH="1" rot="5400000">
            <a:off x="8611250" y="-289703"/>
            <a:ext cx="439050" cy="1138216"/>
            <a:chOff x="1823086" y="-208516"/>
            <a:chExt cx="433159" cy="1122944"/>
          </a:xfrm>
        </p:grpSpPr>
        <p:sp>
          <p:nvSpPr>
            <p:cNvPr id="7055" name="Google Shape;7055;p25"/>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6" name="Google Shape;7056;p25"/>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7" name="Google Shape;7057;p25"/>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8" name="Google Shape;7058;p25"/>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9" name="Google Shape;7059;p25"/>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0" name="Google Shape;7060;p25"/>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1" name="Google Shape;7061;p25"/>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2" name="Google Shape;7062;p25"/>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63" name="Google Shape;7063;p25"/>
          <p:cNvGrpSpPr/>
          <p:nvPr/>
        </p:nvGrpSpPr>
        <p:grpSpPr>
          <a:xfrm flipH="1" rot="5400000">
            <a:off x="8446719" y="-121413"/>
            <a:ext cx="444435" cy="1202872"/>
            <a:chOff x="904476" y="-243594"/>
            <a:chExt cx="438472" cy="1186732"/>
          </a:xfrm>
        </p:grpSpPr>
        <p:sp>
          <p:nvSpPr>
            <p:cNvPr id="7064" name="Google Shape;7064;p25"/>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5" name="Google Shape;7065;p25"/>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6" name="Google Shape;7066;p25"/>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7" name="Google Shape;7067;p25"/>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8" name="Google Shape;7068;p25"/>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9" name="Google Shape;7069;p25"/>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0" name="Google Shape;7070;p25"/>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1" name="Google Shape;7071;p25"/>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2" name="Google Shape;7072;p25"/>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3" name="Google Shape;7073;p25"/>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4" name="Google Shape;7074;p25"/>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5" name="Google Shape;7075;p25"/>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6" name="Google Shape;7076;p25"/>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7" name="Google Shape;7077;p25"/>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8" name="Google Shape;7078;p25"/>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9" name="Google Shape;7079;p25"/>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0" name="Google Shape;7080;p25"/>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1" name="Google Shape;7081;p25"/>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2" name="Google Shape;7082;p25"/>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3" name="Google Shape;7083;p25"/>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4" name="Google Shape;7084;p25"/>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5" name="Google Shape;7085;p25"/>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6" name="Google Shape;7086;p25"/>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7" name="Google Shape;7087;p25"/>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8" name="Google Shape;7088;p25"/>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9" name="Google Shape;7089;p25"/>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0" name="Google Shape;7090;p25"/>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91" name="Google Shape;7091;p25"/>
          <p:cNvGrpSpPr/>
          <p:nvPr/>
        </p:nvGrpSpPr>
        <p:grpSpPr>
          <a:xfrm flipH="1">
            <a:off x="-40364" y="4461357"/>
            <a:ext cx="876802" cy="561032"/>
            <a:chOff x="7750342" y="3926048"/>
            <a:chExt cx="1406709" cy="900099"/>
          </a:xfrm>
        </p:grpSpPr>
        <p:sp>
          <p:nvSpPr>
            <p:cNvPr id="7092" name="Google Shape;7092;p25"/>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3" name="Google Shape;7093;p25"/>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4" name="Google Shape;7094;p25"/>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5" name="Google Shape;7095;p25"/>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6" name="Google Shape;7096;p25"/>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7" name="Google Shape;7097;p25"/>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8" name="Google Shape;7098;p25"/>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9" name="Google Shape;7099;p25"/>
            <p:cNvSpPr/>
            <p:nvPr/>
          </p:nvSpPr>
          <p:spPr>
            <a:xfrm>
              <a:off x="7750342" y="3929223"/>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00" name="Google Shape;7100;p25"/>
          <p:cNvGrpSpPr/>
          <p:nvPr/>
        </p:nvGrpSpPr>
        <p:grpSpPr>
          <a:xfrm flipH="1">
            <a:off x="-316741" y="4163655"/>
            <a:ext cx="772370" cy="775893"/>
            <a:chOff x="8276926" y="3750868"/>
            <a:chExt cx="1239162" cy="1244814"/>
          </a:xfrm>
        </p:grpSpPr>
        <p:sp>
          <p:nvSpPr>
            <p:cNvPr id="7101" name="Google Shape;7101;p25"/>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2" name="Google Shape;7102;p25"/>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3" name="Google Shape;7103;p25"/>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4" name="Google Shape;7104;p25"/>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5" name="Google Shape;7105;p25"/>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6" name="Google Shape;7106;p25"/>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7" name="Google Shape;7107;p25"/>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8" name="Google Shape;7108;p25"/>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9" name="Google Shape;7109;p25"/>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0" name="Google Shape;7110;p25"/>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1" name="Google Shape;7111;p25"/>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2" name="Google Shape;7112;p25"/>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3" name="Google Shape;7113;p25"/>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4" name="Google Shape;7114;p25"/>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5" name="Google Shape;7115;p25"/>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6" name="Google Shape;7116;p25"/>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7" name="Google Shape;7117;p25"/>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8" name="Google Shape;7118;p25"/>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9" name="Google Shape;7119;p25"/>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0" name="Google Shape;7120;p25"/>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1" name="Google Shape;7121;p25"/>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2" name="Google Shape;7122;p25"/>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3" name="Google Shape;7123;p25"/>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4" name="Google Shape;7124;p25"/>
            <p:cNvSpPr/>
            <p:nvPr/>
          </p:nvSpPr>
          <p:spPr>
            <a:xfrm>
              <a:off x="8993368" y="446731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5" name="Google Shape;7125;p25"/>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6" name="Google Shape;7126;p25"/>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7" name="Google Shape;7127;p25"/>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28" name="Google Shape;7128;p25"/>
          <p:cNvGrpSpPr/>
          <p:nvPr/>
        </p:nvGrpSpPr>
        <p:grpSpPr>
          <a:xfrm flipH="1">
            <a:off x="-59844" y="4617104"/>
            <a:ext cx="561571" cy="543421"/>
            <a:chOff x="8202967" y="4478366"/>
            <a:chExt cx="900965" cy="871845"/>
          </a:xfrm>
        </p:grpSpPr>
        <p:sp>
          <p:nvSpPr>
            <p:cNvPr id="7129" name="Google Shape;7129;p25"/>
            <p:cNvSpPr/>
            <p:nvPr/>
          </p:nvSpPr>
          <p:spPr>
            <a:xfrm>
              <a:off x="8202967" y="4478366"/>
              <a:ext cx="890427" cy="838361"/>
            </a:xfrm>
            <a:custGeom>
              <a:rect b="b" l="l" r="r" t="t"/>
              <a:pathLst>
                <a:path extrusionOk="0" h="27985" w="29723">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0" name="Google Shape;7130;p25"/>
            <p:cNvSpPr/>
            <p:nvPr/>
          </p:nvSpPr>
          <p:spPr>
            <a:xfrm>
              <a:off x="8299123" y="4596001"/>
              <a:ext cx="804808" cy="754210"/>
            </a:xfrm>
            <a:custGeom>
              <a:rect b="b" l="l" r="r" t="t"/>
              <a:pathLst>
                <a:path extrusionOk="0" h="25176" w="26865">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1" name="Google Shape;7131;p25"/>
            <p:cNvSpPr/>
            <p:nvPr/>
          </p:nvSpPr>
          <p:spPr>
            <a:xfrm>
              <a:off x="8354870" y="4614184"/>
              <a:ext cx="199876" cy="225220"/>
            </a:xfrm>
            <a:custGeom>
              <a:rect b="b" l="l" r="r" t="t"/>
              <a:pathLst>
                <a:path extrusionOk="0" h="7518" w="6672">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2" name="Google Shape;7132;p25"/>
            <p:cNvSpPr/>
            <p:nvPr/>
          </p:nvSpPr>
          <p:spPr>
            <a:xfrm>
              <a:off x="8471396" y="4733107"/>
              <a:ext cx="219259" cy="244962"/>
            </a:xfrm>
            <a:custGeom>
              <a:rect b="b" l="l" r="r" t="t"/>
              <a:pathLst>
                <a:path extrusionOk="0" h="8177" w="7319">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3" name="Google Shape;7133;p25"/>
            <p:cNvSpPr/>
            <p:nvPr/>
          </p:nvSpPr>
          <p:spPr>
            <a:xfrm>
              <a:off x="8557698" y="4783072"/>
              <a:ext cx="304818" cy="334775"/>
            </a:xfrm>
            <a:custGeom>
              <a:rect b="b" l="l" r="r" t="t"/>
              <a:pathLst>
                <a:path extrusionOk="0" h="11175" w="10175">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4" name="Google Shape;7134;p25"/>
            <p:cNvSpPr/>
            <p:nvPr/>
          </p:nvSpPr>
          <p:spPr>
            <a:xfrm>
              <a:off x="8711578" y="4898970"/>
              <a:ext cx="283847" cy="332708"/>
            </a:xfrm>
            <a:custGeom>
              <a:rect b="b" l="l" r="r" t="t"/>
              <a:pathLst>
                <a:path extrusionOk="0" h="11106" w="9475">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5" name="Google Shape;7135;p25"/>
            <p:cNvSpPr/>
            <p:nvPr/>
          </p:nvSpPr>
          <p:spPr>
            <a:xfrm>
              <a:off x="8446803" y="509383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6" name="Google Shape;7136;p25"/>
            <p:cNvSpPr/>
            <p:nvPr/>
          </p:nvSpPr>
          <p:spPr>
            <a:xfrm>
              <a:off x="8435809" y="5038862"/>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7" name="Google Shape;7137;p25"/>
            <p:cNvSpPr/>
            <p:nvPr/>
          </p:nvSpPr>
          <p:spPr>
            <a:xfrm>
              <a:off x="8394831" y="5079841"/>
              <a:ext cx="28010" cy="21000"/>
            </a:xfrm>
            <a:custGeom>
              <a:rect b="b" l="l" r="r" t="t"/>
              <a:pathLst>
                <a:path extrusionOk="0" h="701" w="935">
                  <a:moveTo>
                    <a:pt x="467" y="0"/>
                  </a:moveTo>
                  <a:cubicBezTo>
                    <a:pt x="0" y="0"/>
                    <a:pt x="0" y="701"/>
                    <a:pt x="467" y="701"/>
                  </a:cubicBezTo>
                  <a:cubicBezTo>
                    <a:pt x="934" y="701"/>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8" name="Google Shape;7138;p25"/>
            <p:cNvSpPr/>
            <p:nvPr/>
          </p:nvSpPr>
          <p:spPr>
            <a:xfrm>
              <a:off x="8818489" y="464716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9" name="Google Shape;7139;p25"/>
            <p:cNvSpPr/>
            <p:nvPr/>
          </p:nvSpPr>
          <p:spPr>
            <a:xfrm>
              <a:off x="8792517" y="470812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0" name="Google Shape;7140;p25"/>
            <p:cNvSpPr/>
            <p:nvPr/>
          </p:nvSpPr>
          <p:spPr>
            <a:xfrm>
              <a:off x="8760555" y="4656151"/>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1" name="Google Shape;7141;p25"/>
            <p:cNvSpPr/>
            <p:nvPr/>
          </p:nvSpPr>
          <p:spPr>
            <a:xfrm>
              <a:off x="8913417" y="4954927"/>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2" name="Google Shape;7142;p25"/>
            <p:cNvSpPr/>
            <p:nvPr/>
          </p:nvSpPr>
          <p:spPr>
            <a:xfrm>
              <a:off x="8908445" y="501289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3" name="Google Shape;7143;p25"/>
            <p:cNvSpPr/>
            <p:nvPr/>
          </p:nvSpPr>
          <p:spPr>
            <a:xfrm>
              <a:off x="8475770" y="4873987"/>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4" name="Google Shape;7144;p25"/>
            <p:cNvSpPr/>
            <p:nvPr/>
          </p:nvSpPr>
          <p:spPr>
            <a:xfrm>
              <a:off x="8443778" y="489097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5" name="Google Shape;7145;p25"/>
            <p:cNvSpPr/>
            <p:nvPr/>
          </p:nvSpPr>
          <p:spPr>
            <a:xfrm>
              <a:off x="8687614" y="5154759"/>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6" name="Google Shape;7146;p25"/>
            <p:cNvSpPr/>
            <p:nvPr/>
          </p:nvSpPr>
          <p:spPr>
            <a:xfrm>
              <a:off x="8327880" y="469413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7" name="Google Shape;7147;p25"/>
            <p:cNvSpPr/>
            <p:nvPr/>
          </p:nvSpPr>
          <p:spPr>
            <a:xfrm>
              <a:off x="8411815" y="4636171"/>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48" name="Google Shape;7148;p25"/>
          <p:cNvGrpSpPr/>
          <p:nvPr/>
        </p:nvGrpSpPr>
        <p:grpSpPr>
          <a:xfrm flipH="1" rot="5400000">
            <a:off x="524490" y="4539683"/>
            <a:ext cx="273016" cy="739520"/>
            <a:chOff x="7607455" y="4238363"/>
            <a:chExt cx="438017" cy="1186459"/>
          </a:xfrm>
        </p:grpSpPr>
        <p:sp>
          <p:nvSpPr>
            <p:cNvPr id="7149" name="Google Shape;7149;p25"/>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0" name="Google Shape;7150;p25"/>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1" name="Google Shape;7151;p25"/>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2" name="Google Shape;7152;p25"/>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3" name="Google Shape;7153;p25"/>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4" name="Google Shape;7154;p25"/>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5" name="Google Shape;7155;p25"/>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6" name="Google Shape;7156;p25"/>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7" name="Google Shape;7157;p25"/>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8" name="Google Shape;7158;p25"/>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9" name="Google Shape;7159;p25"/>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0" name="Google Shape;7160;p25"/>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1" name="Google Shape;7161;p25"/>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2" name="Google Shape;7162;p25"/>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3" name="Google Shape;7163;p25"/>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4" name="Google Shape;7164;p25"/>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5" name="Google Shape;7165;p25"/>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6" name="Google Shape;7166;p25"/>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7" name="Google Shape;7167;p25"/>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8" name="Google Shape;7168;p25"/>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9" name="Google Shape;7169;p25"/>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0" name="Google Shape;7170;p25"/>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1" name="Google Shape;7171;p25"/>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2" name="Google Shape;7172;p25"/>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73" name="Google Shape;7173;p25"/>
          <p:cNvGrpSpPr/>
          <p:nvPr/>
        </p:nvGrpSpPr>
        <p:grpSpPr>
          <a:xfrm flipH="1" rot="5400000">
            <a:off x="-67436" y="1312833"/>
            <a:ext cx="633267" cy="380075"/>
            <a:chOff x="8365864" y="2993835"/>
            <a:chExt cx="933472" cy="547264"/>
          </a:xfrm>
        </p:grpSpPr>
        <p:sp>
          <p:nvSpPr>
            <p:cNvPr id="7174" name="Google Shape;7174;p25"/>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5" name="Google Shape;7175;p25"/>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6" name="Google Shape;7176;p25"/>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7" name="Google Shape;7177;p25"/>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8" name="Google Shape;7178;p25"/>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9" name="Google Shape;7179;p25"/>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0" name="Google Shape;7180;p25"/>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81" name="Google Shape;7181;p25"/>
          <p:cNvGrpSpPr/>
          <p:nvPr/>
        </p:nvGrpSpPr>
        <p:grpSpPr>
          <a:xfrm flipH="1">
            <a:off x="-185562" y="501899"/>
            <a:ext cx="800029" cy="592349"/>
            <a:chOff x="8118223" y="2202382"/>
            <a:chExt cx="1151949" cy="873156"/>
          </a:xfrm>
        </p:grpSpPr>
        <p:sp>
          <p:nvSpPr>
            <p:cNvPr id="7182" name="Google Shape;7182;p25"/>
            <p:cNvSpPr/>
            <p:nvPr/>
          </p:nvSpPr>
          <p:spPr>
            <a:xfrm>
              <a:off x="8162018" y="2369923"/>
              <a:ext cx="67974" cy="52995"/>
            </a:xfrm>
            <a:custGeom>
              <a:rect b="b" l="l" r="r" t="t"/>
              <a:pathLst>
                <a:path extrusionOk="0" h="1769" w="2269">
                  <a:moveTo>
                    <a:pt x="1134" y="0"/>
                  </a:moveTo>
                  <a:cubicBezTo>
                    <a:pt x="34" y="0"/>
                    <a:pt x="0" y="1768"/>
                    <a:pt x="1134" y="1768"/>
                  </a:cubicBezTo>
                  <a:cubicBezTo>
                    <a:pt x="2269" y="1768"/>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3" name="Google Shape;7183;p25"/>
            <p:cNvSpPr/>
            <p:nvPr/>
          </p:nvSpPr>
          <p:spPr>
            <a:xfrm>
              <a:off x="8118223" y="2846064"/>
              <a:ext cx="285645" cy="150896"/>
            </a:xfrm>
            <a:custGeom>
              <a:rect b="b" l="l" r="r" t="t"/>
              <a:pathLst>
                <a:path extrusionOk="0" h="5037" w="9535">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4" name="Google Shape;7184;p25"/>
            <p:cNvSpPr/>
            <p:nvPr/>
          </p:nvSpPr>
          <p:spPr>
            <a:xfrm>
              <a:off x="8374850" y="2850558"/>
              <a:ext cx="174802" cy="224981"/>
            </a:xfrm>
            <a:custGeom>
              <a:rect b="b" l="l" r="r" t="t"/>
              <a:pathLst>
                <a:path extrusionOk="0" h="7510" w="5835">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5" name="Google Shape;7185;p25"/>
            <p:cNvSpPr/>
            <p:nvPr/>
          </p:nvSpPr>
          <p:spPr>
            <a:xfrm>
              <a:off x="8194999" y="2514098"/>
              <a:ext cx="345769" cy="163688"/>
            </a:xfrm>
            <a:custGeom>
              <a:rect b="b" l="l" r="r" t="t"/>
              <a:pathLst>
                <a:path extrusionOk="0" h="5464" w="11542">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6" name="Google Shape;7186;p25"/>
            <p:cNvSpPr/>
            <p:nvPr/>
          </p:nvSpPr>
          <p:spPr>
            <a:xfrm>
              <a:off x="8752557" y="2506819"/>
              <a:ext cx="153263" cy="296459"/>
            </a:xfrm>
            <a:custGeom>
              <a:rect b="b" l="l" r="r" t="t"/>
              <a:pathLst>
                <a:path extrusionOk="0" h="9896" w="5116">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7" name="Google Shape;7187;p25"/>
            <p:cNvSpPr/>
            <p:nvPr/>
          </p:nvSpPr>
          <p:spPr>
            <a:xfrm>
              <a:off x="8204974" y="2202382"/>
              <a:ext cx="1065199" cy="727218"/>
            </a:xfrm>
            <a:custGeom>
              <a:rect b="b" l="l" r="r" t="t"/>
              <a:pathLst>
                <a:path extrusionOk="0" h="24275" w="35557">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8" name="Google Shape;7188;p25"/>
            <p:cNvSpPr/>
            <p:nvPr/>
          </p:nvSpPr>
          <p:spPr>
            <a:xfrm>
              <a:off x="8766187" y="2402874"/>
              <a:ext cx="78339" cy="353978"/>
            </a:xfrm>
            <a:custGeom>
              <a:rect b="b" l="l" r="r" t="t"/>
              <a:pathLst>
                <a:path extrusionOk="0" h="11816" w="2615">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9" name="Google Shape;7189;p25"/>
            <p:cNvSpPr/>
            <p:nvPr/>
          </p:nvSpPr>
          <p:spPr>
            <a:xfrm>
              <a:off x="8266921" y="2538182"/>
              <a:ext cx="406493" cy="75103"/>
            </a:xfrm>
            <a:custGeom>
              <a:rect b="b" l="l" r="r" t="t"/>
              <a:pathLst>
                <a:path extrusionOk="0" h="2507" w="13569">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0" name="Google Shape;7190;p25"/>
            <p:cNvSpPr/>
            <p:nvPr/>
          </p:nvSpPr>
          <p:spPr>
            <a:xfrm>
              <a:off x="8430657" y="2788610"/>
              <a:ext cx="64139" cy="225220"/>
            </a:xfrm>
            <a:custGeom>
              <a:rect b="b" l="l" r="r" t="t"/>
              <a:pathLst>
                <a:path extrusionOk="0" h="7518" w="2141">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1" name="Google Shape;7191;p25"/>
            <p:cNvSpPr/>
            <p:nvPr/>
          </p:nvSpPr>
          <p:spPr>
            <a:xfrm>
              <a:off x="8193980" y="295246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2" name="Google Shape;7192;p25"/>
            <p:cNvSpPr/>
            <p:nvPr/>
          </p:nvSpPr>
          <p:spPr>
            <a:xfrm>
              <a:off x="8171004" y="2910499"/>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3" name="Google Shape;7193;p25"/>
            <p:cNvSpPr/>
            <p:nvPr/>
          </p:nvSpPr>
          <p:spPr>
            <a:xfrm>
              <a:off x="8152013" y="294947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4" name="Google Shape;7194;p25"/>
            <p:cNvSpPr/>
            <p:nvPr/>
          </p:nvSpPr>
          <p:spPr>
            <a:xfrm>
              <a:off x="8311884" y="2614719"/>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5" name="Google Shape;7195;p25"/>
            <p:cNvSpPr/>
            <p:nvPr/>
          </p:nvSpPr>
          <p:spPr>
            <a:xfrm>
              <a:off x="8274919" y="2635717"/>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6" name="Google Shape;7196;p25"/>
            <p:cNvSpPr/>
            <p:nvPr/>
          </p:nvSpPr>
          <p:spPr>
            <a:xfrm>
              <a:off x="8235947" y="2567778"/>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7" name="Google Shape;7197;p25"/>
            <p:cNvSpPr/>
            <p:nvPr/>
          </p:nvSpPr>
          <p:spPr>
            <a:xfrm>
              <a:off x="8474781" y="300243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8" name="Google Shape;7198;p25"/>
            <p:cNvSpPr/>
            <p:nvPr/>
          </p:nvSpPr>
          <p:spPr>
            <a:xfrm>
              <a:off x="8447792" y="3038408"/>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9" name="Google Shape;7199;p25"/>
            <p:cNvSpPr/>
            <p:nvPr/>
          </p:nvSpPr>
          <p:spPr>
            <a:xfrm>
              <a:off x="8416818" y="295546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0" name="Google Shape;7200;p25"/>
            <p:cNvSpPr/>
            <p:nvPr/>
          </p:nvSpPr>
          <p:spPr>
            <a:xfrm>
              <a:off x="8772537" y="2661689"/>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1" name="Google Shape;7201;p25"/>
            <p:cNvSpPr/>
            <p:nvPr/>
          </p:nvSpPr>
          <p:spPr>
            <a:xfrm>
              <a:off x="8772537" y="2700661"/>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2" name="Google Shape;7202;p25"/>
            <p:cNvSpPr/>
            <p:nvPr/>
          </p:nvSpPr>
          <p:spPr>
            <a:xfrm>
              <a:off x="8854465" y="2682687"/>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03" name="Google Shape;7203;p25"/>
          <p:cNvGrpSpPr/>
          <p:nvPr/>
        </p:nvGrpSpPr>
        <p:grpSpPr>
          <a:xfrm flipH="1">
            <a:off x="8149501" y="3972291"/>
            <a:ext cx="1146207" cy="1063803"/>
            <a:chOff x="-181020" y="4253777"/>
            <a:chExt cx="1117161" cy="1087511"/>
          </a:xfrm>
        </p:grpSpPr>
        <p:sp>
          <p:nvSpPr>
            <p:cNvPr id="7204" name="Google Shape;7204;p25"/>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5" name="Google Shape;7205;p25"/>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6" name="Google Shape;7206;p25"/>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7" name="Google Shape;7207;p25"/>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8" name="Google Shape;7208;p25"/>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9" name="Google Shape;7209;p25"/>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0" name="Google Shape;7210;p25"/>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1" name="Google Shape;7211;p25"/>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2" name="Google Shape;7212;p25"/>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3" name="Google Shape;7213;p25"/>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4" name="Google Shape;7214;p25"/>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5" name="Google Shape;7215;p25"/>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6" name="Google Shape;7216;p25"/>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7" name="Google Shape;7217;p25"/>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18" name="Google Shape;7218;p25"/>
          <p:cNvGrpSpPr/>
          <p:nvPr/>
        </p:nvGrpSpPr>
        <p:grpSpPr>
          <a:xfrm flipH="1">
            <a:off x="8375426" y="3699426"/>
            <a:ext cx="906954" cy="1160207"/>
            <a:chOff x="-168050" y="4195214"/>
            <a:chExt cx="719519" cy="965231"/>
          </a:xfrm>
        </p:grpSpPr>
        <p:sp>
          <p:nvSpPr>
            <p:cNvPr id="7219" name="Google Shape;7219;p25"/>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0" name="Google Shape;7220;p25"/>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1" name="Google Shape;7221;p25"/>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2" name="Google Shape;7222;p25"/>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3" name="Google Shape;7223;p25"/>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4" name="Google Shape;7224;p25"/>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5" name="Google Shape;7225;p25"/>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6" name="Google Shape;7226;p25"/>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7" name="Google Shape;7227;p25"/>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8" name="Google Shape;7228;p25"/>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9" name="Google Shape;7229;p25"/>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0" name="Google Shape;7230;p25"/>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1" name="Google Shape;7231;p25"/>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2" name="Google Shape;7232;p25"/>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3" name="Google Shape;7233;p25"/>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4" name="Google Shape;7234;p25"/>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5" name="Google Shape;7235;p25"/>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6" name="Google Shape;7236;p25"/>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7" name="Google Shape;7237;p25"/>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8" name="Google Shape;7238;p25"/>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9" name="Google Shape;7239;p25"/>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0" name="Google Shape;7240;p25"/>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1" name="Google Shape;7241;p25"/>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2" name="Google Shape;7242;p25"/>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3" name="Google Shape;7243;p25"/>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4" name="Google Shape;7244;p25"/>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5" name="Google Shape;7245;p25"/>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6" name="Google Shape;7246;p25"/>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7" name="Google Shape;7247;p25"/>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8" name="Google Shape;7248;p25"/>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9" name="Google Shape;7249;p25"/>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0" name="Google Shape;7250;p25"/>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1" name="Google Shape;7251;p25"/>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2" name="Google Shape;7252;p25"/>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3" name="Google Shape;7253;p25"/>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4" name="Google Shape;7254;p25"/>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5" name="Google Shape;7255;p25"/>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6" name="Google Shape;7256;p25"/>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7" name="Google Shape;7257;p25"/>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8" name="Google Shape;7258;p25"/>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9" name="Google Shape;7259;p25"/>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0" name="Google Shape;7260;p25"/>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1" name="Google Shape;7261;p25"/>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2" name="Google Shape;7262;p25"/>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3" name="Google Shape;7263;p25"/>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4" name="Google Shape;7264;p25"/>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5" name="Google Shape;7265;p25"/>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66" name="Google Shape;7266;p25"/>
          <p:cNvGrpSpPr/>
          <p:nvPr/>
        </p:nvGrpSpPr>
        <p:grpSpPr>
          <a:xfrm flipH="1">
            <a:off x="-138601" y="-156827"/>
            <a:ext cx="775583" cy="776946"/>
            <a:chOff x="7973149" y="-201092"/>
            <a:chExt cx="1116750" cy="1145263"/>
          </a:xfrm>
        </p:grpSpPr>
        <p:sp>
          <p:nvSpPr>
            <p:cNvPr id="7267" name="Google Shape;7267;p25"/>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8" name="Google Shape;7268;p25"/>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9" name="Google Shape;7269;p25"/>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0" name="Google Shape;7270;p25"/>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1" name="Google Shape;7271;p25"/>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2" name="Google Shape;7272;p25"/>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3" name="Google Shape;7273;p25"/>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4" name="Google Shape;7274;p25"/>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5" name="Google Shape;7275;p25"/>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6" name="Google Shape;7276;p25"/>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7" name="Google Shape;7277;p25"/>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8" name="Google Shape;7278;p25"/>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9" name="Google Shape;7279;p25"/>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0" name="Google Shape;7280;p25"/>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1" name="Google Shape;7281;p25"/>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2" name="Google Shape;7282;p25"/>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3" name="Google Shape;7283;p25"/>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4" name="Google Shape;7284;p25"/>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5" name="Google Shape;7285;p25"/>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6" name="Google Shape;7286;p25"/>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7" name="Google Shape;7287;p25"/>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8" name="Google Shape;7288;p25"/>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9" name="Google Shape;7289;p25"/>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0" name="Google Shape;7290;p25"/>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1" name="Google Shape;7291;p25"/>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2" name="Google Shape;7292;p25"/>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3" name="Google Shape;7293;p25"/>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4" name="Google Shape;7294;p25"/>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5" name="Google Shape;7295;p25"/>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6" name="Google Shape;7296;p25"/>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7" name="Google Shape;7297;p25"/>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8" name="Google Shape;7298;p25"/>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9" name="Google Shape;7299;p25"/>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0" name="Google Shape;7300;p25"/>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1" name="Google Shape;7301;p25"/>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2" name="Google Shape;7302;p25"/>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3" name="Google Shape;7303;p25"/>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4" name="Google Shape;7304;p25"/>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5" name="Google Shape;7305;p25"/>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6" name="Google Shape;7306;p25"/>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7" name="Google Shape;7307;p25"/>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8" name="Google Shape;7308;p25"/>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9" name="Google Shape;7309;p25"/>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0" name="Google Shape;7310;p25"/>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1" name="Google Shape;7311;p25"/>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2" name="Google Shape;7312;p25"/>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3" name="Google Shape;7313;p25"/>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4" name="Google Shape;7314;p25"/>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5" name="Google Shape;7315;p25"/>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6" name="Google Shape;7316;p25"/>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7" name="Google Shape;7317;p25"/>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8" name="Google Shape;7318;p25"/>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9" name="Google Shape;7319;p25"/>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0" name="Google Shape;7320;p25"/>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1" name="Google Shape;7321;p25"/>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2" name="Google Shape;7322;p25"/>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3" name="Google Shape;7323;p25"/>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4" name="Google Shape;7324;p25"/>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5" name="Google Shape;7325;p25"/>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6" name="Google Shape;7326;p25"/>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7" name="Google Shape;7327;p25"/>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28" name="Google Shape;7328;p25"/>
          <p:cNvGrpSpPr/>
          <p:nvPr/>
        </p:nvGrpSpPr>
        <p:grpSpPr>
          <a:xfrm flipH="1" rot="-5400000">
            <a:off x="8358974" y="4213030"/>
            <a:ext cx="428468" cy="1217307"/>
            <a:chOff x="7607455" y="4238363"/>
            <a:chExt cx="438017" cy="1186459"/>
          </a:xfrm>
        </p:grpSpPr>
        <p:sp>
          <p:nvSpPr>
            <p:cNvPr id="7329" name="Google Shape;7329;p25"/>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0" name="Google Shape;7330;p25"/>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1" name="Google Shape;7331;p25"/>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2" name="Google Shape;7332;p25"/>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3" name="Google Shape;7333;p25"/>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4" name="Google Shape;7334;p25"/>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5" name="Google Shape;7335;p25"/>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6" name="Google Shape;7336;p25"/>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7" name="Google Shape;7337;p25"/>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8" name="Google Shape;7338;p25"/>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9" name="Google Shape;7339;p25"/>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0" name="Google Shape;7340;p25"/>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1" name="Google Shape;7341;p25"/>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2" name="Google Shape;7342;p25"/>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3" name="Google Shape;7343;p25"/>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4" name="Google Shape;7344;p25"/>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5" name="Google Shape;7345;p25"/>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6" name="Google Shape;7346;p25"/>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7" name="Google Shape;7347;p25"/>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8" name="Google Shape;7348;p25"/>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9" name="Google Shape;7349;p25"/>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0" name="Google Shape;7350;p25"/>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1" name="Google Shape;7351;p25"/>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2" name="Google Shape;7352;p25"/>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
  <p:cSld name="CUSTOM_5_1_1_1_2">
    <p:spTree>
      <p:nvGrpSpPr>
        <p:cNvPr id="7353" name="Shape 7353"/>
        <p:cNvGrpSpPr/>
        <p:nvPr/>
      </p:nvGrpSpPr>
      <p:grpSpPr>
        <a:xfrm>
          <a:off x="0" y="0"/>
          <a:ext cx="0" cy="0"/>
          <a:chOff x="0" y="0"/>
          <a:chExt cx="0" cy="0"/>
        </a:xfrm>
      </p:grpSpPr>
      <p:sp>
        <p:nvSpPr>
          <p:cNvPr id="7354" name="Google Shape;7354;p26"/>
          <p:cNvSpPr txBox="1"/>
          <p:nvPr>
            <p:ph idx="1" type="subTitle"/>
          </p:nvPr>
        </p:nvSpPr>
        <p:spPr>
          <a:xfrm>
            <a:off x="542775" y="3814949"/>
            <a:ext cx="2589000" cy="383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atin typeface="Nunito"/>
                <a:ea typeface="Nunito"/>
                <a:cs typeface="Nunito"/>
                <a:sym typeface="Nunito"/>
              </a:defRPr>
            </a:lvl1pPr>
            <a:lvl2pPr lvl="1" rtl="0" algn="ctr">
              <a:spcBef>
                <a:spcPts val="0"/>
              </a:spcBef>
              <a:spcAft>
                <a:spcPts val="0"/>
              </a:spcAft>
              <a:buNone/>
              <a:defRPr sz="1600">
                <a:latin typeface="Nunito"/>
                <a:ea typeface="Nunito"/>
                <a:cs typeface="Nunito"/>
                <a:sym typeface="Nunito"/>
              </a:defRPr>
            </a:lvl2pPr>
            <a:lvl3pPr lvl="2" rtl="0" algn="ctr">
              <a:spcBef>
                <a:spcPts val="0"/>
              </a:spcBef>
              <a:spcAft>
                <a:spcPts val="0"/>
              </a:spcAft>
              <a:buNone/>
              <a:defRPr sz="1600">
                <a:latin typeface="Nunito"/>
                <a:ea typeface="Nunito"/>
                <a:cs typeface="Nunito"/>
                <a:sym typeface="Nunito"/>
              </a:defRPr>
            </a:lvl3pPr>
            <a:lvl4pPr lvl="3" rtl="0" algn="ctr">
              <a:spcBef>
                <a:spcPts val="0"/>
              </a:spcBef>
              <a:spcAft>
                <a:spcPts val="0"/>
              </a:spcAft>
              <a:buNone/>
              <a:defRPr sz="1600">
                <a:latin typeface="Nunito"/>
                <a:ea typeface="Nunito"/>
                <a:cs typeface="Nunito"/>
                <a:sym typeface="Nunito"/>
              </a:defRPr>
            </a:lvl4pPr>
            <a:lvl5pPr lvl="4" rtl="0" algn="ctr">
              <a:spcBef>
                <a:spcPts val="0"/>
              </a:spcBef>
              <a:spcAft>
                <a:spcPts val="0"/>
              </a:spcAft>
              <a:buNone/>
              <a:defRPr sz="1600">
                <a:latin typeface="Nunito"/>
                <a:ea typeface="Nunito"/>
                <a:cs typeface="Nunito"/>
                <a:sym typeface="Nunito"/>
              </a:defRPr>
            </a:lvl5pPr>
            <a:lvl6pPr lvl="5" rtl="0" algn="ctr">
              <a:spcBef>
                <a:spcPts val="0"/>
              </a:spcBef>
              <a:spcAft>
                <a:spcPts val="0"/>
              </a:spcAft>
              <a:buNone/>
              <a:defRPr sz="1600">
                <a:latin typeface="Nunito"/>
                <a:ea typeface="Nunito"/>
                <a:cs typeface="Nunito"/>
                <a:sym typeface="Nunito"/>
              </a:defRPr>
            </a:lvl6pPr>
            <a:lvl7pPr lvl="6" rtl="0" algn="ctr">
              <a:spcBef>
                <a:spcPts val="0"/>
              </a:spcBef>
              <a:spcAft>
                <a:spcPts val="0"/>
              </a:spcAft>
              <a:buNone/>
              <a:defRPr sz="1600">
                <a:latin typeface="Nunito"/>
                <a:ea typeface="Nunito"/>
                <a:cs typeface="Nunito"/>
                <a:sym typeface="Nunito"/>
              </a:defRPr>
            </a:lvl7pPr>
            <a:lvl8pPr lvl="7" rtl="0" algn="ctr">
              <a:spcBef>
                <a:spcPts val="0"/>
              </a:spcBef>
              <a:spcAft>
                <a:spcPts val="0"/>
              </a:spcAft>
              <a:buNone/>
              <a:defRPr sz="1600">
                <a:latin typeface="Nunito"/>
                <a:ea typeface="Nunito"/>
                <a:cs typeface="Nunito"/>
                <a:sym typeface="Nunito"/>
              </a:defRPr>
            </a:lvl8pPr>
            <a:lvl9pPr lvl="8" rtl="0" algn="ctr">
              <a:spcBef>
                <a:spcPts val="0"/>
              </a:spcBef>
              <a:spcAft>
                <a:spcPts val="0"/>
              </a:spcAft>
              <a:buNone/>
              <a:defRPr sz="1600">
                <a:latin typeface="Nunito"/>
                <a:ea typeface="Nunito"/>
                <a:cs typeface="Nunito"/>
                <a:sym typeface="Nunito"/>
              </a:defRPr>
            </a:lvl9pPr>
          </a:lstStyle>
          <a:p/>
        </p:txBody>
      </p:sp>
      <p:sp>
        <p:nvSpPr>
          <p:cNvPr id="7355" name="Google Shape;7355;p26"/>
          <p:cNvSpPr txBox="1"/>
          <p:nvPr>
            <p:ph idx="2" type="subTitle"/>
          </p:nvPr>
        </p:nvSpPr>
        <p:spPr>
          <a:xfrm>
            <a:off x="3235800" y="3814949"/>
            <a:ext cx="2748300" cy="383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atin typeface="Nunito"/>
                <a:ea typeface="Nunito"/>
                <a:cs typeface="Nunito"/>
                <a:sym typeface="Nunito"/>
              </a:defRPr>
            </a:lvl1pPr>
            <a:lvl2pPr lvl="1" rtl="0" algn="ctr">
              <a:spcBef>
                <a:spcPts val="0"/>
              </a:spcBef>
              <a:spcAft>
                <a:spcPts val="0"/>
              </a:spcAft>
              <a:buNone/>
              <a:defRPr sz="1600">
                <a:latin typeface="Nunito"/>
                <a:ea typeface="Nunito"/>
                <a:cs typeface="Nunito"/>
                <a:sym typeface="Nunito"/>
              </a:defRPr>
            </a:lvl2pPr>
            <a:lvl3pPr lvl="2" rtl="0" algn="ctr">
              <a:spcBef>
                <a:spcPts val="0"/>
              </a:spcBef>
              <a:spcAft>
                <a:spcPts val="0"/>
              </a:spcAft>
              <a:buNone/>
              <a:defRPr sz="1600">
                <a:latin typeface="Nunito"/>
                <a:ea typeface="Nunito"/>
                <a:cs typeface="Nunito"/>
                <a:sym typeface="Nunito"/>
              </a:defRPr>
            </a:lvl3pPr>
            <a:lvl4pPr lvl="3" rtl="0" algn="ctr">
              <a:spcBef>
                <a:spcPts val="0"/>
              </a:spcBef>
              <a:spcAft>
                <a:spcPts val="0"/>
              </a:spcAft>
              <a:buNone/>
              <a:defRPr sz="1600">
                <a:latin typeface="Nunito"/>
                <a:ea typeface="Nunito"/>
                <a:cs typeface="Nunito"/>
                <a:sym typeface="Nunito"/>
              </a:defRPr>
            </a:lvl4pPr>
            <a:lvl5pPr lvl="4" rtl="0" algn="ctr">
              <a:spcBef>
                <a:spcPts val="0"/>
              </a:spcBef>
              <a:spcAft>
                <a:spcPts val="0"/>
              </a:spcAft>
              <a:buNone/>
              <a:defRPr sz="1600">
                <a:latin typeface="Nunito"/>
                <a:ea typeface="Nunito"/>
                <a:cs typeface="Nunito"/>
                <a:sym typeface="Nunito"/>
              </a:defRPr>
            </a:lvl5pPr>
            <a:lvl6pPr lvl="5" rtl="0" algn="ctr">
              <a:spcBef>
                <a:spcPts val="0"/>
              </a:spcBef>
              <a:spcAft>
                <a:spcPts val="0"/>
              </a:spcAft>
              <a:buNone/>
              <a:defRPr sz="1600">
                <a:latin typeface="Nunito"/>
                <a:ea typeface="Nunito"/>
                <a:cs typeface="Nunito"/>
                <a:sym typeface="Nunito"/>
              </a:defRPr>
            </a:lvl6pPr>
            <a:lvl7pPr lvl="6" rtl="0" algn="ctr">
              <a:spcBef>
                <a:spcPts val="0"/>
              </a:spcBef>
              <a:spcAft>
                <a:spcPts val="0"/>
              </a:spcAft>
              <a:buNone/>
              <a:defRPr sz="1600">
                <a:latin typeface="Nunito"/>
                <a:ea typeface="Nunito"/>
                <a:cs typeface="Nunito"/>
                <a:sym typeface="Nunito"/>
              </a:defRPr>
            </a:lvl7pPr>
            <a:lvl8pPr lvl="7" rtl="0" algn="ctr">
              <a:spcBef>
                <a:spcPts val="0"/>
              </a:spcBef>
              <a:spcAft>
                <a:spcPts val="0"/>
              </a:spcAft>
              <a:buNone/>
              <a:defRPr sz="1600">
                <a:latin typeface="Nunito"/>
                <a:ea typeface="Nunito"/>
                <a:cs typeface="Nunito"/>
                <a:sym typeface="Nunito"/>
              </a:defRPr>
            </a:lvl8pPr>
            <a:lvl9pPr lvl="8" rtl="0" algn="ctr">
              <a:spcBef>
                <a:spcPts val="0"/>
              </a:spcBef>
              <a:spcAft>
                <a:spcPts val="0"/>
              </a:spcAft>
              <a:buNone/>
              <a:defRPr sz="1600">
                <a:latin typeface="Nunito"/>
                <a:ea typeface="Nunito"/>
                <a:cs typeface="Nunito"/>
                <a:sym typeface="Nunito"/>
              </a:defRPr>
            </a:lvl9pPr>
          </a:lstStyle>
          <a:p/>
        </p:txBody>
      </p:sp>
      <p:sp>
        <p:nvSpPr>
          <p:cNvPr id="7356" name="Google Shape;7356;p26"/>
          <p:cNvSpPr txBox="1"/>
          <p:nvPr>
            <p:ph idx="3" type="subTitle"/>
          </p:nvPr>
        </p:nvSpPr>
        <p:spPr>
          <a:xfrm>
            <a:off x="6088125" y="3814949"/>
            <a:ext cx="2589000" cy="383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atin typeface="Nunito"/>
                <a:ea typeface="Nunito"/>
                <a:cs typeface="Nunito"/>
                <a:sym typeface="Nunito"/>
              </a:defRPr>
            </a:lvl1pPr>
            <a:lvl2pPr lvl="1" rtl="0" algn="ctr">
              <a:spcBef>
                <a:spcPts val="0"/>
              </a:spcBef>
              <a:spcAft>
                <a:spcPts val="0"/>
              </a:spcAft>
              <a:buNone/>
              <a:defRPr sz="1600">
                <a:latin typeface="Nunito"/>
                <a:ea typeface="Nunito"/>
                <a:cs typeface="Nunito"/>
                <a:sym typeface="Nunito"/>
              </a:defRPr>
            </a:lvl2pPr>
            <a:lvl3pPr lvl="2" rtl="0" algn="ctr">
              <a:spcBef>
                <a:spcPts val="0"/>
              </a:spcBef>
              <a:spcAft>
                <a:spcPts val="0"/>
              </a:spcAft>
              <a:buNone/>
              <a:defRPr sz="1600">
                <a:latin typeface="Nunito"/>
                <a:ea typeface="Nunito"/>
                <a:cs typeface="Nunito"/>
                <a:sym typeface="Nunito"/>
              </a:defRPr>
            </a:lvl3pPr>
            <a:lvl4pPr lvl="3" rtl="0" algn="ctr">
              <a:spcBef>
                <a:spcPts val="0"/>
              </a:spcBef>
              <a:spcAft>
                <a:spcPts val="0"/>
              </a:spcAft>
              <a:buNone/>
              <a:defRPr sz="1600">
                <a:latin typeface="Nunito"/>
                <a:ea typeface="Nunito"/>
                <a:cs typeface="Nunito"/>
                <a:sym typeface="Nunito"/>
              </a:defRPr>
            </a:lvl4pPr>
            <a:lvl5pPr lvl="4" rtl="0" algn="ctr">
              <a:spcBef>
                <a:spcPts val="0"/>
              </a:spcBef>
              <a:spcAft>
                <a:spcPts val="0"/>
              </a:spcAft>
              <a:buNone/>
              <a:defRPr sz="1600">
                <a:latin typeface="Nunito"/>
                <a:ea typeface="Nunito"/>
                <a:cs typeface="Nunito"/>
                <a:sym typeface="Nunito"/>
              </a:defRPr>
            </a:lvl5pPr>
            <a:lvl6pPr lvl="5" rtl="0" algn="ctr">
              <a:spcBef>
                <a:spcPts val="0"/>
              </a:spcBef>
              <a:spcAft>
                <a:spcPts val="0"/>
              </a:spcAft>
              <a:buNone/>
              <a:defRPr sz="1600">
                <a:latin typeface="Nunito"/>
                <a:ea typeface="Nunito"/>
                <a:cs typeface="Nunito"/>
                <a:sym typeface="Nunito"/>
              </a:defRPr>
            </a:lvl6pPr>
            <a:lvl7pPr lvl="6" rtl="0" algn="ctr">
              <a:spcBef>
                <a:spcPts val="0"/>
              </a:spcBef>
              <a:spcAft>
                <a:spcPts val="0"/>
              </a:spcAft>
              <a:buNone/>
              <a:defRPr sz="1600">
                <a:latin typeface="Nunito"/>
                <a:ea typeface="Nunito"/>
                <a:cs typeface="Nunito"/>
                <a:sym typeface="Nunito"/>
              </a:defRPr>
            </a:lvl7pPr>
            <a:lvl8pPr lvl="7" rtl="0" algn="ctr">
              <a:spcBef>
                <a:spcPts val="0"/>
              </a:spcBef>
              <a:spcAft>
                <a:spcPts val="0"/>
              </a:spcAft>
              <a:buNone/>
              <a:defRPr sz="1600">
                <a:latin typeface="Nunito"/>
                <a:ea typeface="Nunito"/>
                <a:cs typeface="Nunito"/>
                <a:sym typeface="Nunito"/>
              </a:defRPr>
            </a:lvl8pPr>
            <a:lvl9pPr lvl="8" rtl="0" algn="ctr">
              <a:spcBef>
                <a:spcPts val="0"/>
              </a:spcBef>
              <a:spcAft>
                <a:spcPts val="0"/>
              </a:spcAft>
              <a:buNone/>
              <a:defRPr sz="1600">
                <a:latin typeface="Nunito"/>
                <a:ea typeface="Nunito"/>
                <a:cs typeface="Nunito"/>
                <a:sym typeface="Nunito"/>
              </a:defRPr>
            </a:lvl9pPr>
          </a:lstStyle>
          <a:p/>
        </p:txBody>
      </p:sp>
      <p:sp>
        <p:nvSpPr>
          <p:cNvPr id="7357" name="Google Shape;7357;p26"/>
          <p:cNvSpPr txBox="1"/>
          <p:nvPr>
            <p:ph hasCustomPrompt="1" type="title"/>
          </p:nvPr>
        </p:nvSpPr>
        <p:spPr>
          <a:xfrm>
            <a:off x="542775" y="3282200"/>
            <a:ext cx="2589000" cy="69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a:r>
              <a:t>xx%</a:t>
            </a:r>
          </a:p>
        </p:txBody>
      </p:sp>
      <p:sp>
        <p:nvSpPr>
          <p:cNvPr id="7358" name="Google Shape;7358;p26"/>
          <p:cNvSpPr txBox="1"/>
          <p:nvPr>
            <p:ph hasCustomPrompt="1" idx="4" type="title"/>
          </p:nvPr>
        </p:nvSpPr>
        <p:spPr>
          <a:xfrm>
            <a:off x="3315450" y="3282200"/>
            <a:ext cx="2589000" cy="69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a:r>
              <a:t>xx%</a:t>
            </a:r>
          </a:p>
        </p:txBody>
      </p:sp>
      <p:sp>
        <p:nvSpPr>
          <p:cNvPr id="7359" name="Google Shape;7359;p26"/>
          <p:cNvSpPr txBox="1"/>
          <p:nvPr>
            <p:ph hasCustomPrompt="1" idx="5" type="title"/>
          </p:nvPr>
        </p:nvSpPr>
        <p:spPr>
          <a:xfrm>
            <a:off x="6088125" y="3282200"/>
            <a:ext cx="2589000" cy="69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a:r>
              <a:t>xx%</a:t>
            </a:r>
          </a:p>
        </p:txBody>
      </p:sp>
      <p:sp>
        <p:nvSpPr>
          <p:cNvPr id="7360" name="Google Shape;7360;p26"/>
          <p:cNvSpPr/>
          <p:nvPr/>
        </p:nvSpPr>
        <p:spPr>
          <a:xfrm flipH="1" rot="10800000">
            <a:off x="8076799" y="225382"/>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61" name="Google Shape;7361;p26"/>
          <p:cNvGrpSpPr/>
          <p:nvPr/>
        </p:nvGrpSpPr>
        <p:grpSpPr>
          <a:xfrm rot="-8786653">
            <a:off x="8634134" y="4863938"/>
            <a:ext cx="120714" cy="108788"/>
            <a:chOff x="7737341" y="1046941"/>
            <a:chExt cx="161913" cy="145916"/>
          </a:xfrm>
        </p:grpSpPr>
        <p:sp>
          <p:nvSpPr>
            <p:cNvPr id="7362" name="Google Shape;7362;p26"/>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3" name="Google Shape;7363;p26"/>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4" name="Google Shape;7364;p26"/>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65" name="Google Shape;7365;p26"/>
          <p:cNvSpPr/>
          <p:nvPr/>
        </p:nvSpPr>
        <p:spPr>
          <a:xfrm flipH="1" rot="10800000">
            <a:off x="5072393" y="-85991"/>
            <a:ext cx="4225580" cy="476007"/>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6" name="Google Shape;7366;p26"/>
          <p:cNvSpPr/>
          <p:nvPr/>
        </p:nvSpPr>
        <p:spPr>
          <a:xfrm rot="-5400000">
            <a:off x="-1105682" y="3678708"/>
            <a:ext cx="2533901" cy="395672"/>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67" name="Google Shape;7367;p26"/>
          <p:cNvGrpSpPr/>
          <p:nvPr/>
        </p:nvGrpSpPr>
        <p:grpSpPr>
          <a:xfrm rot="9643598">
            <a:off x="8652970" y="4432131"/>
            <a:ext cx="322958" cy="837252"/>
            <a:chOff x="1823086" y="-208516"/>
            <a:chExt cx="433159" cy="1122944"/>
          </a:xfrm>
        </p:grpSpPr>
        <p:sp>
          <p:nvSpPr>
            <p:cNvPr id="7368" name="Google Shape;7368;p26"/>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9" name="Google Shape;7369;p26"/>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0" name="Google Shape;7370;p26"/>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1" name="Google Shape;7371;p26"/>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2" name="Google Shape;7372;p26"/>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3" name="Google Shape;7373;p26"/>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4" name="Google Shape;7374;p26"/>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5" name="Google Shape;7375;p26"/>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76" name="Google Shape;7376;p26"/>
          <p:cNvGrpSpPr/>
          <p:nvPr/>
        </p:nvGrpSpPr>
        <p:grpSpPr>
          <a:xfrm rot="9643598">
            <a:off x="8750996" y="4247317"/>
            <a:ext cx="326919" cy="884812"/>
            <a:chOff x="904476" y="-243594"/>
            <a:chExt cx="438472" cy="1186732"/>
          </a:xfrm>
        </p:grpSpPr>
        <p:sp>
          <p:nvSpPr>
            <p:cNvPr id="7377" name="Google Shape;7377;p26"/>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8" name="Google Shape;7378;p26"/>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9" name="Google Shape;7379;p26"/>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0" name="Google Shape;7380;p26"/>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1" name="Google Shape;7381;p26"/>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2" name="Google Shape;7382;p26"/>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3" name="Google Shape;7383;p26"/>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4" name="Google Shape;7384;p26"/>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5" name="Google Shape;7385;p26"/>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6" name="Google Shape;7386;p26"/>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7" name="Google Shape;7387;p26"/>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8" name="Google Shape;7388;p26"/>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9" name="Google Shape;7389;p26"/>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0" name="Google Shape;7390;p26"/>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1" name="Google Shape;7391;p26"/>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2" name="Google Shape;7392;p26"/>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3" name="Google Shape;7393;p26"/>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4" name="Google Shape;7394;p26"/>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5" name="Google Shape;7395;p26"/>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6" name="Google Shape;7396;p26"/>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7" name="Google Shape;7397;p26"/>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8" name="Google Shape;7398;p26"/>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9" name="Google Shape;7399;p26"/>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0" name="Google Shape;7400;p26"/>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1" name="Google Shape;7401;p26"/>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2" name="Google Shape;7402;p26"/>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3" name="Google Shape;7403;p26"/>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04" name="Google Shape;7404;p26"/>
          <p:cNvGrpSpPr/>
          <p:nvPr/>
        </p:nvGrpSpPr>
        <p:grpSpPr>
          <a:xfrm flipH="1" rot="7823798">
            <a:off x="8179726" y="164038"/>
            <a:ext cx="1520719" cy="973050"/>
            <a:chOff x="7750342" y="3926048"/>
            <a:chExt cx="1406709" cy="900099"/>
          </a:xfrm>
        </p:grpSpPr>
        <p:sp>
          <p:nvSpPr>
            <p:cNvPr id="7405" name="Google Shape;7405;p26"/>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6" name="Google Shape;7406;p26"/>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7" name="Google Shape;7407;p26"/>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8" name="Google Shape;7408;p26"/>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9" name="Google Shape;7409;p26"/>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0" name="Google Shape;7410;p26"/>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1" name="Google Shape;7411;p26"/>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2" name="Google Shape;7412;p26"/>
            <p:cNvSpPr/>
            <p:nvPr/>
          </p:nvSpPr>
          <p:spPr>
            <a:xfrm>
              <a:off x="7750342" y="3929223"/>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13" name="Google Shape;7413;p26"/>
          <p:cNvGrpSpPr/>
          <p:nvPr/>
        </p:nvGrpSpPr>
        <p:grpSpPr>
          <a:xfrm rot="-7107846">
            <a:off x="7761116" y="-436755"/>
            <a:ext cx="473484" cy="1282530"/>
            <a:chOff x="7607455" y="4238363"/>
            <a:chExt cx="438017" cy="1186459"/>
          </a:xfrm>
        </p:grpSpPr>
        <p:sp>
          <p:nvSpPr>
            <p:cNvPr id="7414" name="Google Shape;7414;p26"/>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5" name="Google Shape;7415;p26"/>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6" name="Google Shape;7416;p26"/>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7" name="Google Shape;7417;p26"/>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8" name="Google Shape;7418;p26"/>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9" name="Google Shape;7419;p26"/>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0" name="Google Shape;7420;p26"/>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1" name="Google Shape;7421;p26"/>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2" name="Google Shape;7422;p26"/>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3" name="Google Shape;7423;p26"/>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4" name="Google Shape;7424;p26"/>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5" name="Google Shape;7425;p26"/>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6" name="Google Shape;7426;p26"/>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7" name="Google Shape;7427;p26"/>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8" name="Google Shape;7428;p26"/>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9" name="Google Shape;7429;p26"/>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0" name="Google Shape;7430;p26"/>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1" name="Google Shape;7431;p26"/>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2" name="Google Shape;7432;p26"/>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3" name="Google Shape;7433;p26"/>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4" name="Google Shape;7434;p26"/>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5" name="Google Shape;7435;p26"/>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6" name="Google Shape;7436;p26"/>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7" name="Google Shape;7437;p26"/>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38" name="Google Shape;7438;p26"/>
          <p:cNvGrpSpPr/>
          <p:nvPr/>
        </p:nvGrpSpPr>
        <p:grpSpPr>
          <a:xfrm flipH="1" rot="6072848">
            <a:off x="7950136" y="-14141"/>
            <a:ext cx="1226381" cy="718986"/>
            <a:chOff x="8365864" y="2993835"/>
            <a:chExt cx="933472" cy="547264"/>
          </a:xfrm>
        </p:grpSpPr>
        <p:sp>
          <p:nvSpPr>
            <p:cNvPr id="7439" name="Google Shape;7439;p26"/>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0" name="Google Shape;7440;p26"/>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1" name="Google Shape;7441;p26"/>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2" name="Google Shape;7442;p26"/>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3" name="Google Shape;7443;p26"/>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4" name="Google Shape;7444;p26"/>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5" name="Google Shape;7445;p26"/>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46" name="Google Shape;7446;p26"/>
          <p:cNvGrpSpPr/>
          <p:nvPr/>
        </p:nvGrpSpPr>
        <p:grpSpPr>
          <a:xfrm rot="9201314">
            <a:off x="-290701" y="3821678"/>
            <a:ext cx="740554" cy="561326"/>
            <a:chOff x="8118223" y="2202382"/>
            <a:chExt cx="1151949" cy="873156"/>
          </a:xfrm>
        </p:grpSpPr>
        <p:sp>
          <p:nvSpPr>
            <p:cNvPr id="7447" name="Google Shape;7447;p26"/>
            <p:cNvSpPr/>
            <p:nvPr/>
          </p:nvSpPr>
          <p:spPr>
            <a:xfrm>
              <a:off x="8118223" y="2846064"/>
              <a:ext cx="285645" cy="150896"/>
            </a:xfrm>
            <a:custGeom>
              <a:rect b="b" l="l" r="r" t="t"/>
              <a:pathLst>
                <a:path extrusionOk="0" h="5037" w="9535">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8" name="Google Shape;7448;p26"/>
            <p:cNvSpPr/>
            <p:nvPr/>
          </p:nvSpPr>
          <p:spPr>
            <a:xfrm>
              <a:off x="8374850" y="2850558"/>
              <a:ext cx="174802" cy="224981"/>
            </a:xfrm>
            <a:custGeom>
              <a:rect b="b" l="l" r="r" t="t"/>
              <a:pathLst>
                <a:path extrusionOk="0" h="7510" w="5835">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9" name="Google Shape;7449;p26"/>
            <p:cNvSpPr/>
            <p:nvPr/>
          </p:nvSpPr>
          <p:spPr>
            <a:xfrm>
              <a:off x="8194999" y="2514098"/>
              <a:ext cx="345769" cy="163688"/>
            </a:xfrm>
            <a:custGeom>
              <a:rect b="b" l="l" r="r" t="t"/>
              <a:pathLst>
                <a:path extrusionOk="0" h="5464" w="11542">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0" name="Google Shape;7450;p26"/>
            <p:cNvSpPr/>
            <p:nvPr/>
          </p:nvSpPr>
          <p:spPr>
            <a:xfrm>
              <a:off x="8752557" y="2506819"/>
              <a:ext cx="153263" cy="296459"/>
            </a:xfrm>
            <a:custGeom>
              <a:rect b="b" l="l" r="r" t="t"/>
              <a:pathLst>
                <a:path extrusionOk="0" h="9896" w="5116">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1" name="Google Shape;7451;p26"/>
            <p:cNvSpPr/>
            <p:nvPr/>
          </p:nvSpPr>
          <p:spPr>
            <a:xfrm>
              <a:off x="8204974" y="2202382"/>
              <a:ext cx="1065199" cy="727218"/>
            </a:xfrm>
            <a:custGeom>
              <a:rect b="b" l="l" r="r" t="t"/>
              <a:pathLst>
                <a:path extrusionOk="0" h="24275" w="35557">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2" name="Google Shape;7452;p26"/>
            <p:cNvSpPr/>
            <p:nvPr/>
          </p:nvSpPr>
          <p:spPr>
            <a:xfrm>
              <a:off x="8766187" y="2402874"/>
              <a:ext cx="78339" cy="353978"/>
            </a:xfrm>
            <a:custGeom>
              <a:rect b="b" l="l" r="r" t="t"/>
              <a:pathLst>
                <a:path extrusionOk="0" h="11816" w="2615">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3" name="Google Shape;7453;p26"/>
            <p:cNvSpPr/>
            <p:nvPr/>
          </p:nvSpPr>
          <p:spPr>
            <a:xfrm>
              <a:off x="8266921" y="2538182"/>
              <a:ext cx="406493" cy="75103"/>
            </a:xfrm>
            <a:custGeom>
              <a:rect b="b" l="l" r="r" t="t"/>
              <a:pathLst>
                <a:path extrusionOk="0" h="2507" w="13569">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4" name="Google Shape;7454;p26"/>
            <p:cNvSpPr/>
            <p:nvPr/>
          </p:nvSpPr>
          <p:spPr>
            <a:xfrm>
              <a:off x="8430657" y="2788610"/>
              <a:ext cx="64139" cy="225220"/>
            </a:xfrm>
            <a:custGeom>
              <a:rect b="b" l="l" r="r" t="t"/>
              <a:pathLst>
                <a:path extrusionOk="0" h="7518" w="2141">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5" name="Google Shape;7455;p26"/>
            <p:cNvSpPr/>
            <p:nvPr/>
          </p:nvSpPr>
          <p:spPr>
            <a:xfrm>
              <a:off x="8193980" y="295246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6" name="Google Shape;7456;p26"/>
            <p:cNvSpPr/>
            <p:nvPr/>
          </p:nvSpPr>
          <p:spPr>
            <a:xfrm>
              <a:off x="8171004" y="2910499"/>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7" name="Google Shape;7457;p26"/>
            <p:cNvSpPr/>
            <p:nvPr/>
          </p:nvSpPr>
          <p:spPr>
            <a:xfrm>
              <a:off x="8152013" y="294947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8" name="Google Shape;7458;p26"/>
            <p:cNvSpPr/>
            <p:nvPr/>
          </p:nvSpPr>
          <p:spPr>
            <a:xfrm>
              <a:off x="8311884" y="2614719"/>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9" name="Google Shape;7459;p26"/>
            <p:cNvSpPr/>
            <p:nvPr/>
          </p:nvSpPr>
          <p:spPr>
            <a:xfrm>
              <a:off x="8274919" y="2635717"/>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0" name="Google Shape;7460;p26"/>
            <p:cNvSpPr/>
            <p:nvPr/>
          </p:nvSpPr>
          <p:spPr>
            <a:xfrm>
              <a:off x="8235947" y="2567778"/>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1" name="Google Shape;7461;p26"/>
            <p:cNvSpPr/>
            <p:nvPr/>
          </p:nvSpPr>
          <p:spPr>
            <a:xfrm>
              <a:off x="8474781" y="300243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2" name="Google Shape;7462;p26"/>
            <p:cNvSpPr/>
            <p:nvPr/>
          </p:nvSpPr>
          <p:spPr>
            <a:xfrm>
              <a:off x="8447792" y="3038408"/>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3" name="Google Shape;7463;p26"/>
            <p:cNvSpPr/>
            <p:nvPr/>
          </p:nvSpPr>
          <p:spPr>
            <a:xfrm>
              <a:off x="8416818" y="295546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4" name="Google Shape;7464;p26"/>
            <p:cNvSpPr/>
            <p:nvPr/>
          </p:nvSpPr>
          <p:spPr>
            <a:xfrm>
              <a:off x="8772537" y="2661689"/>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5" name="Google Shape;7465;p26"/>
            <p:cNvSpPr/>
            <p:nvPr/>
          </p:nvSpPr>
          <p:spPr>
            <a:xfrm>
              <a:off x="8772537" y="2700661"/>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6" name="Google Shape;7466;p26"/>
            <p:cNvSpPr/>
            <p:nvPr/>
          </p:nvSpPr>
          <p:spPr>
            <a:xfrm>
              <a:off x="8854465" y="2682687"/>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67" name="Google Shape;7467;p26"/>
          <p:cNvGrpSpPr/>
          <p:nvPr/>
        </p:nvGrpSpPr>
        <p:grpSpPr>
          <a:xfrm flipH="1" rot="-10202320">
            <a:off x="-113754" y="19186"/>
            <a:ext cx="1136642" cy="1106475"/>
            <a:chOff x="-181020" y="4253777"/>
            <a:chExt cx="1117161" cy="1087511"/>
          </a:xfrm>
        </p:grpSpPr>
        <p:sp>
          <p:nvSpPr>
            <p:cNvPr id="7468" name="Google Shape;7468;p26"/>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9" name="Google Shape;7469;p26"/>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0" name="Google Shape;7470;p26"/>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1" name="Google Shape;7471;p26"/>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2" name="Google Shape;7472;p26"/>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3" name="Google Shape;7473;p26"/>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4" name="Google Shape;7474;p26"/>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5" name="Google Shape;7475;p26"/>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6" name="Google Shape;7476;p26"/>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7" name="Google Shape;7477;p26"/>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8" name="Google Shape;7478;p26"/>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9" name="Google Shape;7479;p26"/>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0" name="Google Shape;7480;p26"/>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1" name="Google Shape;7481;p26"/>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82" name="Google Shape;7482;p26"/>
          <p:cNvGrpSpPr/>
          <p:nvPr/>
        </p:nvGrpSpPr>
        <p:grpSpPr>
          <a:xfrm rot="10800000">
            <a:off x="-105446" y="4407205"/>
            <a:ext cx="717959" cy="736289"/>
            <a:chOff x="7973149" y="-201092"/>
            <a:chExt cx="1116750" cy="1145263"/>
          </a:xfrm>
        </p:grpSpPr>
        <p:sp>
          <p:nvSpPr>
            <p:cNvPr id="7483" name="Google Shape;7483;p26"/>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4" name="Google Shape;7484;p26"/>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5" name="Google Shape;7485;p26"/>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6" name="Google Shape;7486;p26"/>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7" name="Google Shape;7487;p26"/>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8" name="Google Shape;7488;p26"/>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9" name="Google Shape;7489;p26"/>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0" name="Google Shape;7490;p26"/>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1" name="Google Shape;7491;p26"/>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2" name="Google Shape;7492;p26"/>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3" name="Google Shape;7493;p26"/>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4" name="Google Shape;7494;p26"/>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5" name="Google Shape;7495;p26"/>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6" name="Google Shape;7496;p26"/>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7" name="Google Shape;7497;p26"/>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8" name="Google Shape;7498;p26"/>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9" name="Google Shape;7499;p26"/>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0" name="Google Shape;7500;p26"/>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1" name="Google Shape;7501;p26"/>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2" name="Google Shape;7502;p26"/>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3" name="Google Shape;7503;p26"/>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4" name="Google Shape;7504;p26"/>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5" name="Google Shape;7505;p26"/>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6" name="Google Shape;7506;p26"/>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7" name="Google Shape;7507;p26"/>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8" name="Google Shape;7508;p26"/>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9" name="Google Shape;7509;p26"/>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0" name="Google Shape;7510;p26"/>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1" name="Google Shape;7511;p26"/>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2" name="Google Shape;7512;p26"/>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3" name="Google Shape;7513;p26"/>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4" name="Google Shape;7514;p26"/>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5" name="Google Shape;7515;p26"/>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6" name="Google Shape;7516;p26"/>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7" name="Google Shape;7517;p26"/>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8" name="Google Shape;7518;p26"/>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9" name="Google Shape;7519;p26"/>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0" name="Google Shape;7520;p26"/>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1" name="Google Shape;7521;p26"/>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2" name="Google Shape;7522;p26"/>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3" name="Google Shape;7523;p26"/>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4" name="Google Shape;7524;p26"/>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5" name="Google Shape;7525;p26"/>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6" name="Google Shape;7526;p26"/>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7" name="Google Shape;7527;p26"/>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8" name="Google Shape;7528;p26"/>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9" name="Google Shape;7529;p26"/>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0" name="Google Shape;7530;p26"/>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1" name="Google Shape;7531;p26"/>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2" name="Google Shape;7532;p26"/>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3" name="Google Shape;7533;p26"/>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4" name="Google Shape;7534;p26"/>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5" name="Google Shape;7535;p26"/>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6" name="Google Shape;7536;p26"/>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7" name="Google Shape;7537;p26"/>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8" name="Google Shape;7538;p26"/>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9" name="Google Shape;7539;p26"/>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0" name="Google Shape;7540;p26"/>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1" name="Google Shape;7541;p26"/>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2" name="Google Shape;7542;p26"/>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3" name="Google Shape;7543;p26"/>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44" name="Google Shape;7544;p26"/>
          <p:cNvGrpSpPr/>
          <p:nvPr/>
        </p:nvGrpSpPr>
        <p:grpSpPr>
          <a:xfrm flipH="1" rot="5997680">
            <a:off x="435107" y="-331211"/>
            <a:ext cx="445655" cy="1207149"/>
            <a:chOff x="7607455" y="4238363"/>
            <a:chExt cx="438017" cy="1186459"/>
          </a:xfrm>
        </p:grpSpPr>
        <p:sp>
          <p:nvSpPr>
            <p:cNvPr id="7545" name="Google Shape;7545;p26"/>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6" name="Google Shape;7546;p26"/>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7" name="Google Shape;7547;p26"/>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8" name="Google Shape;7548;p26"/>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9" name="Google Shape;7549;p26"/>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0" name="Google Shape;7550;p26"/>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1" name="Google Shape;7551;p26"/>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2" name="Google Shape;7552;p26"/>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3" name="Google Shape;7553;p26"/>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4" name="Google Shape;7554;p26"/>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5" name="Google Shape;7555;p26"/>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6" name="Google Shape;7556;p26"/>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7" name="Google Shape;7557;p26"/>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8" name="Google Shape;7558;p26"/>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9" name="Google Shape;7559;p26"/>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0" name="Google Shape;7560;p26"/>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1" name="Google Shape;7561;p26"/>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2" name="Google Shape;7562;p26"/>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3" name="Google Shape;7563;p26"/>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4" name="Google Shape;7564;p26"/>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5" name="Google Shape;7565;p26"/>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6" name="Google Shape;7566;p26"/>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7" name="Google Shape;7567;p26"/>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8" name="Google Shape;7568;p26"/>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69" name="Google Shape;7569;p26"/>
          <p:cNvGrpSpPr/>
          <p:nvPr/>
        </p:nvGrpSpPr>
        <p:grpSpPr>
          <a:xfrm rot="5400000">
            <a:off x="284827" y="4226154"/>
            <a:ext cx="161913" cy="145916"/>
            <a:chOff x="7737341" y="1046941"/>
            <a:chExt cx="161913" cy="145916"/>
          </a:xfrm>
        </p:grpSpPr>
        <p:sp>
          <p:nvSpPr>
            <p:cNvPr id="7570" name="Google Shape;7570;p26"/>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1" name="Google Shape;7571;p26"/>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2" name="Google Shape;7572;p26"/>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73" name="Google Shape;7573;p26"/>
          <p:cNvGrpSpPr/>
          <p:nvPr/>
        </p:nvGrpSpPr>
        <p:grpSpPr>
          <a:xfrm rot="-10202469">
            <a:off x="224272" y="724038"/>
            <a:ext cx="216552" cy="195156"/>
            <a:chOff x="7737341" y="1046941"/>
            <a:chExt cx="161913" cy="145916"/>
          </a:xfrm>
        </p:grpSpPr>
        <p:sp>
          <p:nvSpPr>
            <p:cNvPr id="7574" name="Google Shape;7574;p26"/>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5" name="Google Shape;7575;p26"/>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6" name="Google Shape;7576;p26"/>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77" name="Google Shape;7577;p26"/>
          <p:cNvGrpSpPr/>
          <p:nvPr/>
        </p:nvGrpSpPr>
        <p:grpSpPr>
          <a:xfrm rot="-10202469">
            <a:off x="982669" y="762568"/>
            <a:ext cx="216552" cy="195156"/>
            <a:chOff x="7737341" y="1046941"/>
            <a:chExt cx="161913" cy="145916"/>
          </a:xfrm>
        </p:grpSpPr>
        <p:sp>
          <p:nvSpPr>
            <p:cNvPr id="7578" name="Google Shape;7578;p26"/>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9" name="Google Shape;7579;p26"/>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0" name="Google Shape;7580;p26"/>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81" name="Google Shape;7581;p26"/>
          <p:cNvGrpSpPr/>
          <p:nvPr/>
        </p:nvGrpSpPr>
        <p:grpSpPr>
          <a:xfrm>
            <a:off x="6422275" y="-233784"/>
            <a:ext cx="808854" cy="831115"/>
            <a:chOff x="6422275" y="-233784"/>
            <a:chExt cx="808854" cy="831115"/>
          </a:xfrm>
        </p:grpSpPr>
        <p:sp>
          <p:nvSpPr>
            <p:cNvPr id="7582" name="Google Shape;7582;p26"/>
            <p:cNvSpPr/>
            <p:nvPr/>
          </p:nvSpPr>
          <p:spPr>
            <a:xfrm rot="-476255">
              <a:off x="6465304" y="-187103"/>
              <a:ext cx="722797" cy="673207"/>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3" name="Google Shape;7583;p26"/>
            <p:cNvSpPr/>
            <p:nvPr/>
          </p:nvSpPr>
          <p:spPr>
            <a:xfrm rot="-476255">
              <a:off x="6951280" y="16199"/>
              <a:ext cx="47204" cy="88589"/>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4" name="Google Shape;7584;p26"/>
            <p:cNvSpPr/>
            <p:nvPr/>
          </p:nvSpPr>
          <p:spPr>
            <a:xfrm rot="-476255">
              <a:off x="6856562" y="-15014"/>
              <a:ext cx="73022" cy="66823"/>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5" name="Google Shape;7585;p26"/>
            <p:cNvSpPr/>
            <p:nvPr/>
          </p:nvSpPr>
          <p:spPr>
            <a:xfrm rot="-476255">
              <a:off x="6826204" y="78864"/>
              <a:ext cx="49285" cy="68286"/>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6" name="Google Shape;7586;p26"/>
            <p:cNvSpPr/>
            <p:nvPr/>
          </p:nvSpPr>
          <p:spPr>
            <a:xfrm rot="-476255">
              <a:off x="6704514" y="52604"/>
              <a:ext cx="74957" cy="61884"/>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7" name="Google Shape;7587;p26"/>
            <p:cNvSpPr/>
            <p:nvPr/>
          </p:nvSpPr>
          <p:spPr>
            <a:xfrm rot="-476255">
              <a:off x="6707287" y="137803"/>
              <a:ext cx="43085" cy="74139"/>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8" name="Google Shape;7588;p26"/>
            <p:cNvSpPr/>
            <p:nvPr/>
          </p:nvSpPr>
          <p:spPr>
            <a:xfrm rot="-476255">
              <a:off x="6601381" y="122997"/>
              <a:ext cx="70359" cy="50280"/>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9" name="Google Shape;7589;p26"/>
            <p:cNvSpPr/>
            <p:nvPr/>
          </p:nvSpPr>
          <p:spPr>
            <a:xfrm rot="-476255">
              <a:off x="6603827" y="202323"/>
              <a:ext cx="40963" cy="79362"/>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0" name="Google Shape;7590;p26"/>
            <p:cNvSpPr/>
            <p:nvPr/>
          </p:nvSpPr>
          <p:spPr>
            <a:xfrm rot="-476255">
              <a:off x="6488569" y="222270"/>
              <a:ext cx="90165" cy="50076"/>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1" name="Google Shape;7591;p26"/>
            <p:cNvSpPr/>
            <p:nvPr/>
          </p:nvSpPr>
          <p:spPr>
            <a:xfrm rot="-476255">
              <a:off x="6534492" y="315368"/>
              <a:ext cx="53446" cy="73794"/>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2" name="Google Shape;7592;p26"/>
            <p:cNvSpPr/>
            <p:nvPr/>
          </p:nvSpPr>
          <p:spPr>
            <a:xfrm rot="-476255">
              <a:off x="6457140" y="365268"/>
              <a:ext cx="71941" cy="48999"/>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3" name="Google Shape;7593;p26"/>
            <p:cNvSpPr/>
            <p:nvPr/>
          </p:nvSpPr>
          <p:spPr>
            <a:xfrm rot="-476255">
              <a:off x="6513705" y="434076"/>
              <a:ext cx="86483" cy="58592"/>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4" name="Google Shape;7594;p26"/>
            <p:cNvSpPr/>
            <p:nvPr/>
          </p:nvSpPr>
          <p:spPr>
            <a:xfrm rot="-476255">
              <a:off x="6457631" y="474443"/>
              <a:ext cx="64555" cy="49365"/>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5" name="Google Shape;7595;p26"/>
            <p:cNvSpPr/>
            <p:nvPr/>
          </p:nvSpPr>
          <p:spPr>
            <a:xfrm rot="-476255">
              <a:off x="6509184" y="515686"/>
              <a:ext cx="63473" cy="77635"/>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96" name="Google Shape;7596;p26"/>
          <p:cNvSpPr/>
          <p:nvPr/>
        </p:nvSpPr>
        <p:spPr>
          <a:xfrm rot="-476255">
            <a:off x="6694345" y="-80331"/>
            <a:ext cx="498986" cy="654936"/>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7" name="Google Shape;7597;p26"/>
          <p:cNvSpPr/>
          <p:nvPr/>
        </p:nvSpPr>
        <p:spPr>
          <a:xfrm rot="-476255">
            <a:off x="7091229" y="90103"/>
            <a:ext cx="13897" cy="10873"/>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8" name="Google Shape;7598;p26"/>
          <p:cNvSpPr/>
          <p:nvPr/>
        </p:nvSpPr>
        <p:spPr>
          <a:xfrm rot="-476255">
            <a:off x="7072916" y="144623"/>
            <a:ext cx="14584" cy="10873"/>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9" name="Google Shape;7599;p26"/>
          <p:cNvSpPr/>
          <p:nvPr/>
        </p:nvSpPr>
        <p:spPr>
          <a:xfrm rot="-476255">
            <a:off x="7040684" y="160118"/>
            <a:ext cx="13897" cy="10182"/>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0" name="Google Shape;7600;p26"/>
          <p:cNvSpPr/>
          <p:nvPr/>
        </p:nvSpPr>
        <p:spPr>
          <a:xfrm rot="-476255">
            <a:off x="7019169" y="216510"/>
            <a:ext cx="13897" cy="10853"/>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1" name="Google Shape;7601;p26"/>
          <p:cNvSpPr/>
          <p:nvPr/>
        </p:nvSpPr>
        <p:spPr>
          <a:xfrm rot="-476255">
            <a:off x="6991989" y="232611"/>
            <a:ext cx="13897" cy="10873"/>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2" name="Google Shape;7602;p26"/>
          <p:cNvSpPr/>
          <p:nvPr/>
        </p:nvSpPr>
        <p:spPr>
          <a:xfrm rot="-476255">
            <a:off x="6991355" y="283337"/>
            <a:ext cx="13918" cy="10873"/>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3" name="Google Shape;7603;p26"/>
          <p:cNvSpPr/>
          <p:nvPr/>
        </p:nvSpPr>
        <p:spPr>
          <a:xfrm rot="-476255">
            <a:off x="6960522" y="298591"/>
            <a:ext cx="13897" cy="10202"/>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4" name="Google Shape;7604;p26"/>
          <p:cNvSpPr/>
          <p:nvPr/>
        </p:nvSpPr>
        <p:spPr>
          <a:xfrm rot="-476255">
            <a:off x="6961902" y="348365"/>
            <a:ext cx="13897" cy="10873"/>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5" name="Google Shape;7605;p26"/>
          <p:cNvSpPr/>
          <p:nvPr/>
        </p:nvSpPr>
        <p:spPr>
          <a:xfrm rot="-476255">
            <a:off x="6932406" y="357956"/>
            <a:ext cx="13897" cy="10873"/>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6" name="Google Shape;7606;p26"/>
          <p:cNvSpPr/>
          <p:nvPr/>
        </p:nvSpPr>
        <p:spPr>
          <a:xfrm rot="-476255">
            <a:off x="6939170" y="396712"/>
            <a:ext cx="13897" cy="10182"/>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7" name="Google Shape;7607;p26"/>
          <p:cNvSpPr/>
          <p:nvPr/>
        </p:nvSpPr>
        <p:spPr>
          <a:xfrm rot="-476255">
            <a:off x="6904406" y="408395"/>
            <a:ext cx="13897" cy="10873"/>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8" name="Google Shape;7608;p26"/>
          <p:cNvSpPr/>
          <p:nvPr/>
        </p:nvSpPr>
        <p:spPr>
          <a:xfrm rot="-476255">
            <a:off x="6909790" y="447344"/>
            <a:ext cx="13897" cy="10202"/>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9" name="Google Shape;7609;p26"/>
          <p:cNvSpPr/>
          <p:nvPr/>
        </p:nvSpPr>
        <p:spPr>
          <a:xfrm rot="-476255">
            <a:off x="6879380" y="455014"/>
            <a:ext cx="13897" cy="10873"/>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0" name="Google Shape;7610;p26"/>
          <p:cNvSpPr/>
          <p:nvPr/>
        </p:nvSpPr>
        <p:spPr>
          <a:xfrm rot="-476255">
            <a:off x="6875587" y="493193"/>
            <a:ext cx="13918" cy="10853"/>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1" name="Google Shape;7611;p26"/>
          <p:cNvSpPr/>
          <p:nvPr/>
        </p:nvSpPr>
        <p:spPr>
          <a:xfrm rot="-476255">
            <a:off x="6850254" y="507660"/>
            <a:ext cx="13897" cy="10202"/>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2" name="Google Shape;7612;p26"/>
          <p:cNvSpPr/>
          <p:nvPr/>
        </p:nvSpPr>
        <p:spPr>
          <a:xfrm rot="-476255">
            <a:off x="7043470" y="89232"/>
            <a:ext cx="13897" cy="10873"/>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3" name="Google Shape;7613;p26"/>
          <p:cNvSpPr/>
          <p:nvPr/>
        </p:nvSpPr>
        <p:spPr>
          <a:xfrm rot="-476255">
            <a:off x="7007137" y="130571"/>
            <a:ext cx="13897" cy="10182"/>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4" name="Google Shape;7614;p26"/>
          <p:cNvSpPr/>
          <p:nvPr/>
        </p:nvSpPr>
        <p:spPr>
          <a:xfrm rot="-476255">
            <a:off x="6967806" y="139485"/>
            <a:ext cx="13897" cy="10853"/>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5" name="Google Shape;7615;p26"/>
          <p:cNvSpPr/>
          <p:nvPr/>
        </p:nvSpPr>
        <p:spPr>
          <a:xfrm rot="-476255">
            <a:off x="6958045" y="175070"/>
            <a:ext cx="13897" cy="10853"/>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6" name="Google Shape;7616;p26"/>
          <p:cNvSpPr/>
          <p:nvPr/>
        </p:nvSpPr>
        <p:spPr>
          <a:xfrm rot="-476255">
            <a:off x="6912018" y="186943"/>
            <a:ext cx="13897" cy="10202"/>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7" name="Google Shape;7617;p26"/>
          <p:cNvSpPr/>
          <p:nvPr/>
        </p:nvSpPr>
        <p:spPr>
          <a:xfrm rot="-476255">
            <a:off x="6911153" y="220614"/>
            <a:ext cx="13897" cy="10873"/>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8" name="Google Shape;7618;p26"/>
          <p:cNvSpPr/>
          <p:nvPr/>
        </p:nvSpPr>
        <p:spPr>
          <a:xfrm rot="-476255">
            <a:off x="6873859" y="229914"/>
            <a:ext cx="13897" cy="10182"/>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9" name="Google Shape;7619;p26"/>
          <p:cNvSpPr/>
          <p:nvPr/>
        </p:nvSpPr>
        <p:spPr>
          <a:xfrm rot="-476255">
            <a:off x="6877460" y="270424"/>
            <a:ext cx="14604" cy="10873"/>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0" name="Google Shape;7620;p26"/>
          <p:cNvSpPr/>
          <p:nvPr/>
        </p:nvSpPr>
        <p:spPr>
          <a:xfrm rot="-476255">
            <a:off x="6837268" y="268567"/>
            <a:ext cx="13897" cy="10853"/>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1" name="Google Shape;7621;p26"/>
          <p:cNvSpPr/>
          <p:nvPr/>
        </p:nvSpPr>
        <p:spPr>
          <a:xfrm rot="-476255">
            <a:off x="6838573" y="308020"/>
            <a:ext cx="14584" cy="10873"/>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2" name="Google Shape;7622;p26"/>
          <p:cNvSpPr/>
          <p:nvPr/>
        </p:nvSpPr>
        <p:spPr>
          <a:xfrm rot="-476255">
            <a:off x="6797048" y="311806"/>
            <a:ext cx="13897" cy="10873"/>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3" name="Google Shape;7623;p26"/>
          <p:cNvSpPr/>
          <p:nvPr/>
        </p:nvSpPr>
        <p:spPr>
          <a:xfrm rot="-476255">
            <a:off x="6807981" y="349985"/>
            <a:ext cx="13897" cy="10873"/>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4" name="Google Shape;7624;p26"/>
          <p:cNvSpPr/>
          <p:nvPr/>
        </p:nvSpPr>
        <p:spPr>
          <a:xfrm rot="-476255">
            <a:off x="6768695" y="344505"/>
            <a:ext cx="13897" cy="10873"/>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5" name="Google Shape;7625;p26"/>
          <p:cNvSpPr/>
          <p:nvPr/>
        </p:nvSpPr>
        <p:spPr>
          <a:xfrm rot="-476255">
            <a:off x="6757853" y="387721"/>
            <a:ext cx="14584" cy="10182"/>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6" name="Google Shape;7626;p26"/>
          <p:cNvSpPr/>
          <p:nvPr/>
        </p:nvSpPr>
        <p:spPr>
          <a:xfrm rot="-476255">
            <a:off x="7098318" y="191091"/>
            <a:ext cx="13897" cy="10873"/>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7" name="Google Shape;7627;p26"/>
          <p:cNvSpPr/>
          <p:nvPr/>
        </p:nvSpPr>
        <p:spPr>
          <a:xfrm rot="-476255">
            <a:off x="7108620" y="240311"/>
            <a:ext cx="13897" cy="10182"/>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8" name="Google Shape;7628;p26"/>
          <p:cNvSpPr/>
          <p:nvPr/>
        </p:nvSpPr>
        <p:spPr>
          <a:xfrm rot="-476255">
            <a:off x="7076172" y="258523"/>
            <a:ext cx="13918" cy="10853"/>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9" name="Google Shape;7629;p26"/>
          <p:cNvSpPr/>
          <p:nvPr/>
        </p:nvSpPr>
        <p:spPr>
          <a:xfrm rot="-476255">
            <a:off x="7089979" y="307191"/>
            <a:ext cx="14584" cy="10873"/>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0" name="Google Shape;7630;p26"/>
          <p:cNvSpPr/>
          <p:nvPr/>
        </p:nvSpPr>
        <p:spPr>
          <a:xfrm rot="-476255">
            <a:off x="7058262" y="326043"/>
            <a:ext cx="13918" cy="10853"/>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1" name="Google Shape;7631;p26"/>
          <p:cNvSpPr/>
          <p:nvPr/>
        </p:nvSpPr>
        <p:spPr>
          <a:xfrm rot="-476255">
            <a:off x="7072822" y="365072"/>
            <a:ext cx="13897" cy="10873"/>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2" name="Google Shape;7632;p26"/>
          <p:cNvSpPr/>
          <p:nvPr/>
        </p:nvSpPr>
        <p:spPr>
          <a:xfrm rot="-476255">
            <a:off x="7036747" y="383106"/>
            <a:ext cx="13918" cy="10182"/>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3" name="Google Shape;7633;p26"/>
          <p:cNvSpPr/>
          <p:nvPr/>
        </p:nvSpPr>
        <p:spPr>
          <a:xfrm rot="-476255">
            <a:off x="7049481" y="423767"/>
            <a:ext cx="13897" cy="10873"/>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4" name="Google Shape;7634;p26"/>
          <p:cNvSpPr/>
          <p:nvPr/>
        </p:nvSpPr>
        <p:spPr>
          <a:xfrm rot="-476255">
            <a:off x="7015392" y="430523"/>
            <a:ext cx="14604" cy="10873"/>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5" name="Google Shape;7635;p26"/>
          <p:cNvSpPr/>
          <p:nvPr/>
        </p:nvSpPr>
        <p:spPr>
          <a:xfrm rot="-476255">
            <a:off x="7024571" y="481306"/>
            <a:ext cx="13897" cy="10873"/>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6" name="Google Shape;7636;p26"/>
          <p:cNvSpPr/>
          <p:nvPr/>
        </p:nvSpPr>
        <p:spPr>
          <a:xfrm rot="-476255">
            <a:off x="6989313" y="489649"/>
            <a:ext cx="13897" cy="10873"/>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7" name="Google Shape;7637;p26"/>
          <p:cNvSpPr/>
          <p:nvPr/>
        </p:nvSpPr>
        <p:spPr>
          <a:xfrm rot="-476255">
            <a:off x="6986569" y="540620"/>
            <a:ext cx="14584" cy="10202"/>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8" name="Google Shape;7638;p26"/>
          <p:cNvSpPr/>
          <p:nvPr/>
        </p:nvSpPr>
        <p:spPr>
          <a:xfrm rot="-476255">
            <a:off x="7106906" y="152194"/>
            <a:ext cx="14584" cy="10873"/>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9" name="Google Shape;7639;p26"/>
          <p:cNvSpPr/>
          <p:nvPr/>
        </p:nvSpPr>
        <p:spPr>
          <a:xfrm rot="-476255">
            <a:off x="7077954" y="45415"/>
            <a:ext cx="13897" cy="10182"/>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0" name="Google Shape;7640;p26"/>
          <p:cNvSpPr/>
          <p:nvPr/>
        </p:nvSpPr>
        <p:spPr>
          <a:xfrm rot="-476255">
            <a:off x="7129008" y="59468"/>
            <a:ext cx="14584" cy="10853"/>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1" name="Google Shape;7641;p26"/>
          <p:cNvSpPr/>
          <p:nvPr/>
        </p:nvSpPr>
        <p:spPr>
          <a:xfrm rot="-476255">
            <a:off x="7107168" y="8426"/>
            <a:ext cx="14584" cy="10873"/>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2" name="Google Shape;7642;p26"/>
          <p:cNvSpPr/>
          <p:nvPr/>
        </p:nvSpPr>
        <p:spPr>
          <a:xfrm rot="-476255">
            <a:off x="7123067" y="-12910"/>
            <a:ext cx="13897" cy="10202"/>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p:cSld name="OBJECT_1_1">
    <p:spTree>
      <p:nvGrpSpPr>
        <p:cNvPr id="7643" name="Shape 7643"/>
        <p:cNvGrpSpPr/>
        <p:nvPr/>
      </p:nvGrpSpPr>
      <p:grpSpPr>
        <a:xfrm>
          <a:off x="0" y="0"/>
          <a:ext cx="0" cy="0"/>
          <a:chOff x="0" y="0"/>
          <a:chExt cx="0" cy="0"/>
        </a:xfrm>
      </p:grpSpPr>
      <p:sp>
        <p:nvSpPr>
          <p:cNvPr id="7644" name="Google Shape;7644;p27"/>
          <p:cNvSpPr txBox="1"/>
          <p:nvPr>
            <p:ph type="title"/>
          </p:nvPr>
        </p:nvSpPr>
        <p:spPr>
          <a:xfrm>
            <a:off x="4812300" y="1009975"/>
            <a:ext cx="3177000" cy="9099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3300"/>
              <a:buNone/>
              <a:defRPr i="0" sz="7200"/>
            </a:lvl1pPr>
            <a:lvl2pPr lvl="1" rtl="0" algn="ctr">
              <a:spcBef>
                <a:spcPts val="0"/>
              </a:spcBef>
              <a:spcAft>
                <a:spcPts val="0"/>
              </a:spcAft>
              <a:buClr>
                <a:srgbClr val="C6D9BB"/>
              </a:buClr>
              <a:buSzPts val="3300"/>
              <a:buNone/>
              <a:defRPr sz="3300">
                <a:solidFill>
                  <a:srgbClr val="C6D9BB"/>
                </a:solidFill>
              </a:defRPr>
            </a:lvl2pPr>
            <a:lvl3pPr lvl="2" rtl="0" algn="ctr">
              <a:spcBef>
                <a:spcPts val="0"/>
              </a:spcBef>
              <a:spcAft>
                <a:spcPts val="0"/>
              </a:spcAft>
              <a:buClr>
                <a:srgbClr val="C6D9BB"/>
              </a:buClr>
              <a:buSzPts val="3300"/>
              <a:buNone/>
              <a:defRPr sz="3300">
                <a:solidFill>
                  <a:srgbClr val="C6D9BB"/>
                </a:solidFill>
              </a:defRPr>
            </a:lvl3pPr>
            <a:lvl4pPr lvl="3" rtl="0" algn="ctr">
              <a:spcBef>
                <a:spcPts val="0"/>
              </a:spcBef>
              <a:spcAft>
                <a:spcPts val="0"/>
              </a:spcAft>
              <a:buClr>
                <a:srgbClr val="C6D9BB"/>
              </a:buClr>
              <a:buSzPts val="3300"/>
              <a:buNone/>
              <a:defRPr sz="3300">
                <a:solidFill>
                  <a:srgbClr val="C6D9BB"/>
                </a:solidFill>
              </a:defRPr>
            </a:lvl4pPr>
            <a:lvl5pPr lvl="4" rtl="0" algn="ctr">
              <a:spcBef>
                <a:spcPts val="0"/>
              </a:spcBef>
              <a:spcAft>
                <a:spcPts val="0"/>
              </a:spcAft>
              <a:buClr>
                <a:srgbClr val="C6D9BB"/>
              </a:buClr>
              <a:buSzPts val="3300"/>
              <a:buNone/>
              <a:defRPr sz="3300">
                <a:solidFill>
                  <a:srgbClr val="C6D9BB"/>
                </a:solidFill>
              </a:defRPr>
            </a:lvl5pPr>
            <a:lvl6pPr lvl="5" rtl="0" algn="ctr">
              <a:spcBef>
                <a:spcPts val="0"/>
              </a:spcBef>
              <a:spcAft>
                <a:spcPts val="0"/>
              </a:spcAft>
              <a:buClr>
                <a:srgbClr val="C6D9BB"/>
              </a:buClr>
              <a:buSzPts val="3300"/>
              <a:buNone/>
              <a:defRPr sz="3300">
                <a:solidFill>
                  <a:srgbClr val="C6D9BB"/>
                </a:solidFill>
              </a:defRPr>
            </a:lvl6pPr>
            <a:lvl7pPr lvl="6" rtl="0" algn="ctr">
              <a:spcBef>
                <a:spcPts val="0"/>
              </a:spcBef>
              <a:spcAft>
                <a:spcPts val="0"/>
              </a:spcAft>
              <a:buClr>
                <a:srgbClr val="C6D9BB"/>
              </a:buClr>
              <a:buSzPts val="3300"/>
              <a:buNone/>
              <a:defRPr sz="3300">
                <a:solidFill>
                  <a:srgbClr val="C6D9BB"/>
                </a:solidFill>
              </a:defRPr>
            </a:lvl7pPr>
            <a:lvl8pPr lvl="7" rtl="0" algn="ctr">
              <a:spcBef>
                <a:spcPts val="0"/>
              </a:spcBef>
              <a:spcAft>
                <a:spcPts val="0"/>
              </a:spcAft>
              <a:buClr>
                <a:srgbClr val="C6D9BB"/>
              </a:buClr>
              <a:buSzPts val="3300"/>
              <a:buNone/>
              <a:defRPr sz="3300">
                <a:solidFill>
                  <a:srgbClr val="C6D9BB"/>
                </a:solidFill>
              </a:defRPr>
            </a:lvl8pPr>
            <a:lvl9pPr lvl="8" rtl="0" algn="ctr">
              <a:spcBef>
                <a:spcPts val="0"/>
              </a:spcBef>
              <a:spcAft>
                <a:spcPts val="0"/>
              </a:spcAft>
              <a:buClr>
                <a:srgbClr val="C6D9BB"/>
              </a:buClr>
              <a:buSzPts val="3300"/>
              <a:buNone/>
              <a:defRPr sz="3300">
                <a:solidFill>
                  <a:srgbClr val="C6D9BB"/>
                </a:solidFill>
              </a:defRPr>
            </a:lvl9pPr>
          </a:lstStyle>
          <a:p/>
        </p:txBody>
      </p:sp>
      <p:sp>
        <p:nvSpPr>
          <p:cNvPr id="7645" name="Google Shape;7645;p27"/>
          <p:cNvSpPr txBox="1"/>
          <p:nvPr>
            <p:ph idx="1" type="subTitle"/>
          </p:nvPr>
        </p:nvSpPr>
        <p:spPr>
          <a:xfrm>
            <a:off x="4590300" y="2433775"/>
            <a:ext cx="3621000" cy="909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atin typeface="Nunito"/>
                <a:ea typeface="Nunito"/>
                <a:cs typeface="Nunito"/>
                <a:sym typeface="Nunito"/>
              </a:defRPr>
            </a:lvl1pPr>
            <a:lvl2pPr lvl="1" rtl="0" algn="ctr">
              <a:spcBef>
                <a:spcPts val="0"/>
              </a:spcBef>
              <a:spcAft>
                <a:spcPts val="0"/>
              </a:spcAft>
              <a:buNone/>
              <a:defRPr sz="1400">
                <a:latin typeface="Nunito"/>
                <a:ea typeface="Nunito"/>
                <a:cs typeface="Nunito"/>
                <a:sym typeface="Nunito"/>
              </a:defRPr>
            </a:lvl2pPr>
            <a:lvl3pPr lvl="2" rtl="0" algn="ctr">
              <a:spcBef>
                <a:spcPts val="0"/>
              </a:spcBef>
              <a:spcAft>
                <a:spcPts val="0"/>
              </a:spcAft>
              <a:buNone/>
              <a:defRPr sz="1400">
                <a:latin typeface="Nunito"/>
                <a:ea typeface="Nunito"/>
                <a:cs typeface="Nunito"/>
                <a:sym typeface="Nunito"/>
              </a:defRPr>
            </a:lvl3pPr>
            <a:lvl4pPr lvl="3" rtl="0" algn="ctr">
              <a:spcBef>
                <a:spcPts val="0"/>
              </a:spcBef>
              <a:spcAft>
                <a:spcPts val="0"/>
              </a:spcAft>
              <a:buNone/>
              <a:defRPr sz="1400">
                <a:latin typeface="Nunito"/>
                <a:ea typeface="Nunito"/>
                <a:cs typeface="Nunito"/>
                <a:sym typeface="Nunito"/>
              </a:defRPr>
            </a:lvl4pPr>
            <a:lvl5pPr lvl="4" rtl="0" algn="ctr">
              <a:spcBef>
                <a:spcPts val="0"/>
              </a:spcBef>
              <a:spcAft>
                <a:spcPts val="0"/>
              </a:spcAft>
              <a:buNone/>
              <a:defRPr sz="1400">
                <a:latin typeface="Nunito"/>
                <a:ea typeface="Nunito"/>
                <a:cs typeface="Nunito"/>
                <a:sym typeface="Nunito"/>
              </a:defRPr>
            </a:lvl5pPr>
            <a:lvl6pPr lvl="5" rtl="0" algn="ctr">
              <a:spcBef>
                <a:spcPts val="0"/>
              </a:spcBef>
              <a:spcAft>
                <a:spcPts val="0"/>
              </a:spcAft>
              <a:buNone/>
              <a:defRPr sz="1400">
                <a:latin typeface="Nunito"/>
                <a:ea typeface="Nunito"/>
                <a:cs typeface="Nunito"/>
                <a:sym typeface="Nunito"/>
              </a:defRPr>
            </a:lvl6pPr>
            <a:lvl7pPr lvl="6" rtl="0" algn="ctr">
              <a:spcBef>
                <a:spcPts val="0"/>
              </a:spcBef>
              <a:spcAft>
                <a:spcPts val="0"/>
              </a:spcAft>
              <a:buNone/>
              <a:defRPr sz="1400">
                <a:latin typeface="Nunito"/>
                <a:ea typeface="Nunito"/>
                <a:cs typeface="Nunito"/>
                <a:sym typeface="Nunito"/>
              </a:defRPr>
            </a:lvl7pPr>
            <a:lvl8pPr lvl="7" rtl="0" algn="ctr">
              <a:spcBef>
                <a:spcPts val="0"/>
              </a:spcBef>
              <a:spcAft>
                <a:spcPts val="0"/>
              </a:spcAft>
              <a:buNone/>
              <a:defRPr sz="1400">
                <a:latin typeface="Nunito"/>
                <a:ea typeface="Nunito"/>
                <a:cs typeface="Nunito"/>
                <a:sym typeface="Nunito"/>
              </a:defRPr>
            </a:lvl8pPr>
            <a:lvl9pPr lvl="8" rtl="0" algn="ctr">
              <a:spcBef>
                <a:spcPts val="0"/>
              </a:spcBef>
              <a:spcAft>
                <a:spcPts val="0"/>
              </a:spcAft>
              <a:buNone/>
              <a:defRPr sz="1400">
                <a:latin typeface="Nunito"/>
                <a:ea typeface="Nunito"/>
                <a:cs typeface="Nunito"/>
                <a:sym typeface="Nunito"/>
              </a:defRPr>
            </a:lvl9pPr>
          </a:lstStyle>
          <a:p/>
        </p:txBody>
      </p:sp>
      <p:sp>
        <p:nvSpPr>
          <p:cNvPr id="7646" name="Google Shape;7646;p27"/>
          <p:cNvSpPr txBox="1"/>
          <p:nvPr>
            <p:ph idx="2" type="subTitle"/>
          </p:nvPr>
        </p:nvSpPr>
        <p:spPr>
          <a:xfrm>
            <a:off x="4590300" y="3991075"/>
            <a:ext cx="3621000" cy="42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atin typeface="Nunito"/>
                <a:ea typeface="Nunito"/>
                <a:cs typeface="Nunito"/>
                <a:sym typeface="Nunito"/>
              </a:defRPr>
            </a:lvl1pPr>
            <a:lvl2pPr lvl="1" rtl="0" algn="ctr">
              <a:spcBef>
                <a:spcPts val="0"/>
              </a:spcBef>
              <a:spcAft>
                <a:spcPts val="0"/>
              </a:spcAft>
              <a:buNone/>
              <a:defRPr sz="1400">
                <a:latin typeface="Nunito"/>
                <a:ea typeface="Nunito"/>
                <a:cs typeface="Nunito"/>
                <a:sym typeface="Nunito"/>
              </a:defRPr>
            </a:lvl2pPr>
            <a:lvl3pPr lvl="2" rtl="0" algn="ctr">
              <a:spcBef>
                <a:spcPts val="0"/>
              </a:spcBef>
              <a:spcAft>
                <a:spcPts val="0"/>
              </a:spcAft>
              <a:buNone/>
              <a:defRPr sz="1400">
                <a:latin typeface="Nunito"/>
                <a:ea typeface="Nunito"/>
                <a:cs typeface="Nunito"/>
                <a:sym typeface="Nunito"/>
              </a:defRPr>
            </a:lvl3pPr>
            <a:lvl4pPr lvl="3" rtl="0" algn="ctr">
              <a:spcBef>
                <a:spcPts val="0"/>
              </a:spcBef>
              <a:spcAft>
                <a:spcPts val="0"/>
              </a:spcAft>
              <a:buNone/>
              <a:defRPr sz="1400">
                <a:latin typeface="Nunito"/>
                <a:ea typeface="Nunito"/>
                <a:cs typeface="Nunito"/>
                <a:sym typeface="Nunito"/>
              </a:defRPr>
            </a:lvl4pPr>
            <a:lvl5pPr lvl="4" rtl="0" algn="ctr">
              <a:spcBef>
                <a:spcPts val="0"/>
              </a:spcBef>
              <a:spcAft>
                <a:spcPts val="0"/>
              </a:spcAft>
              <a:buNone/>
              <a:defRPr sz="1400">
                <a:latin typeface="Nunito"/>
                <a:ea typeface="Nunito"/>
                <a:cs typeface="Nunito"/>
                <a:sym typeface="Nunito"/>
              </a:defRPr>
            </a:lvl5pPr>
            <a:lvl6pPr lvl="5" rtl="0" algn="ctr">
              <a:spcBef>
                <a:spcPts val="0"/>
              </a:spcBef>
              <a:spcAft>
                <a:spcPts val="0"/>
              </a:spcAft>
              <a:buNone/>
              <a:defRPr sz="1400">
                <a:latin typeface="Nunito"/>
                <a:ea typeface="Nunito"/>
                <a:cs typeface="Nunito"/>
                <a:sym typeface="Nunito"/>
              </a:defRPr>
            </a:lvl6pPr>
            <a:lvl7pPr lvl="6" rtl="0" algn="ctr">
              <a:spcBef>
                <a:spcPts val="0"/>
              </a:spcBef>
              <a:spcAft>
                <a:spcPts val="0"/>
              </a:spcAft>
              <a:buNone/>
              <a:defRPr sz="1400">
                <a:latin typeface="Nunito"/>
                <a:ea typeface="Nunito"/>
                <a:cs typeface="Nunito"/>
                <a:sym typeface="Nunito"/>
              </a:defRPr>
            </a:lvl7pPr>
            <a:lvl8pPr lvl="7" rtl="0" algn="ctr">
              <a:spcBef>
                <a:spcPts val="0"/>
              </a:spcBef>
              <a:spcAft>
                <a:spcPts val="0"/>
              </a:spcAft>
              <a:buNone/>
              <a:defRPr sz="1400">
                <a:latin typeface="Nunito"/>
                <a:ea typeface="Nunito"/>
                <a:cs typeface="Nunito"/>
                <a:sym typeface="Nunito"/>
              </a:defRPr>
            </a:lvl8pPr>
            <a:lvl9pPr lvl="8" rtl="0" algn="ctr">
              <a:spcBef>
                <a:spcPts val="0"/>
              </a:spcBef>
              <a:spcAft>
                <a:spcPts val="0"/>
              </a:spcAft>
              <a:buNone/>
              <a:defRPr sz="1400">
                <a:latin typeface="Nunito"/>
                <a:ea typeface="Nunito"/>
                <a:cs typeface="Nunito"/>
                <a:sym typeface="Nunito"/>
              </a:defRPr>
            </a:lvl9pPr>
          </a:lstStyle>
          <a:p/>
        </p:txBody>
      </p:sp>
      <p:sp>
        <p:nvSpPr>
          <p:cNvPr id="7647" name="Google Shape;7647;p27"/>
          <p:cNvSpPr txBox="1"/>
          <p:nvPr/>
        </p:nvSpPr>
        <p:spPr>
          <a:xfrm>
            <a:off x="4799700" y="3419975"/>
            <a:ext cx="3202200" cy="568200"/>
          </a:xfrm>
          <a:prstGeom prst="rect">
            <a:avLst/>
          </a:prstGeom>
          <a:noFill/>
          <a:ln>
            <a:noFill/>
          </a:ln>
        </p:spPr>
        <p:txBody>
          <a:bodyPr anchorCtr="0" anchor="t" bIns="91425" lIns="91425" spcFirstLastPara="1" rIns="91425" wrap="square" tIns="91425">
            <a:noAutofit/>
          </a:bodyPr>
          <a:lstStyle/>
          <a:p>
            <a:pPr indent="0" lvl="0" marL="0" rtl="0" algn="ctr">
              <a:lnSpc>
                <a:spcPct val="114000"/>
              </a:lnSpc>
              <a:spcBef>
                <a:spcPts val="0"/>
              </a:spcBef>
              <a:spcAft>
                <a:spcPts val="0"/>
              </a:spcAft>
              <a:buClr>
                <a:schemeClr val="dk1"/>
              </a:buClr>
              <a:buSzPts val="1100"/>
              <a:buFont typeface="Arial"/>
              <a:buNone/>
            </a:pPr>
            <a:r>
              <a:rPr lang="en" sz="900">
                <a:solidFill>
                  <a:schemeClr val="accent2"/>
                </a:solidFill>
                <a:latin typeface="Nunito"/>
                <a:ea typeface="Nunito"/>
                <a:cs typeface="Nunito"/>
                <a:sym typeface="Nunito"/>
              </a:rPr>
              <a:t>CREDITS: This presentation template was created by </a:t>
            </a:r>
            <a:r>
              <a:rPr lang="en" sz="900">
                <a:solidFill>
                  <a:schemeClr val="accent2"/>
                </a:solidFill>
                <a:uFill>
                  <a:noFill/>
                </a:uFill>
                <a:latin typeface="Nunito"/>
                <a:ea typeface="Nunito"/>
                <a:cs typeface="Nunito"/>
                <a:sym typeface="Nunito"/>
                <a:hlinkClick r:id="rId2">
                  <a:extLst>
                    <a:ext uri="{A12FA001-AC4F-418D-AE19-62706E023703}">
                      <ahyp:hlinkClr val="tx"/>
                    </a:ext>
                  </a:extLst>
                </a:hlinkClick>
              </a:rPr>
              <a:t>Slidesgo</a:t>
            </a:r>
            <a:r>
              <a:rPr lang="en" sz="900">
                <a:solidFill>
                  <a:schemeClr val="accent2"/>
                </a:solidFill>
                <a:latin typeface="Nunito"/>
                <a:ea typeface="Nunito"/>
                <a:cs typeface="Nunito"/>
                <a:sym typeface="Nunito"/>
              </a:rPr>
              <a:t>, including icons by </a:t>
            </a:r>
            <a:r>
              <a:rPr lang="en" sz="900">
                <a:solidFill>
                  <a:schemeClr val="accent2"/>
                </a:solidFill>
                <a:uFill>
                  <a:noFill/>
                </a:uFill>
                <a:latin typeface="Nunito"/>
                <a:ea typeface="Nunito"/>
                <a:cs typeface="Nunito"/>
                <a:sym typeface="Nunito"/>
                <a:hlinkClick r:id="rId3">
                  <a:extLst>
                    <a:ext uri="{A12FA001-AC4F-418D-AE19-62706E023703}">
                      <ahyp:hlinkClr val="tx"/>
                    </a:ext>
                  </a:extLst>
                </a:hlinkClick>
              </a:rPr>
              <a:t>Flaticon</a:t>
            </a:r>
            <a:r>
              <a:rPr lang="en" sz="900">
                <a:solidFill>
                  <a:schemeClr val="accent2"/>
                </a:solidFill>
                <a:latin typeface="Nunito"/>
                <a:ea typeface="Nunito"/>
                <a:cs typeface="Nunito"/>
                <a:sym typeface="Nunito"/>
              </a:rPr>
              <a:t>, infographics &amp; images by </a:t>
            </a:r>
            <a:r>
              <a:rPr lang="en" sz="900">
                <a:solidFill>
                  <a:schemeClr val="accent2"/>
                </a:solidFill>
                <a:uFill>
                  <a:noFill/>
                </a:uFill>
                <a:latin typeface="Nunito"/>
                <a:ea typeface="Nunito"/>
                <a:cs typeface="Nunito"/>
                <a:sym typeface="Nunito"/>
                <a:hlinkClick r:id="rId4">
                  <a:extLst>
                    <a:ext uri="{A12FA001-AC4F-418D-AE19-62706E023703}">
                      <ahyp:hlinkClr val="tx"/>
                    </a:ext>
                  </a:extLst>
                </a:hlinkClick>
              </a:rPr>
              <a:t>Freepik</a:t>
            </a:r>
            <a:r>
              <a:rPr lang="en" sz="900">
                <a:solidFill>
                  <a:schemeClr val="accent2"/>
                </a:solidFill>
                <a:latin typeface="Nunito"/>
                <a:ea typeface="Nunito"/>
                <a:cs typeface="Nunito"/>
                <a:sym typeface="Nunito"/>
              </a:rPr>
              <a:t> </a:t>
            </a:r>
            <a:endParaRPr>
              <a:solidFill>
                <a:schemeClr val="accent2"/>
              </a:solidFill>
              <a:latin typeface="Nunito"/>
              <a:ea typeface="Nunito"/>
              <a:cs typeface="Nunito"/>
              <a:sym typeface="Nunito"/>
            </a:endParaRPr>
          </a:p>
        </p:txBody>
      </p:sp>
      <p:grpSp>
        <p:nvGrpSpPr>
          <p:cNvPr id="7648" name="Google Shape;7648;p27"/>
          <p:cNvGrpSpPr/>
          <p:nvPr/>
        </p:nvGrpSpPr>
        <p:grpSpPr>
          <a:xfrm rot="5400000">
            <a:off x="8351357" y="-164267"/>
            <a:ext cx="255434" cy="662200"/>
            <a:chOff x="1823086" y="-208516"/>
            <a:chExt cx="433159" cy="1122944"/>
          </a:xfrm>
        </p:grpSpPr>
        <p:sp>
          <p:nvSpPr>
            <p:cNvPr id="7649" name="Google Shape;7649;p27"/>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0" name="Google Shape;7650;p27"/>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1" name="Google Shape;7651;p27"/>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2" name="Google Shape;7652;p27"/>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3" name="Google Shape;7653;p27"/>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4" name="Google Shape;7654;p27"/>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5" name="Google Shape;7655;p27"/>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6" name="Google Shape;7656;p27"/>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57" name="Google Shape;7657;p27"/>
          <p:cNvGrpSpPr/>
          <p:nvPr/>
        </p:nvGrpSpPr>
        <p:grpSpPr>
          <a:xfrm flipH="1">
            <a:off x="8401975" y="-176001"/>
            <a:ext cx="471978" cy="659725"/>
            <a:chOff x="1897495" y="-461400"/>
            <a:chExt cx="815443" cy="1139815"/>
          </a:xfrm>
        </p:grpSpPr>
        <p:sp>
          <p:nvSpPr>
            <p:cNvPr id="7658" name="Google Shape;7658;p27"/>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9" name="Google Shape;7659;p27"/>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0" name="Google Shape;7660;p27"/>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1" name="Google Shape;7661;p27"/>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2" name="Google Shape;7662;p27"/>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3" name="Google Shape;7663;p27"/>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4" name="Google Shape;7664;p27"/>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5" name="Google Shape;7665;p27"/>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6" name="Google Shape;7666;p27"/>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7" name="Google Shape;7667;p27"/>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8" name="Google Shape;7668;p27"/>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9" name="Google Shape;7669;p27"/>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0" name="Google Shape;7670;p27"/>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1" name="Google Shape;7671;p27"/>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2" name="Google Shape;7672;p27"/>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3" name="Google Shape;7673;p27"/>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4" name="Google Shape;7674;p27"/>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5" name="Google Shape;7675;p27"/>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6" name="Google Shape;7676;p27"/>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7" name="Google Shape;7677;p27"/>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8" name="Google Shape;7678;p27"/>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9" name="Google Shape;7679;p27"/>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80" name="Google Shape;7680;p27"/>
          <p:cNvGrpSpPr/>
          <p:nvPr/>
        </p:nvGrpSpPr>
        <p:grpSpPr>
          <a:xfrm flipH="1">
            <a:off x="8484039" y="629728"/>
            <a:ext cx="123669" cy="112229"/>
            <a:chOff x="737385" y="1492952"/>
            <a:chExt cx="161913" cy="146935"/>
          </a:xfrm>
        </p:grpSpPr>
        <p:sp>
          <p:nvSpPr>
            <p:cNvPr id="7681" name="Google Shape;7681;p27"/>
            <p:cNvSpPr/>
            <p:nvPr/>
          </p:nvSpPr>
          <p:spPr>
            <a:xfrm>
              <a:off x="737385" y="1587881"/>
              <a:ext cx="67974" cy="52006"/>
            </a:xfrm>
            <a:custGeom>
              <a:rect b="b" l="l" r="r" t="t"/>
              <a:pathLst>
                <a:path extrusionOk="0" h="1736" w="2269">
                  <a:moveTo>
                    <a:pt x="1135" y="1"/>
                  </a:moveTo>
                  <a:cubicBezTo>
                    <a:pt x="0" y="1"/>
                    <a:pt x="0" y="1735"/>
                    <a:pt x="1135" y="1735"/>
                  </a:cubicBezTo>
                  <a:cubicBezTo>
                    <a:pt x="2269" y="1735"/>
                    <a:pt x="2269" y="1"/>
                    <a:pt x="113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2" name="Google Shape;7682;p27"/>
            <p:cNvSpPr/>
            <p:nvPr/>
          </p:nvSpPr>
          <p:spPr>
            <a:xfrm>
              <a:off x="790346" y="1492952"/>
              <a:ext cx="66985" cy="52995"/>
            </a:xfrm>
            <a:custGeom>
              <a:rect b="b" l="l" r="r" t="t"/>
              <a:pathLst>
                <a:path extrusionOk="0" h="1769" w="2236">
                  <a:moveTo>
                    <a:pt x="1101" y="1"/>
                  </a:moveTo>
                  <a:cubicBezTo>
                    <a:pt x="0" y="1"/>
                    <a:pt x="0" y="1769"/>
                    <a:pt x="1101" y="1769"/>
                  </a:cubicBezTo>
                  <a:cubicBezTo>
                    <a:pt x="2235" y="1769"/>
                    <a:pt x="2235" y="1"/>
                    <a:pt x="11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3" name="Google Shape;7683;p27"/>
            <p:cNvSpPr/>
            <p:nvPr/>
          </p:nvSpPr>
          <p:spPr>
            <a:xfrm>
              <a:off x="832314" y="1587881"/>
              <a:ext cx="66985" cy="52006"/>
            </a:xfrm>
            <a:custGeom>
              <a:rect b="b" l="l" r="r" t="t"/>
              <a:pathLst>
                <a:path extrusionOk="0" h="1736" w="2236">
                  <a:moveTo>
                    <a:pt x="1101" y="1"/>
                  </a:moveTo>
                  <a:cubicBezTo>
                    <a:pt x="0" y="1"/>
                    <a:pt x="0" y="1735"/>
                    <a:pt x="1101" y="1735"/>
                  </a:cubicBezTo>
                  <a:cubicBezTo>
                    <a:pt x="2235" y="1735"/>
                    <a:pt x="2235" y="1"/>
                    <a:pt x="11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84" name="Google Shape;7684;p27"/>
          <p:cNvSpPr/>
          <p:nvPr/>
        </p:nvSpPr>
        <p:spPr>
          <a:xfrm flipH="1">
            <a:off x="-152398" y="-47200"/>
            <a:ext cx="4288460" cy="669714"/>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85" name="Google Shape;7685;p27"/>
          <p:cNvGrpSpPr/>
          <p:nvPr/>
        </p:nvGrpSpPr>
        <p:grpSpPr>
          <a:xfrm flipH="1">
            <a:off x="8741055" y="-201096"/>
            <a:ext cx="334905" cy="906426"/>
            <a:chOff x="904476" y="-243594"/>
            <a:chExt cx="438472" cy="1186732"/>
          </a:xfrm>
        </p:grpSpPr>
        <p:sp>
          <p:nvSpPr>
            <p:cNvPr id="7686" name="Google Shape;7686;p27"/>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7" name="Google Shape;7687;p27"/>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8" name="Google Shape;7688;p27"/>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9" name="Google Shape;7689;p27"/>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0" name="Google Shape;7690;p27"/>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1" name="Google Shape;7691;p27"/>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2" name="Google Shape;7692;p27"/>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3" name="Google Shape;7693;p27"/>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4" name="Google Shape;7694;p27"/>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5" name="Google Shape;7695;p27"/>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6" name="Google Shape;7696;p27"/>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7" name="Google Shape;7697;p27"/>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8" name="Google Shape;7698;p27"/>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9" name="Google Shape;7699;p27"/>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0" name="Google Shape;7700;p27"/>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1" name="Google Shape;7701;p27"/>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2" name="Google Shape;7702;p27"/>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3" name="Google Shape;7703;p27"/>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4" name="Google Shape;7704;p27"/>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5" name="Google Shape;7705;p27"/>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6" name="Google Shape;7706;p27"/>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7" name="Google Shape;7707;p27"/>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8" name="Google Shape;7708;p27"/>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9" name="Google Shape;7709;p27"/>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0" name="Google Shape;7710;p27"/>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1" name="Google Shape;7711;p27"/>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2" name="Google Shape;7712;p27"/>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13" name="Google Shape;7713;p27"/>
          <p:cNvGrpSpPr/>
          <p:nvPr/>
        </p:nvGrpSpPr>
        <p:grpSpPr>
          <a:xfrm flipH="1">
            <a:off x="126303" y="4248248"/>
            <a:ext cx="380417" cy="1030440"/>
            <a:chOff x="7607455" y="4238363"/>
            <a:chExt cx="438017" cy="1186459"/>
          </a:xfrm>
        </p:grpSpPr>
        <p:sp>
          <p:nvSpPr>
            <p:cNvPr id="7714" name="Google Shape;7714;p27"/>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5" name="Google Shape;7715;p27"/>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6" name="Google Shape;7716;p27"/>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7" name="Google Shape;7717;p27"/>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8" name="Google Shape;7718;p27"/>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9" name="Google Shape;7719;p27"/>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0" name="Google Shape;7720;p27"/>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1" name="Google Shape;7721;p27"/>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2" name="Google Shape;7722;p27"/>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3" name="Google Shape;7723;p27"/>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4" name="Google Shape;7724;p27"/>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5" name="Google Shape;7725;p27"/>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6" name="Google Shape;7726;p27"/>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7" name="Google Shape;7727;p27"/>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8" name="Google Shape;7728;p27"/>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9" name="Google Shape;7729;p27"/>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0" name="Google Shape;7730;p27"/>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1" name="Google Shape;7731;p27"/>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2" name="Google Shape;7732;p27"/>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3" name="Google Shape;7733;p27"/>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4" name="Google Shape;7734;p27"/>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5" name="Google Shape;7735;p27"/>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6" name="Google Shape;7736;p27"/>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7" name="Google Shape;7737;p27"/>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38" name="Google Shape;7738;p27"/>
          <p:cNvGrpSpPr/>
          <p:nvPr/>
        </p:nvGrpSpPr>
        <p:grpSpPr>
          <a:xfrm>
            <a:off x="8311012" y="4452607"/>
            <a:ext cx="671388" cy="735384"/>
            <a:chOff x="2318158" y="4088320"/>
            <a:chExt cx="1256104" cy="1375835"/>
          </a:xfrm>
        </p:grpSpPr>
        <p:sp>
          <p:nvSpPr>
            <p:cNvPr id="7739" name="Google Shape;7739;p27"/>
            <p:cNvSpPr/>
            <p:nvPr/>
          </p:nvSpPr>
          <p:spPr>
            <a:xfrm>
              <a:off x="2820748" y="4145416"/>
              <a:ext cx="387171" cy="1065798"/>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0" name="Google Shape;7740;p27"/>
            <p:cNvSpPr/>
            <p:nvPr/>
          </p:nvSpPr>
          <p:spPr>
            <a:xfrm>
              <a:off x="3064285" y="4374694"/>
              <a:ext cx="65277" cy="105990"/>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1" name="Google Shape;7741;p27"/>
            <p:cNvSpPr/>
            <p:nvPr/>
          </p:nvSpPr>
          <p:spPr>
            <a:xfrm>
              <a:off x="2938682" y="4379847"/>
              <a:ext cx="102934" cy="55781"/>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2" name="Google Shape;7742;p27"/>
            <p:cNvSpPr/>
            <p:nvPr/>
          </p:nvSpPr>
          <p:spPr>
            <a:xfrm>
              <a:off x="2984634" y="4243550"/>
              <a:ext cx="61982" cy="103204"/>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3" name="Google Shape;7743;p27"/>
            <p:cNvSpPr/>
            <p:nvPr/>
          </p:nvSpPr>
          <p:spPr>
            <a:xfrm>
              <a:off x="2864723" y="4267424"/>
              <a:ext cx="95984" cy="57548"/>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4" name="Google Shape;7744;p27"/>
            <p:cNvSpPr/>
            <p:nvPr/>
          </p:nvSpPr>
          <p:spPr>
            <a:xfrm>
              <a:off x="2886830" y="4133733"/>
              <a:ext cx="43888" cy="88135"/>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5" name="Google Shape;7745;p27"/>
            <p:cNvSpPr/>
            <p:nvPr/>
          </p:nvSpPr>
          <p:spPr>
            <a:xfrm>
              <a:off x="2800768" y="4184328"/>
              <a:ext cx="81994" cy="56021"/>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6" name="Google Shape;7746;p27"/>
            <p:cNvSpPr/>
            <p:nvPr/>
          </p:nvSpPr>
          <p:spPr>
            <a:xfrm>
              <a:off x="2774797" y="4088320"/>
              <a:ext cx="73995" cy="73606"/>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7" name="Google Shape;7747;p27"/>
            <p:cNvSpPr/>
            <p:nvPr/>
          </p:nvSpPr>
          <p:spPr>
            <a:xfrm>
              <a:off x="2922686" y="4298787"/>
              <a:ext cx="651576" cy="1046356"/>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8" name="Google Shape;7748;p27"/>
            <p:cNvSpPr/>
            <p:nvPr/>
          </p:nvSpPr>
          <p:spPr>
            <a:xfrm>
              <a:off x="2914239" y="4374065"/>
              <a:ext cx="577850" cy="1059986"/>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9" name="Google Shape;7749;p27"/>
            <p:cNvSpPr/>
            <p:nvPr/>
          </p:nvSpPr>
          <p:spPr>
            <a:xfrm>
              <a:off x="3304736" y="4462763"/>
              <a:ext cx="202153" cy="167133"/>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0" name="Google Shape;7750;p27"/>
            <p:cNvSpPr/>
            <p:nvPr/>
          </p:nvSpPr>
          <p:spPr>
            <a:xfrm>
              <a:off x="3227452" y="4556973"/>
              <a:ext cx="280732" cy="217192"/>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1" name="Google Shape;7751;p27"/>
            <p:cNvSpPr/>
            <p:nvPr/>
          </p:nvSpPr>
          <p:spPr>
            <a:xfrm>
              <a:off x="3129528" y="4660889"/>
              <a:ext cx="387830" cy="265723"/>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2" name="Google Shape;7752;p27"/>
            <p:cNvSpPr/>
            <p:nvPr/>
          </p:nvSpPr>
          <p:spPr>
            <a:xfrm>
              <a:off x="3050985" y="4859733"/>
              <a:ext cx="447385" cy="249276"/>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3" name="Google Shape;7753;p27"/>
            <p:cNvSpPr/>
            <p:nvPr/>
          </p:nvSpPr>
          <p:spPr>
            <a:xfrm>
              <a:off x="3031125" y="5077958"/>
              <a:ext cx="279653" cy="177648"/>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4" name="Google Shape;7754;p27"/>
            <p:cNvSpPr/>
            <p:nvPr/>
          </p:nvSpPr>
          <p:spPr>
            <a:xfrm>
              <a:off x="3079562" y="4761449"/>
              <a:ext cx="31995" cy="25015"/>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5" name="Google Shape;7755;p27"/>
            <p:cNvSpPr/>
            <p:nvPr/>
          </p:nvSpPr>
          <p:spPr>
            <a:xfrm>
              <a:off x="3044604" y="4794400"/>
              <a:ext cx="31006" cy="25015"/>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6" name="Google Shape;7756;p27"/>
            <p:cNvSpPr/>
            <p:nvPr/>
          </p:nvSpPr>
          <p:spPr>
            <a:xfrm>
              <a:off x="3030615" y="473544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7" name="Google Shape;7757;p27"/>
            <p:cNvSpPr/>
            <p:nvPr/>
          </p:nvSpPr>
          <p:spPr>
            <a:xfrm>
              <a:off x="3412306" y="4911316"/>
              <a:ext cx="31006" cy="25015"/>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8" name="Google Shape;7758;p27"/>
            <p:cNvSpPr/>
            <p:nvPr/>
          </p:nvSpPr>
          <p:spPr>
            <a:xfrm>
              <a:off x="3373334" y="4941301"/>
              <a:ext cx="31006" cy="24026"/>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9" name="Google Shape;7759;p27"/>
            <p:cNvSpPr/>
            <p:nvPr/>
          </p:nvSpPr>
          <p:spPr>
            <a:xfrm>
              <a:off x="3262410" y="5198109"/>
              <a:ext cx="31006" cy="25015"/>
            </a:xfrm>
            <a:custGeom>
              <a:rect b="b" l="l" r="r" t="t"/>
              <a:pathLst>
                <a:path extrusionOk="0" h="835"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0" name="Google Shape;7760;p27"/>
            <p:cNvSpPr/>
            <p:nvPr/>
          </p:nvSpPr>
          <p:spPr>
            <a:xfrm>
              <a:off x="3220442" y="5231090"/>
              <a:ext cx="31006" cy="23996"/>
            </a:xfrm>
            <a:custGeom>
              <a:rect b="b" l="l" r="r" t="t"/>
              <a:pathLst>
                <a:path extrusionOk="0" h="801"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1" name="Google Shape;7761;p27"/>
            <p:cNvSpPr/>
            <p:nvPr/>
          </p:nvSpPr>
          <p:spPr>
            <a:xfrm>
              <a:off x="3213463" y="4713490"/>
              <a:ext cx="31006" cy="23996"/>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2" name="Google Shape;7762;p27"/>
            <p:cNvSpPr/>
            <p:nvPr/>
          </p:nvSpPr>
          <p:spPr>
            <a:xfrm>
              <a:off x="3190487" y="4654508"/>
              <a:ext cx="31995" cy="24026"/>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3" name="Google Shape;7763;p27"/>
            <p:cNvSpPr/>
            <p:nvPr/>
          </p:nvSpPr>
          <p:spPr>
            <a:xfrm>
              <a:off x="3474254" y="4608556"/>
              <a:ext cx="31006" cy="25015"/>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4" name="Google Shape;7764;p27"/>
            <p:cNvSpPr/>
            <p:nvPr/>
          </p:nvSpPr>
          <p:spPr>
            <a:xfrm>
              <a:off x="3425307" y="4644533"/>
              <a:ext cx="31006" cy="25015"/>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5" name="Google Shape;7765;p27"/>
            <p:cNvSpPr/>
            <p:nvPr/>
          </p:nvSpPr>
          <p:spPr>
            <a:xfrm>
              <a:off x="3366355" y="443268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6" name="Google Shape;7766;p27"/>
            <p:cNvSpPr/>
            <p:nvPr/>
          </p:nvSpPr>
          <p:spPr>
            <a:xfrm>
              <a:off x="3399305" y="4380745"/>
              <a:ext cx="31006" cy="2498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7" name="Google Shape;7767;p27"/>
            <p:cNvSpPr/>
            <p:nvPr/>
          </p:nvSpPr>
          <p:spPr>
            <a:xfrm>
              <a:off x="2318158" y="4324070"/>
              <a:ext cx="815743" cy="1023678"/>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8" name="Google Shape;7768;p27"/>
            <p:cNvSpPr/>
            <p:nvPr/>
          </p:nvSpPr>
          <p:spPr>
            <a:xfrm>
              <a:off x="2392866" y="4415554"/>
              <a:ext cx="574675" cy="1048602"/>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9" name="Google Shape;7769;p27"/>
            <p:cNvSpPr/>
            <p:nvPr/>
          </p:nvSpPr>
          <p:spPr>
            <a:xfrm>
              <a:off x="2751551" y="5149132"/>
              <a:ext cx="166174" cy="158565"/>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0" name="Google Shape;7770;p27"/>
            <p:cNvSpPr/>
            <p:nvPr/>
          </p:nvSpPr>
          <p:spPr>
            <a:xfrm>
              <a:off x="2622654" y="4908320"/>
              <a:ext cx="229145" cy="228066"/>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1" name="Google Shape;7771;p27"/>
            <p:cNvSpPr/>
            <p:nvPr/>
          </p:nvSpPr>
          <p:spPr>
            <a:xfrm>
              <a:off x="2527695" y="4691503"/>
              <a:ext cx="257155" cy="325788"/>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2" name="Google Shape;7772;p27"/>
            <p:cNvSpPr/>
            <p:nvPr/>
          </p:nvSpPr>
          <p:spPr>
            <a:xfrm>
              <a:off x="2544440" y="4684493"/>
              <a:ext cx="132472" cy="171836"/>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3" name="Google Shape;7773;p27"/>
            <p:cNvSpPr/>
            <p:nvPr/>
          </p:nvSpPr>
          <p:spPr>
            <a:xfrm>
              <a:off x="2414165" y="4499638"/>
              <a:ext cx="169829" cy="203411"/>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4" name="Google Shape;7774;p27"/>
            <p:cNvSpPr/>
            <p:nvPr/>
          </p:nvSpPr>
          <p:spPr>
            <a:xfrm>
              <a:off x="2387774" y="4436702"/>
              <a:ext cx="121268" cy="140920"/>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5" name="Google Shape;7775;p27"/>
            <p:cNvSpPr/>
            <p:nvPr/>
          </p:nvSpPr>
          <p:spPr>
            <a:xfrm>
              <a:off x="2915677" y="4698483"/>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6" name="Google Shape;7776;p27"/>
            <p:cNvSpPr/>
            <p:nvPr/>
          </p:nvSpPr>
          <p:spPr>
            <a:xfrm>
              <a:off x="2880719" y="4656515"/>
              <a:ext cx="34002" cy="26003"/>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7" name="Google Shape;7777;p27"/>
            <p:cNvSpPr/>
            <p:nvPr/>
          </p:nvSpPr>
          <p:spPr>
            <a:xfrm>
              <a:off x="2866730" y="4715467"/>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8" name="Google Shape;7778;p27"/>
            <p:cNvSpPr/>
            <p:nvPr/>
          </p:nvSpPr>
          <p:spPr>
            <a:xfrm>
              <a:off x="2392088" y="4963289"/>
              <a:ext cx="34002" cy="26003"/>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9" name="Google Shape;7779;p27"/>
            <p:cNvSpPr/>
            <p:nvPr/>
          </p:nvSpPr>
          <p:spPr>
            <a:xfrm>
              <a:off x="2402093" y="4907332"/>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0" name="Google Shape;7780;p27"/>
            <p:cNvSpPr/>
            <p:nvPr/>
          </p:nvSpPr>
          <p:spPr>
            <a:xfrm>
              <a:off x="2458049" y="4949299"/>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1" name="Google Shape;7781;p27"/>
            <p:cNvSpPr/>
            <p:nvPr/>
          </p:nvSpPr>
          <p:spPr>
            <a:xfrm>
              <a:off x="2541984" y="4390721"/>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2" name="Google Shape;7782;p27"/>
            <p:cNvSpPr/>
            <p:nvPr/>
          </p:nvSpPr>
          <p:spPr>
            <a:xfrm>
              <a:off x="2504001" y="4373736"/>
              <a:ext cx="33013" cy="26003"/>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3" name="Google Shape;7783;p27"/>
            <p:cNvSpPr/>
            <p:nvPr/>
          </p:nvSpPr>
          <p:spPr>
            <a:xfrm>
              <a:off x="2357130" y="4586569"/>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4" name="Google Shape;7784;p27"/>
            <p:cNvSpPr/>
            <p:nvPr/>
          </p:nvSpPr>
          <p:spPr>
            <a:xfrm>
              <a:off x="2357130" y="4621557"/>
              <a:ext cx="34002" cy="26003"/>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5" name="Google Shape;7785;p27"/>
            <p:cNvSpPr/>
            <p:nvPr/>
          </p:nvSpPr>
          <p:spPr>
            <a:xfrm>
              <a:off x="2880719" y="5026225"/>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6" name="Google Shape;7786;p27"/>
            <p:cNvSpPr/>
            <p:nvPr/>
          </p:nvSpPr>
          <p:spPr>
            <a:xfrm>
              <a:off x="2677861" y="5183102"/>
              <a:ext cx="34032" cy="27022"/>
            </a:xfrm>
            <a:custGeom>
              <a:rect b="b" l="l" r="r" t="t"/>
              <a:pathLst>
                <a:path extrusionOk="0" h="902" w="1136">
                  <a:moveTo>
                    <a:pt x="568" y="1"/>
                  </a:moveTo>
                  <a:cubicBezTo>
                    <a:pt x="1" y="1"/>
                    <a:pt x="1" y="902"/>
                    <a:pt x="568" y="902"/>
                  </a:cubicBezTo>
                  <a:cubicBezTo>
                    <a:pt x="1135" y="902"/>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7" name="Google Shape;7787;p27"/>
            <p:cNvSpPr/>
            <p:nvPr/>
          </p:nvSpPr>
          <p:spPr>
            <a:xfrm>
              <a:off x="2562953" y="4876358"/>
              <a:ext cx="34032" cy="26003"/>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8" name="Google Shape;7788;p27"/>
            <p:cNvSpPr/>
            <p:nvPr/>
          </p:nvSpPr>
          <p:spPr>
            <a:xfrm>
              <a:off x="2824762" y="4851375"/>
              <a:ext cx="34002" cy="26992"/>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89" name="Google Shape;7789;p27"/>
          <p:cNvGrpSpPr/>
          <p:nvPr/>
        </p:nvGrpSpPr>
        <p:grpSpPr>
          <a:xfrm flipH="1">
            <a:off x="2777812" y="483730"/>
            <a:ext cx="427467" cy="557061"/>
            <a:chOff x="3289399" y="3455662"/>
            <a:chExt cx="436502" cy="569243"/>
          </a:xfrm>
        </p:grpSpPr>
        <p:sp>
          <p:nvSpPr>
            <p:cNvPr id="7790" name="Google Shape;7790;p27"/>
            <p:cNvSpPr/>
            <p:nvPr/>
          </p:nvSpPr>
          <p:spPr>
            <a:xfrm>
              <a:off x="3289399" y="3590341"/>
              <a:ext cx="418746" cy="434563"/>
            </a:xfrm>
            <a:custGeom>
              <a:rect b="b" l="l" r="r" t="t"/>
              <a:pathLst>
                <a:path extrusionOk="0" h="14506" w="13978">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1" name="Google Shape;7791;p27"/>
            <p:cNvSpPr/>
            <p:nvPr/>
          </p:nvSpPr>
          <p:spPr>
            <a:xfrm>
              <a:off x="3404877" y="3455662"/>
              <a:ext cx="321025" cy="474737"/>
            </a:xfrm>
            <a:custGeom>
              <a:rect b="b" l="l" r="r" t="t"/>
              <a:pathLst>
                <a:path extrusionOk="0" h="15847" w="10716">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2" name="Google Shape;7792;p27"/>
            <p:cNvSpPr/>
            <p:nvPr/>
          </p:nvSpPr>
          <p:spPr>
            <a:xfrm>
              <a:off x="3505857" y="3642074"/>
              <a:ext cx="155300" cy="125672"/>
            </a:xfrm>
            <a:custGeom>
              <a:rect b="b" l="l" r="r" t="t"/>
              <a:pathLst>
                <a:path extrusionOk="0" h="4195" w="5184">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3" name="Google Shape;7793;p27"/>
            <p:cNvSpPr/>
            <p:nvPr/>
          </p:nvSpPr>
          <p:spPr>
            <a:xfrm>
              <a:off x="3517210" y="3702794"/>
              <a:ext cx="89992" cy="89932"/>
            </a:xfrm>
            <a:custGeom>
              <a:rect b="b" l="l" r="r" t="t"/>
              <a:pathLst>
                <a:path extrusionOk="0" h="3002" w="3004">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4" name="Google Shape;7794;p27"/>
            <p:cNvSpPr/>
            <p:nvPr/>
          </p:nvSpPr>
          <p:spPr>
            <a:xfrm>
              <a:off x="3432196" y="3767648"/>
              <a:ext cx="125222" cy="117284"/>
            </a:xfrm>
            <a:custGeom>
              <a:rect b="b" l="l" r="r" t="t"/>
              <a:pathLst>
                <a:path extrusionOk="0" h="3915" w="418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5" name="Google Shape;7795;p27"/>
            <p:cNvSpPr/>
            <p:nvPr/>
          </p:nvSpPr>
          <p:spPr>
            <a:xfrm>
              <a:off x="3444268" y="3829146"/>
              <a:ext cx="62012" cy="58986"/>
            </a:xfrm>
            <a:custGeom>
              <a:rect b="b" l="l" r="r" t="t"/>
              <a:pathLst>
                <a:path extrusionOk="0" h="1969" w="207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6" name="Google Shape;7796;p27"/>
            <p:cNvSpPr/>
            <p:nvPr/>
          </p:nvSpPr>
          <p:spPr>
            <a:xfrm>
              <a:off x="3402301" y="3870754"/>
              <a:ext cx="60005" cy="61353"/>
            </a:xfrm>
            <a:custGeom>
              <a:rect b="b" l="l" r="r" t="t"/>
              <a:pathLst>
                <a:path extrusionOk="0" h="2048" w="2003">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7" name="Google Shape;7797;p27"/>
            <p:cNvSpPr/>
            <p:nvPr/>
          </p:nvSpPr>
          <p:spPr>
            <a:xfrm>
              <a:off x="3395321" y="3762196"/>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8" name="Google Shape;7798;p27"/>
            <p:cNvSpPr/>
            <p:nvPr/>
          </p:nvSpPr>
          <p:spPr>
            <a:xfrm>
              <a:off x="3388312" y="378819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9" name="Google Shape;7799;p27"/>
            <p:cNvSpPr/>
            <p:nvPr/>
          </p:nvSpPr>
          <p:spPr>
            <a:xfrm>
              <a:off x="3375341" y="3765221"/>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0" name="Google Shape;7800;p27"/>
            <p:cNvSpPr/>
            <p:nvPr/>
          </p:nvSpPr>
          <p:spPr>
            <a:xfrm>
              <a:off x="3388312" y="395606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1" name="Google Shape;7801;p27"/>
            <p:cNvSpPr/>
            <p:nvPr/>
          </p:nvSpPr>
          <p:spPr>
            <a:xfrm>
              <a:off x="3378337" y="393408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2" name="Google Shape;7802;p27"/>
            <p:cNvSpPr/>
            <p:nvPr/>
          </p:nvSpPr>
          <p:spPr>
            <a:xfrm>
              <a:off x="3365336" y="396205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3" name="Google Shape;7803;p27"/>
            <p:cNvSpPr/>
            <p:nvPr/>
          </p:nvSpPr>
          <p:spPr>
            <a:xfrm>
              <a:off x="3565198" y="3891124"/>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4" name="Google Shape;7804;p27"/>
            <p:cNvSpPr/>
            <p:nvPr/>
          </p:nvSpPr>
          <p:spPr>
            <a:xfrm>
              <a:off x="3559177" y="3918084"/>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5" name="Google Shape;7805;p27"/>
            <p:cNvSpPr/>
            <p:nvPr/>
          </p:nvSpPr>
          <p:spPr>
            <a:xfrm>
              <a:off x="3545188" y="3899092"/>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6" name="Google Shape;7806;p27"/>
            <p:cNvSpPr/>
            <p:nvPr/>
          </p:nvSpPr>
          <p:spPr>
            <a:xfrm>
              <a:off x="3471258" y="3618320"/>
              <a:ext cx="15009" cy="11024"/>
            </a:xfrm>
            <a:custGeom>
              <a:rect b="b" l="l" r="r" t="t"/>
              <a:pathLst>
                <a:path extrusionOk="0" h="368" w="501">
                  <a:moveTo>
                    <a:pt x="234" y="1"/>
                  </a:moveTo>
                  <a:cubicBezTo>
                    <a:pt x="1" y="1"/>
                    <a:pt x="1" y="367"/>
                    <a:pt x="234" y="367"/>
                  </a:cubicBezTo>
                  <a:lnTo>
                    <a:pt x="267" y="367"/>
                  </a:ln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7" name="Google Shape;7807;p27"/>
            <p:cNvSpPr/>
            <p:nvPr/>
          </p:nvSpPr>
          <p:spPr>
            <a:xfrm>
              <a:off x="3460265" y="3646298"/>
              <a:ext cx="15009" cy="11024"/>
            </a:xfrm>
            <a:custGeom>
              <a:rect b="b" l="l" r="r" t="t"/>
              <a:pathLst>
                <a:path extrusionOk="0" h="368" w="501">
                  <a:moveTo>
                    <a:pt x="267" y="1"/>
                  </a:moveTo>
                  <a:cubicBezTo>
                    <a:pt x="1" y="1"/>
                    <a:pt x="1" y="367"/>
                    <a:pt x="267" y="367"/>
                  </a:cubicBez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8" name="Google Shape;7808;p27"/>
            <p:cNvSpPr/>
            <p:nvPr/>
          </p:nvSpPr>
          <p:spPr>
            <a:xfrm>
              <a:off x="3445287" y="3621315"/>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9" name="Google Shape;7809;p27"/>
            <p:cNvSpPr/>
            <p:nvPr/>
          </p:nvSpPr>
          <p:spPr>
            <a:xfrm>
              <a:off x="3662104"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0" name="Google Shape;7810;p27"/>
            <p:cNvSpPr/>
            <p:nvPr/>
          </p:nvSpPr>
          <p:spPr>
            <a:xfrm>
              <a:off x="3649133" y="3808177"/>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1" name="Google Shape;7811;p27"/>
            <p:cNvSpPr/>
            <p:nvPr/>
          </p:nvSpPr>
          <p:spPr>
            <a:xfrm>
              <a:off x="3640116"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12" name="Google Shape;7812;p27"/>
          <p:cNvGrpSpPr/>
          <p:nvPr/>
        </p:nvGrpSpPr>
        <p:grpSpPr>
          <a:xfrm flipH="1" rot="494480">
            <a:off x="125912" y="-250829"/>
            <a:ext cx="1529325" cy="1568371"/>
            <a:chOff x="7973149" y="-201092"/>
            <a:chExt cx="1116750" cy="1145263"/>
          </a:xfrm>
        </p:grpSpPr>
        <p:sp>
          <p:nvSpPr>
            <p:cNvPr id="7813" name="Google Shape;7813;p27"/>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4" name="Google Shape;7814;p27"/>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5" name="Google Shape;7815;p27"/>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6" name="Google Shape;7816;p27"/>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7" name="Google Shape;7817;p27"/>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8" name="Google Shape;7818;p27"/>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9" name="Google Shape;7819;p27"/>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0" name="Google Shape;7820;p27"/>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1" name="Google Shape;7821;p27"/>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2" name="Google Shape;7822;p27"/>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3" name="Google Shape;7823;p27"/>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4" name="Google Shape;7824;p27"/>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5" name="Google Shape;7825;p27"/>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6" name="Google Shape;7826;p27"/>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7" name="Google Shape;7827;p27"/>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8" name="Google Shape;7828;p27"/>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9" name="Google Shape;7829;p27"/>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0" name="Google Shape;7830;p27"/>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1" name="Google Shape;7831;p27"/>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2" name="Google Shape;7832;p27"/>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3" name="Google Shape;7833;p27"/>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4" name="Google Shape;7834;p27"/>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5" name="Google Shape;7835;p27"/>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6" name="Google Shape;7836;p27"/>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7" name="Google Shape;7837;p27"/>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8" name="Google Shape;7838;p27"/>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9" name="Google Shape;7839;p27"/>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0" name="Google Shape;7840;p27"/>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1" name="Google Shape;7841;p27"/>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2" name="Google Shape;7842;p27"/>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3" name="Google Shape;7843;p27"/>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4" name="Google Shape;7844;p27"/>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5" name="Google Shape;7845;p27"/>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6" name="Google Shape;7846;p27"/>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7" name="Google Shape;7847;p27"/>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8" name="Google Shape;7848;p27"/>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9" name="Google Shape;7849;p27"/>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0" name="Google Shape;7850;p27"/>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1" name="Google Shape;7851;p27"/>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2" name="Google Shape;7852;p27"/>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3" name="Google Shape;7853;p27"/>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4" name="Google Shape;7854;p27"/>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5" name="Google Shape;7855;p27"/>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6" name="Google Shape;7856;p27"/>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7" name="Google Shape;7857;p27"/>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8" name="Google Shape;7858;p27"/>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9" name="Google Shape;7859;p27"/>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0" name="Google Shape;7860;p27"/>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1" name="Google Shape;7861;p27"/>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2" name="Google Shape;7862;p27"/>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3" name="Google Shape;7863;p27"/>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4" name="Google Shape;7864;p27"/>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5" name="Google Shape;7865;p27"/>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6" name="Google Shape;7866;p27"/>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7" name="Google Shape;7867;p27"/>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8" name="Google Shape;7868;p27"/>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9" name="Google Shape;7869;p27"/>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0" name="Google Shape;7870;p27"/>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1" name="Google Shape;7871;p27"/>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2" name="Google Shape;7872;p27"/>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3" name="Google Shape;7873;p27"/>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74" name="Google Shape;7874;p27"/>
          <p:cNvGrpSpPr/>
          <p:nvPr/>
        </p:nvGrpSpPr>
        <p:grpSpPr>
          <a:xfrm flipH="1" rot="5400000">
            <a:off x="1317857" y="93879"/>
            <a:ext cx="161913" cy="145916"/>
            <a:chOff x="7737341" y="1046941"/>
            <a:chExt cx="161913" cy="145916"/>
          </a:xfrm>
        </p:grpSpPr>
        <p:sp>
          <p:nvSpPr>
            <p:cNvPr id="7875" name="Google Shape;7875;p27"/>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6" name="Google Shape;7876;p27"/>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7" name="Google Shape;7877;p27"/>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78" name="Google Shape;7878;p27"/>
          <p:cNvGrpSpPr/>
          <p:nvPr/>
        </p:nvGrpSpPr>
        <p:grpSpPr>
          <a:xfrm flipH="1" rot="5400000">
            <a:off x="118307" y="963704"/>
            <a:ext cx="161913" cy="145916"/>
            <a:chOff x="7737341" y="1046941"/>
            <a:chExt cx="161913" cy="145916"/>
          </a:xfrm>
        </p:grpSpPr>
        <p:sp>
          <p:nvSpPr>
            <p:cNvPr id="7879" name="Google Shape;7879;p27"/>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0" name="Google Shape;7880;p27"/>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1" name="Google Shape;7881;p27"/>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82" name="Google Shape;7882;p27"/>
          <p:cNvGrpSpPr/>
          <p:nvPr/>
        </p:nvGrpSpPr>
        <p:grpSpPr>
          <a:xfrm flipH="1" rot="5400000">
            <a:off x="1065507" y="1125629"/>
            <a:ext cx="161913" cy="145916"/>
            <a:chOff x="7737341" y="1046941"/>
            <a:chExt cx="161913" cy="145916"/>
          </a:xfrm>
        </p:grpSpPr>
        <p:sp>
          <p:nvSpPr>
            <p:cNvPr id="7883" name="Google Shape;7883;p27"/>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4" name="Google Shape;7884;p27"/>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5" name="Google Shape;7885;p27"/>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48" name="Shape 748"/>
        <p:cNvGrpSpPr/>
        <p:nvPr/>
      </p:nvGrpSpPr>
      <p:grpSpPr>
        <a:xfrm>
          <a:off x="0" y="0"/>
          <a:ext cx="0" cy="0"/>
          <a:chOff x="0" y="0"/>
          <a:chExt cx="0" cy="0"/>
        </a:xfrm>
      </p:grpSpPr>
      <p:grpSp>
        <p:nvGrpSpPr>
          <p:cNvPr id="749" name="Google Shape;749;p4"/>
          <p:cNvGrpSpPr/>
          <p:nvPr/>
        </p:nvGrpSpPr>
        <p:grpSpPr>
          <a:xfrm flipH="1" rot="-5400000">
            <a:off x="469170" y="-164267"/>
            <a:ext cx="255434" cy="662200"/>
            <a:chOff x="1823086" y="-208516"/>
            <a:chExt cx="433159" cy="1122944"/>
          </a:xfrm>
        </p:grpSpPr>
        <p:sp>
          <p:nvSpPr>
            <p:cNvPr id="750" name="Google Shape;750;p4"/>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4"/>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4"/>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4"/>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4"/>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4"/>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8" name="Google Shape;758;p4"/>
          <p:cNvGrpSpPr/>
          <p:nvPr/>
        </p:nvGrpSpPr>
        <p:grpSpPr>
          <a:xfrm>
            <a:off x="202008" y="-176001"/>
            <a:ext cx="471978" cy="659725"/>
            <a:chOff x="1897495" y="-461400"/>
            <a:chExt cx="815443" cy="1139815"/>
          </a:xfrm>
        </p:grpSpPr>
        <p:sp>
          <p:nvSpPr>
            <p:cNvPr id="759" name="Google Shape;759;p4"/>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4"/>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4"/>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4"/>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4"/>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4"/>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4"/>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4"/>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4"/>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4"/>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4"/>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4"/>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4"/>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4"/>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4"/>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4"/>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4"/>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4"/>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4"/>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4"/>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4"/>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4"/>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1" name="Google Shape;781;p4"/>
          <p:cNvSpPr txBox="1"/>
          <p:nvPr>
            <p:ph type="title"/>
          </p:nvPr>
        </p:nvSpPr>
        <p:spPr>
          <a:xfrm>
            <a:off x="927975" y="521625"/>
            <a:ext cx="5723400" cy="5604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2" name="Google Shape;782;p4"/>
          <p:cNvSpPr txBox="1"/>
          <p:nvPr>
            <p:ph idx="1" type="body"/>
          </p:nvPr>
        </p:nvSpPr>
        <p:spPr>
          <a:xfrm>
            <a:off x="939150" y="1142825"/>
            <a:ext cx="7455900" cy="36369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91179"/>
              </a:buClr>
              <a:buSzPts val="1200"/>
              <a:buFont typeface="Nunito"/>
              <a:buAutoNum type="arabicPeriod"/>
              <a:defRPr sz="1200">
                <a:latin typeface="Nunito"/>
                <a:ea typeface="Nunito"/>
                <a:cs typeface="Nunito"/>
                <a:sym typeface="Nunito"/>
              </a:defRPr>
            </a:lvl1pPr>
            <a:lvl2pPr indent="-304800" lvl="1" marL="914400" rtl="0">
              <a:spcBef>
                <a:spcPts val="0"/>
              </a:spcBef>
              <a:spcAft>
                <a:spcPts val="0"/>
              </a:spcAft>
              <a:buClr>
                <a:srgbClr val="091179"/>
              </a:buClr>
              <a:buSzPts val="1200"/>
              <a:buFont typeface="Nunito"/>
              <a:buAutoNum type="alphaLcPeriod"/>
              <a:defRPr/>
            </a:lvl2pPr>
            <a:lvl3pPr indent="-304800" lvl="2" marL="1371600" rtl="0">
              <a:spcBef>
                <a:spcPts val="0"/>
              </a:spcBef>
              <a:spcAft>
                <a:spcPts val="0"/>
              </a:spcAft>
              <a:buClr>
                <a:srgbClr val="091179"/>
              </a:buClr>
              <a:buSzPts val="1200"/>
              <a:buFont typeface="Nunito"/>
              <a:buAutoNum type="romanLcPeriod"/>
              <a:defRPr/>
            </a:lvl3pPr>
            <a:lvl4pPr indent="-304800" lvl="3" marL="1828800" rtl="0">
              <a:spcBef>
                <a:spcPts val="0"/>
              </a:spcBef>
              <a:spcAft>
                <a:spcPts val="0"/>
              </a:spcAft>
              <a:buClr>
                <a:srgbClr val="091179"/>
              </a:buClr>
              <a:buSzPts val="1200"/>
              <a:buFont typeface="Nunito"/>
              <a:buAutoNum type="arabicPeriod"/>
              <a:defRPr/>
            </a:lvl4pPr>
            <a:lvl5pPr indent="-304800" lvl="4" marL="2286000" rtl="0">
              <a:spcBef>
                <a:spcPts val="0"/>
              </a:spcBef>
              <a:spcAft>
                <a:spcPts val="0"/>
              </a:spcAft>
              <a:buClr>
                <a:srgbClr val="091179"/>
              </a:buClr>
              <a:buSzPts val="1200"/>
              <a:buFont typeface="Nunito"/>
              <a:buAutoNum type="alphaLcPeriod"/>
              <a:defRPr/>
            </a:lvl5pPr>
            <a:lvl6pPr indent="-304800" lvl="5" marL="2743200" rtl="0">
              <a:spcBef>
                <a:spcPts val="0"/>
              </a:spcBef>
              <a:spcAft>
                <a:spcPts val="0"/>
              </a:spcAft>
              <a:buClr>
                <a:srgbClr val="091179"/>
              </a:buClr>
              <a:buSzPts val="1200"/>
              <a:buFont typeface="Nunito"/>
              <a:buAutoNum type="romanLcPeriod"/>
              <a:defRPr/>
            </a:lvl6pPr>
            <a:lvl7pPr indent="-304800" lvl="6" marL="3200400" rtl="0">
              <a:spcBef>
                <a:spcPts val="0"/>
              </a:spcBef>
              <a:spcAft>
                <a:spcPts val="0"/>
              </a:spcAft>
              <a:buClr>
                <a:srgbClr val="091179"/>
              </a:buClr>
              <a:buSzPts val="1200"/>
              <a:buFont typeface="Nunito"/>
              <a:buAutoNum type="arabicPeriod"/>
              <a:defRPr/>
            </a:lvl7pPr>
            <a:lvl8pPr indent="-304800" lvl="7" marL="3657600" rtl="0">
              <a:spcBef>
                <a:spcPts val="0"/>
              </a:spcBef>
              <a:spcAft>
                <a:spcPts val="0"/>
              </a:spcAft>
              <a:buClr>
                <a:srgbClr val="674EA7"/>
              </a:buClr>
              <a:buSzPts val="1200"/>
              <a:buFont typeface="Inconsolata"/>
              <a:buAutoNum type="alphaLcPeriod"/>
              <a:defRPr/>
            </a:lvl8pPr>
            <a:lvl9pPr indent="-304800" lvl="8" marL="4114800" rtl="0">
              <a:spcBef>
                <a:spcPts val="0"/>
              </a:spcBef>
              <a:spcAft>
                <a:spcPts val="0"/>
              </a:spcAft>
              <a:buClr>
                <a:srgbClr val="674EA7"/>
              </a:buClr>
              <a:buSzPts val="1200"/>
              <a:buFont typeface="Arial"/>
              <a:buAutoNum type="romanLcPeriod"/>
              <a:defRPr/>
            </a:lvl9pPr>
          </a:lstStyle>
          <a:p/>
        </p:txBody>
      </p:sp>
      <p:grpSp>
        <p:nvGrpSpPr>
          <p:cNvPr id="783" name="Google Shape;783;p4"/>
          <p:cNvGrpSpPr/>
          <p:nvPr/>
        </p:nvGrpSpPr>
        <p:grpSpPr>
          <a:xfrm>
            <a:off x="468253" y="629728"/>
            <a:ext cx="123669" cy="112229"/>
            <a:chOff x="737385" y="1492952"/>
            <a:chExt cx="161913" cy="146935"/>
          </a:xfrm>
        </p:grpSpPr>
        <p:sp>
          <p:nvSpPr>
            <p:cNvPr id="784" name="Google Shape;784;p4"/>
            <p:cNvSpPr/>
            <p:nvPr/>
          </p:nvSpPr>
          <p:spPr>
            <a:xfrm>
              <a:off x="737385" y="1587881"/>
              <a:ext cx="67974" cy="52006"/>
            </a:xfrm>
            <a:custGeom>
              <a:rect b="b" l="l" r="r" t="t"/>
              <a:pathLst>
                <a:path extrusionOk="0" h="1736" w="2269">
                  <a:moveTo>
                    <a:pt x="1135" y="1"/>
                  </a:moveTo>
                  <a:cubicBezTo>
                    <a:pt x="0" y="1"/>
                    <a:pt x="0" y="1735"/>
                    <a:pt x="1135" y="1735"/>
                  </a:cubicBezTo>
                  <a:cubicBezTo>
                    <a:pt x="2269" y="1735"/>
                    <a:pt x="2269" y="1"/>
                    <a:pt x="113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4"/>
            <p:cNvSpPr/>
            <p:nvPr/>
          </p:nvSpPr>
          <p:spPr>
            <a:xfrm>
              <a:off x="790346" y="1492952"/>
              <a:ext cx="66985" cy="52995"/>
            </a:xfrm>
            <a:custGeom>
              <a:rect b="b" l="l" r="r" t="t"/>
              <a:pathLst>
                <a:path extrusionOk="0" h="1769" w="2236">
                  <a:moveTo>
                    <a:pt x="1101" y="1"/>
                  </a:moveTo>
                  <a:cubicBezTo>
                    <a:pt x="0" y="1"/>
                    <a:pt x="0" y="1769"/>
                    <a:pt x="1101" y="1769"/>
                  </a:cubicBezTo>
                  <a:cubicBezTo>
                    <a:pt x="2235" y="1769"/>
                    <a:pt x="2235" y="1"/>
                    <a:pt x="11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4"/>
            <p:cNvSpPr/>
            <p:nvPr/>
          </p:nvSpPr>
          <p:spPr>
            <a:xfrm>
              <a:off x="832314" y="1587881"/>
              <a:ext cx="66985" cy="52006"/>
            </a:xfrm>
            <a:custGeom>
              <a:rect b="b" l="l" r="r" t="t"/>
              <a:pathLst>
                <a:path extrusionOk="0" h="1736" w="2236">
                  <a:moveTo>
                    <a:pt x="1101" y="1"/>
                  </a:moveTo>
                  <a:cubicBezTo>
                    <a:pt x="0" y="1"/>
                    <a:pt x="0" y="1735"/>
                    <a:pt x="1101" y="1735"/>
                  </a:cubicBezTo>
                  <a:cubicBezTo>
                    <a:pt x="2235" y="1735"/>
                    <a:pt x="2235" y="1"/>
                    <a:pt x="11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7" name="Google Shape;787;p4"/>
          <p:cNvSpPr/>
          <p:nvPr/>
        </p:nvSpPr>
        <p:spPr>
          <a:xfrm>
            <a:off x="4939899" y="-47200"/>
            <a:ext cx="4288460" cy="669714"/>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8" name="Google Shape;788;p4"/>
          <p:cNvGrpSpPr/>
          <p:nvPr/>
        </p:nvGrpSpPr>
        <p:grpSpPr>
          <a:xfrm>
            <a:off x="2" y="-201096"/>
            <a:ext cx="334905" cy="906426"/>
            <a:chOff x="904476" y="-243594"/>
            <a:chExt cx="438472" cy="1186732"/>
          </a:xfrm>
        </p:grpSpPr>
        <p:sp>
          <p:nvSpPr>
            <p:cNvPr id="789" name="Google Shape;789;p4"/>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4"/>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4"/>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4"/>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4"/>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4"/>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4"/>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4"/>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4"/>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4"/>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4"/>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4"/>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4"/>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4"/>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4"/>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4"/>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4"/>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4"/>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4"/>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4"/>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4"/>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4"/>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4"/>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4"/>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4"/>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4"/>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4"/>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6" name="Google Shape;816;p4"/>
          <p:cNvGrpSpPr/>
          <p:nvPr/>
        </p:nvGrpSpPr>
        <p:grpSpPr>
          <a:xfrm>
            <a:off x="8569241" y="4248248"/>
            <a:ext cx="380417" cy="1030440"/>
            <a:chOff x="7607455" y="4238363"/>
            <a:chExt cx="438017" cy="1186459"/>
          </a:xfrm>
        </p:grpSpPr>
        <p:sp>
          <p:nvSpPr>
            <p:cNvPr id="817" name="Google Shape;817;p4"/>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4"/>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4"/>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4"/>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4"/>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4"/>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4"/>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4"/>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4"/>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4"/>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4"/>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4"/>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4"/>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4"/>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4"/>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4"/>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4"/>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4"/>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4"/>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4"/>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4"/>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4"/>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4"/>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4"/>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1" name="Google Shape;841;p4"/>
          <p:cNvGrpSpPr/>
          <p:nvPr/>
        </p:nvGrpSpPr>
        <p:grpSpPr>
          <a:xfrm flipH="1">
            <a:off x="93561" y="4452607"/>
            <a:ext cx="671388" cy="735384"/>
            <a:chOff x="2318158" y="4088320"/>
            <a:chExt cx="1256104" cy="1375835"/>
          </a:xfrm>
        </p:grpSpPr>
        <p:sp>
          <p:nvSpPr>
            <p:cNvPr id="842" name="Google Shape;842;p4"/>
            <p:cNvSpPr/>
            <p:nvPr/>
          </p:nvSpPr>
          <p:spPr>
            <a:xfrm>
              <a:off x="2820748" y="4145416"/>
              <a:ext cx="387171" cy="1065798"/>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4"/>
            <p:cNvSpPr/>
            <p:nvPr/>
          </p:nvSpPr>
          <p:spPr>
            <a:xfrm>
              <a:off x="3064285" y="4374694"/>
              <a:ext cx="65277" cy="105990"/>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4"/>
            <p:cNvSpPr/>
            <p:nvPr/>
          </p:nvSpPr>
          <p:spPr>
            <a:xfrm>
              <a:off x="2938682" y="4379847"/>
              <a:ext cx="102934" cy="55781"/>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4"/>
            <p:cNvSpPr/>
            <p:nvPr/>
          </p:nvSpPr>
          <p:spPr>
            <a:xfrm>
              <a:off x="2984634" y="4243550"/>
              <a:ext cx="61982" cy="103204"/>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4"/>
            <p:cNvSpPr/>
            <p:nvPr/>
          </p:nvSpPr>
          <p:spPr>
            <a:xfrm>
              <a:off x="2864723" y="4267424"/>
              <a:ext cx="95984" cy="57548"/>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
            <p:cNvSpPr/>
            <p:nvPr/>
          </p:nvSpPr>
          <p:spPr>
            <a:xfrm>
              <a:off x="2886830" y="4133733"/>
              <a:ext cx="43888" cy="88135"/>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4"/>
            <p:cNvSpPr/>
            <p:nvPr/>
          </p:nvSpPr>
          <p:spPr>
            <a:xfrm>
              <a:off x="2800768" y="4184328"/>
              <a:ext cx="81994" cy="56021"/>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4"/>
            <p:cNvSpPr/>
            <p:nvPr/>
          </p:nvSpPr>
          <p:spPr>
            <a:xfrm>
              <a:off x="2774797" y="4088320"/>
              <a:ext cx="73995" cy="73606"/>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4"/>
            <p:cNvSpPr/>
            <p:nvPr/>
          </p:nvSpPr>
          <p:spPr>
            <a:xfrm>
              <a:off x="2922686" y="4298787"/>
              <a:ext cx="651576" cy="1046356"/>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4"/>
            <p:cNvSpPr/>
            <p:nvPr/>
          </p:nvSpPr>
          <p:spPr>
            <a:xfrm>
              <a:off x="2914239" y="4374065"/>
              <a:ext cx="577850" cy="1059986"/>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4"/>
            <p:cNvSpPr/>
            <p:nvPr/>
          </p:nvSpPr>
          <p:spPr>
            <a:xfrm>
              <a:off x="3304736" y="4462763"/>
              <a:ext cx="202153" cy="167133"/>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4"/>
            <p:cNvSpPr/>
            <p:nvPr/>
          </p:nvSpPr>
          <p:spPr>
            <a:xfrm>
              <a:off x="3227452" y="4556973"/>
              <a:ext cx="280732" cy="217192"/>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4"/>
            <p:cNvSpPr/>
            <p:nvPr/>
          </p:nvSpPr>
          <p:spPr>
            <a:xfrm>
              <a:off x="3129528" y="4660889"/>
              <a:ext cx="387830" cy="265723"/>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4"/>
            <p:cNvSpPr/>
            <p:nvPr/>
          </p:nvSpPr>
          <p:spPr>
            <a:xfrm>
              <a:off x="3050985" y="4859733"/>
              <a:ext cx="447385" cy="249276"/>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4"/>
            <p:cNvSpPr/>
            <p:nvPr/>
          </p:nvSpPr>
          <p:spPr>
            <a:xfrm>
              <a:off x="3031125" y="5077958"/>
              <a:ext cx="279653" cy="177648"/>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4"/>
            <p:cNvSpPr/>
            <p:nvPr/>
          </p:nvSpPr>
          <p:spPr>
            <a:xfrm>
              <a:off x="3079562" y="4761449"/>
              <a:ext cx="31995" cy="25015"/>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4"/>
            <p:cNvSpPr/>
            <p:nvPr/>
          </p:nvSpPr>
          <p:spPr>
            <a:xfrm>
              <a:off x="3044604" y="4794400"/>
              <a:ext cx="31006" cy="25015"/>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4"/>
            <p:cNvSpPr/>
            <p:nvPr/>
          </p:nvSpPr>
          <p:spPr>
            <a:xfrm>
              <a:off x="3030615" y="473544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4"/>
            <p:cNvSpPr/>
            <p:nvPr/>
          </p:nvSpPr>
          <p:spPr>
            <a:xfrm>
              <a:off x="3412306" y="4911316"/>
              <a:ext cx="31006" cy="25015"/>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4"/>
            <p:cNvSpPr/>
            <p:nvPr/>
          </p:nvSpPr>
          <p:spPr>
            <a:xfrm>
              <a:off x="3373334" y="4941301"/>
              <a:ext cx="31006" cy="24026"/>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4"/>
            <p:cNvSpPr/>
            <p:nvPr/>
          </p:nvSpPr>
          <p:spPr>
            <a:xfrm>
              <a:off x="3262410" y="5198109"/>
              <a:ext cx="31006" cy="25015"/>
            </a:xfrm>
            <a:custGeom>
              <a:rect b="b" l="l" r="r" t="t"/>
              <a:pathLst>
                <a:path extrusionOk="0" h="835"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4"/>
            <p:cNvSpPr/>
            <p:nvPr/>
          </p:nvSpPr>
          <p:spPr>
            <a:xfrm>
              <a:off x="3220442" y="5231090"/>
              <a:ext cx="31006" cy="23996"/>
            </a:xfrm>
            <a:custGeom>
              <a:rect b="b" l="l" r="r" t="t"/>
              <a:pathLst>
                <a:path extrusionOk="0" h="801"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4"/>
            <p:cNvSpPr/>
            <p:nvPr/>
          </p:nvSpPr>
          <p:spPr>
            <a:xfrm>
              <a:off x="3213463" y="4713490"/>
              <a:ext cx="31006" cy="23996"/>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4"/>
            <p:cNvSpPr/>
            <p:nvPr/>
          </p:nvSpPr>
          <p:spPr>
            <a:xfrm>
              <a:off x="3190487" y="4654508"/>
              <a:ext cx="31995" cy="24026"/>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4"/>
            <p:cNvSpPr/>
            <p:nvPr/>
          </p:nvSpPr>
          <p:spPr>
            <a:xfrm>
              <a:off x="3474254" y="4608556"/>
              <a:ext cx="31006" cy="25015"/>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
            <p:cNvSpPr/>
            <p:nvPr/>
          </p:nvSpPr>
          <p:spPr>
            <a:xfrm>
              <a:off x="3425307" y="4644533"/>
              <a:ext cx="31006" cy="25015"/>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4"/>
            <p:cNvSpPr/>
            <p:nvPr/>
          </p:nvSpPr>
          <p:spPr>
            <a:xfrm>
              <a:off x="3366355" y="443268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4"/>
            <p:cNvSpPr/>
            <p:nvPr/>
          </p:nvSpPr>
          <p:spPr>
            <a:xfrm>
              <a:off x="3399305" y="4380745"/>
              <a:ext cx="31006" cy="2498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4"/>
            <p:cNvSpPr/>
            <p:nvPr/>
          </p:nvSpPr>
          <p:spPr>
            <a:xfrm>
              <a:off x="2318158" y="4324070"/>
              <a:ext cx="815743" cy="1023678"/>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4"/>
            <p:cNvSpPr/>
            <p:nvPr/>
          </p:nvSpPr>
          <p:spPr>
            <a:xfrm>
              <a:off x="2392866" y="4415554"/>
              <a:ext cx="574675" cy="1048602"/>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4"/>
            <p:cNvSpPr/>
            <p:nvPr/>
          </p:nvSpPr>
          <p:spPr>
            <a:xfrm>
              <a:off x="2751551" y="5149132"/>
              <a:ext cx="166174" cy="158565"/>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4"/>
            <p:cNvSpPr/>
            <p:nvPr/>
          </p:nvSpPr>
          <p:spPr>
            <a:xfrm>
              <a:off x="2622654" y="4908320"/>
              <a:ext cx="229145" cy="228066"/>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4"/>
            <p:cNvSpPr/>
            <p:nvPr/>
          </p:nvSpPr>
          <p:spPr>
            <a:xfrm>
              <a:off x="2527695" y="4691503"/>
              <a:ext cx="257155" cy="325788"/>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4"/>
            <p:cNvSpPr/>
            <p:nvPr/>
          </p:nvSpPr>
          <p:spPr>
            <a:xfrm>
              <a:off x="2544440" y="4684493"/>
              <a:ext cx="132472" cy="171836"/>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4"/>
            <p:cNvSpPr/>
            <p:nvPr/>
          </p:nvSpPr>
          <p:spPr>
            <a:xfrm>
              <a:off x="2414165" y="4499638"/>
              <a:ext cx="169829" cy="203411"/>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4"/>
            <p:cNvSpPr/>
            <p:nvPr/>
          </p:nvSpPr>
          <p:spPr>
            <a:xfrm>
              <a:off x="2387774" y="4436702"/>
              <a:ext cx="121268" cy="140920"/>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4"/>
            <p:cNvSpPr/>
            <p:nvPr/>
          </p:nvSpPr>
          <p:spPr>
            <a:xfrm>
              <a:off x="2915677" y="4698483"/>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4"/>
            <p:cNvSpPr/>
            <p:nvPr/>
          </p:nvSpPr>
          <p:spPr>
            <a:xfrm>
              <a:off x="2880719" y="4656515"/>
              <a:ext cx="34002" cy="26003"/>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4"/>
            <p:cNvSpPr/>
            <p:nvPr/>
          </p:nvSpPr>
          <p:spPr>
            <a:xfrm>
              <a:off x="2866730" y="4715467"/>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4"/>
            <p:cNvSpPr/>
            <p:nvPr/>
          </p:nvSpPr>
          <p:spPr>
            <a:xfrm>
              <a:off x="2392088" y="4963289"/>
              <a:ext cx="34002" cy="26003"/>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4"/>
            <p:cNvSpPr/>
            <p:nvPr/>
          </p:nvSpPr>
          <p:spPr>
            <a:xfrm>
              <a:off x="2402093" y="4907332"/>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4"/>
            <p:cNvSpPr/>
            <p:nvPr/>
          </p:nvSpPr>
          <p:spPr>
            <a:xfrm>
              <a:off x="2458049" y="4949299"/>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4"/>
            <p:cNvSpPr/>
            <p:nvPr/>
          </p:nvSpPr>
          <p:spPr>
            <a:xfrm>
              <a:off x="2541984" y="4390721"/>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4"/>
            <p:cNvSpPr/>
            <p:nvPr/>
          </p:nvSpPr>
          <p:spPr>
            <a:xfrm>
              <a:off x="2504001" y="4373736"/>
              <a:ext cx="33013" cy="26003"/>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4"/>
            <p:cNvSpPr/>
            <p:nvPr/>
          </p:nvSpPr>
          <p:spPr>
            <a:xfrm>
              <a:off x="2357130" y="4586569"/>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4"/>
            <p:cNvSpPr/>
            <p:nvPr/>
          </p:nvSpPr>
          <p:spPr>
            <a:xfrm>
              <a:off x="2357130" y="4621557"/>
              <a:ext cx="34002" cy="26003"/>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4"/>
            <p:cNvSpPr/>
            <p:nvPr/>
          </p:nvSpPr>
          <p:spPr>
            <a:xfrm>
              <a:off x="2880719" y="5026225"/>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4"/>
            <p:cNvSpPr/>
            <p:nvPr/>
          </p:nvSpPr>
          <p:spPr>
            <a:xfrm>
              <a:off x="2677861" y="5183102"/>
              <a:ext cx="34032" cy="27022"/>
            </a:xfrm>
            <a:custGeom>
              <a:rect b="b" l="l" r="r" t="t"/>
              <a:pathLst>
                <a:path extrusionOk="0" h="902" w="1136">
                  <a:moveTo>
                    <a:pt x="568" y="1"/>
                  </a:moveTo>
                  <a:cubicBezTo>
                    <a:pt x="1" y="1"/>
                    <a:pt x="1" y="902"/>
                    <a:pt x="568" y="902"/>
                  </a:cubicBezTo>
                  <a:cubicBezTo>
                    <a:pt x="1135" y="902"/>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4"/>
            <p:cNvSpPr/>
            <p:nvPr/>
          </p:nvSpPr>
          <p:spPr>
            <a:xfrm>
              <a:off x="2562953" y="4876358"/>
              <a:ext cx="34032" cy="26003"/>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4"/>
            <p:cNvSpPr/>
            <p:nvPr/>
          </p:nvSpPr>
          <p:spPr>
            <a:xfrm>
              <a:off x="2824762" y="4851375"/>
              <a:ext cx="34002" cy="26992"/>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2" name="Google Shape;892;p4"/>
          <p:cNvGrpSpPr/>
          <p:nvPr/>
        </p:nvGrpSpPr>
        <p:grpSpPr>
          <a:xfrm>
            <a:off x="5949062" y="113836"/>
            <a:ext cx="395340" cy="515393"/>
            <a:chOff x="3289399" y="3455662"/>
            <a:chExt cx="436502" cy="569243"/>
          </a:xfrm>
        </p:grpSpPr>
        <p:sp>
          <p:nvSpPr>
            <p:cNvPr id="893" name="Google Shape;893;p4"/>
            <p:cNvSpPr/>
            <p:nvPr/>
          </p:nvSpPr>
          <p:spPr>
            <a:xfrm>
              <a:off x="3289399" y="3590341"/>
              <a:ext cx="418746" cy="434563"/>
            </a:xfrm>
            <a:custGeom>
              <a:rect b="b" l="l" r="r" t="t"/>
              <a:pathLst>
                <a:path extrusionOk="0" h="14506" w="13978">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4"/>
            <p:cNvSpPr/>
            <p:nvPr/>
          </p:nvSpPr>
          <p:spPr>
            <a:xfrm>
              <a:off x="3404877" y="3455662"/>
              <a:ext cx="321025" cy="474737"/>
            </a:xfrm>
            <a:custGeom>
              <a:rect b="b" l="l" r="r" t="t"/>
              <a:pathLst>
                <a:path extrusionOk="0" h="15847" w="10716">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4"/>
            <p:cNvSpPr/>
            <p:nvPr/>
          </p:nvSpPr>
          <p:spPr>
            <a:xfrm>
              <a:off x="3505857" y="3642074"/>
              <a:ext cx="155300" cy="125672"/>
            </a:xfrm>
            <a:custGeom>
              <a:rect b="b" l="l" r="r" t="t"/>
              <a:pathLst>
                <a:path extrusionOk="0" h="4195" w="5184">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4"/>
            <p:cNvSpPr/>
            <p:nvPr/>
          </p:nvSpPr>
          <p:spPr>
            <a:xfrm>
              <a:off x="3517210" y="3702794"/>
              <a:ext cx="89992" cy="89932"/>
            </a:xfrm>
            <a:custGeom>
              <a:rect b="b" l="l" r="r" t="t"/>
              <a:pathLst>
                <a:path extrusionOk="0" h="3002" w="3004">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4"/>
            <p:cNvSpPr/>
            <p:nvPr/>
          </p:nvSpPr>
          <p:spPr>
            <a:xfrm>
              <a:off x="3432196" y="3767648"/>
              <a:ext cx="125222" cy="117284"/>
            </a:xfrm>
            <a:custGeom>
              <a:rect b="b" l="l" r="r" t="t"/>
              <a:pathLst>
                <a:path extrusionOk="0" h="3915" w="418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4"/>
            <p:cNvSpPr/>
            <p:nvPr/>
          </p:nvSpPr>
          <p:spPr>
            <a:xfrm>
              <a:off x="3444268" y="3829146"/>
              <a:ext cx="62012" cy="58986"/>
            </a:xfrm>
            <a:custGeom>
              <a:rect b="b" l="l" r="r" t="t"/>
              <a:pathLst>
                <a:path extrusionOk="0" h="1969" w="207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4"/>
            <p:cNvSpPr/>
            <p:nvPr/>
          </p:nvSpPr>
          <p:spPr>
            <a:xfrm>
              <a:off x="3402301" y="3870754"/>
              <a:ext cx="60005" cy="61353"/>
            </a:xfrm>
            <a:custGeom>
              <a:rect b="b" l="l" r="r" t="t"/>
              <a:pathLst>
                <a:path extrusionOk="0" h="2048" w="2003">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4"/>
            <p:cNvSpPr/>
            <p:nvPr/>
          </p:nvSpPr>
          <p:spPr>
            <a:xfrm>
              <a:off x="3395321" y="3762196"/>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4"/>
            <p:cNvSpPr/>
            <p:nvPr/>
          </p:nvSpPr>
          <p:spPr>
            <a:xfrm>
              <a:off x="3388312" y="378819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4"/>
            <p:cNvSpPr/>
            <p:nvPr/>
          </p:nvSpPr>
          <p:spPr>
            <a:xfrm>
              <a:off x="3375341" y="3765221"/>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4"/>
            <p:cNvSpPr/>
            <p:nvPr/>
          </p:nvSpPr>
          <p:spPr>
            <a:xfrm>
              <a:off x="3388312" y="395606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4"/>
            <p:cNvSpPr/>
            <p:nvPr/>
          </p:nvSpPr>
          <p:spPr>
            <a:xfrm>
              <a:off x="3378337" y="393408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4"/>
            <p:cNvSpPr/>
            <p:nvPr/>
          </p:nvSpPr>
          <p:spPr>
            <a:xfrm>
              <a:off x="3365336" y="396205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4"/>
            <p:cNvSpPr/>
            <p:nvPr/>
          </p:nvSpPr>
          <p:spPr>
            <a:xfrm>
              <a:off x="3565198" y="3891124"/>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4"/>
            <p:cNvSpPr/>
            <p:nvPr/>
          </p:nvSpPr>
          <p:spPr>
            <a:xfrm>
              <a:off x="3559177" y="3918084"/>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4"/>
            <p:cNvSpPr/>
            <p:nvPr/>
          </p:nvSpPr>
          <p:spPr>
            <a:xfrm>
              <a:off x="3545188" y="3899092"/>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4"/>
            <p:cNvSpPr/>
            <p:nvPr/>
          </p:nvSpPr>
          <p:spPr>
            <a:xfrm>
              <a:off x="3471258" y="3618320"/>
              <a:ext cx="15009" cy="11024"/>
            </a:xfrm>
            <a:custGeom>
              <a:rect b="b" l="l" r="r" t="t"/>
              <a:pathLst>
                <a:path extrusionOk="0" h="368" w="501">
                  <a:moveTo>
                    <a:pt x="234" y="1"/>
                  </a:moveTo>
                  <a:cubicBezTo>
                    <a:pt x="1" y="1"/>
                    <a:pt x="1" y="367"/>
                    <a:pt x="234" y="367"/>
                  </a:cubicBezTo>
                  <a:lnTo>
                    <a:pt x="267" y="367"/>
                  </a:ln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4"/>
            <p:cNvSpPr/>
            <p:nvPr/>
          </p:nvSpPr>
          <p:spPr>
            <a:xfrm>
              <a:off x="3460265" y="3646298"/>
              <a:ext cx="15009" cy="11024"/>
            </a:xfrm>
            <a:custGeom>
              <a:rect b="b" l="l" r="r" t="t"/>
              <a:pathLst>
                <a:path extrusionOk="0" h="368" w="501">
                  <a:moveTo>
                    <a:pt x="267" y="1"/>
                  </a:moveTo>
                  <a:cubicBezTo>
                    <a:pt x="1" y="1"/>
                    <a:pt x="1" y="367"/>
                    <a:pt x="267" y="367"/>
                  </a:cubicBez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4"/>
            <p:cNvSpPr/>
            <p:nvPr/>
          </p:nvSpPr>
          <p:spPr>
            <a:xfrm>
              <a:off x="3445287" y="3621315"/>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4"/>
            <p:cNvSpPr/>
            <p:nvPr/>
          </p:nvSpPr>
          <p:spPr>
            <a:xfrm>
              <a:off x="3662104"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4"/>
            <p:cNvSpPr/>
            <p:nvPr/>
          </p:nvSpPr>
          <p:spPr>
            <a:xfrm>
              <a:off x="3649133" y="3808177"/>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4"/>
            <p:cNvSpPr/>
            <p:nvPr/>
          </p:nvSpPr>
          <p:spPr>
            <a:xfrm>
              <a:off x="3640116"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5" name="Google Shape;915;p4"/>
          <p:cNvGrpSpPr/>
          <p:nvPr/>
        </p:nvGrpSpPr>
        <p:grpSpPr>
          <a:xfrm>
            <a:off x="8027249" y="-284967"/>
            <a:ext cx="1116750" cy="1145263"/>
            <a:chOff x="7973149" y="-201092"/>
            <a:chExt cx="1116750" cy="1145263"/>
          </a:xfrm>
        </p:grpSpPr>
        <p:sp>
          <p:nvSpPr>
            <p:cNvPr id="916" name="Google Shape;916;p4"/>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4"/>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4"/>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4"/>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4"/>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4"/>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4"/>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4"/>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4"/>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4"/>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4"/>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4"/>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4"/>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4"/>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4"/>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4"/>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4"/>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4"/>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4"/>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4"/>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4"/>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4"/>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4"/>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4"/>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4"/>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4"/>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4"/>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4"/>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4"/>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4"/>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4"/>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4"/>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4"/>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4"/>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4"/>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4"/>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4"/>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4"/>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4"/>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4"/>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4"/>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4"/>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4"/>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4"/>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4"/>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4"/>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4"/>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4"/>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4"/>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4"/>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4"/>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4"/>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4"/>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4"/>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4"/>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4"/>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4"/>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4"/>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4"/>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4"/>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4"/>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7" name="Google Shape;977;p4"/>
          <p:cNvGrpSpPr/>
          <p:nvPr/>
        </p:nvGrpSpPr>
        <p:grpSpPr>
          <a:xfrm rot="-5400000">
            <a:off x="6963891" y="93879"/>
            <a:ext cx="161913" cy="145916"/>
            <a:chOff x="7737341" y="1046941"/>
            <a:chExt cx="161913" cy="145916"/>
          </a:xfrm>
        </p:grpSpPr>
        <p:sp>
          <p:nvSpPr>
            <p:cNvPr id="978" name="Google Shape;978;p4"/>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4"/>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4"/>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81" name="Shape 981"/>
        <p:cNvGrpSpPr/>
        <p:nvPr/>
      </p:nvGrpSpPr>
      <p:grpSpPr>
        <a:xfrm>
          <a:off x="0" y="0"/>
          <a:ext cx="0" cy="0"/>
          <a:chOff x="0" y="0"/>
          <a:chExt cx="0" cy="0"/>
        </a:xfrm>
      </p:grpSpPr>
      <p:sp>
        <p:nvSpPr>
          <p:cNvPr id="982" name="Google Shape;982;p5"/>
          <p:cNvSpPr/>
          <p:nvPr/>
        </p:nvSpPr>
        <p:spPr>
          <a:xfrm rot="10800000">
            <a:off x="5202466" y="-103820"/>
            <a:ext cx="4071624" cy="682552"/>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5"/>
          <p:cNvSpPr txBox="1"/>
          <p:nvPr>
            <p:ph type="ctrTitle"/>
          </p:nvPr>
        </p:nvSpPr>
        <p:spPr>
          <a:xfrm>
            <a:off x="1596244" y="2795150"/>
            <a:ext cx="2818200" cy="395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Clr>
                <a:schemeClr val="accent2"/>
              </a:buClr>
              <a:buSzPts val="2400"/>
              <a:buNone/>
              <a:defRPr sz="2000">
                <a:solidFill>
                  <a:schemeClr val="accent2"/>
                </a:solidFill>
              </a:defRPr>
            </a:lvl1pPr>
            <a:lvl2pPr lvl="1" rtl="0" algn="ctr">
              <a:spcBef>
                <a:spcPts val="0"/>
              </a:spcBef>
              <a:spcAft>
                <a:spcPts val="0"/>
              </a:spcAft>
              <a:buClr>
                <a:schemeClr val="accent2"/>
              </a:buClr>
              <a:buSzPts val="2400"/>
              <a:buNone/>
              <a:defRPr b="0" sz="2400">
                <a:solidFill>
                  <a:schemeClr val="accent2"/>
                </a:solidFill>
              </a:defRPr>
            </a:lvl2pPr>
            <a:lvl3pPr lvl="2" rtl="0" algn="ctr">
              <a:spcBef>
                <a:spcPts val="0"/>
              </a:spcBef>
              <a:spcAft>
                <a:spcPts val="0"/>
              </a:spcAft>
              <a:buClr>
                <a:schemeClr val="accent2"/>
              </a:buClr>
              <a:buSzPts val="2400"/>
              <a:buNone/>
              <a:defRPr b="0" sz="2400">
                <a:solidFill>
                  <a:schemeClr val="accent2"/>
                </a:solidFill>
              </a:defRPr>
            </a:lvl3pPr>
            <a:lvl4pPr lvl="3" rtl="0" algn="ctr">
              <a:spcBef>
                <a:spcPts val="0"/>
              </a:spcBef>
              <a:spcAft>
                <a:spcPts val="0"/>
              </a:spcAft>
              <a:buClr>
                <a:schemeClr val="accent2"/>
              </a:buClr>
              <a:buSzPts val="2400"/>
              <a:buNone/>
              <a:defRPr b="0" sz="2400">
                <a:solidFill>
                  <a:schemeClr val="accent2"/>
                </a:solidFill>
              </a:defRPr>
            </a:lvl4pPr>
            <a:lvl5pPr lvl="4" rtl="0" algn="ctr">
              <a:spcBef>
                <a:spcPts val="0"/>
              </a:spcBef>
              <a:spcAft>
                <a:spcPts val="0"/>
              </a:spcAft>
              <a:buClr>
                <a:schemeClr val="accent2"/>
              </a:buClr>
              <a:buSzPts val="2400"/>
              <a:buNone/>
              <a:defRPr b="0" sz="2400">
                <a:solidFill>
                  <a:schemeClr val="accent2"/>
                </a:solidFill>
              </a:defRPr>
            </a:lvl5pPr>
            <a:lvl6pPr lvl="5" rtl="0" algn="ctr">
              <a:spcBef>
                <a:spcPts val="0"/>
              </a:spcBef>
              <a:spcAft>
                <a:spcPts val="0"/>
              </a:spcAft>
              <a:buClr>
                <a:schemeClr val="accent2"/>
              </a:buClr>
              <a:buSzPts val="2400"/>
              <a:buNone/>
              <a:defRPr b="0" sz="2400">
                <a:solidFill>
                  <a:schemeClr val="accent2"/>
                </a:solidFill>
              </a:defRPr>
            </a:lvl6pPr>
            <a:lvl7pPr lvl="6" rtl="0" algn="ctr">
              <a:spcBef>
                <a:spcPts val="0"/>
              </a:spcBef>
              <a:spcAft>
                <a:spcPts val="0"/>
              </a:spcAft>
              <a:buClr>
                <a:schemeClr val="accent2"/>
              </a:buClr>
              <a:buSzPts val="2400"/>
              <a:buNone/>
              <a:defRPr b="0" sz="2400">
                <a:solidFill>
                  <a:schemeClr val="accent2"/>
                </a:solidFill>
              </a:defRPr>
            </a:lvl7pPr>
            <a:lvl8pPr lvl="7" rtl="0" algn="ctr">
              <a:spcBef>
                <a:spcPts val="0"/>
              </a:spcBef>
              <a:spcAft>
                <a:spcPts val="0"/>
              </a:spcAft>
              <a:buClr>
                <a:schemeClr val="accent2"/>
              </a:buClr>
              <a:buSzPts val="2400"/>
              <a:buNone/>
              <a:defRPr b="0" sz="2400">
                <a:solidFill>
                  <a:schemeClr val="accent2"/>
                </a:solidFill>
              </a:defRPr>
            </a:lvl8pPr>
            <a:lvl9pPr lvl="8" rtl="0" algn="ctr">
              <a:spcBef>
                <a:spcPts val="0"/>
              </a:spcBef>
              <a:spcAft>
                <a:spcPts val="0"/>
              </a:spcAft>
              <a:buClr>
                <a:schemeClr val="accent2"/>
              </a:buClr>
              <a:buSzPts val="2400"/>
              <a:buNone/>
              <a:defRPr b="0" sz="2400">
                <a:solidFill>
                  <a:schemeClr val="accent2"/>
                </a:solidFill>
              </a:defRPr>
            </a:lvl9pPr>
          </a:lstStyle>
          <a:p/>
        </p:txBody>
      </p:sp>
      <p:sp>
        <p:nvSpPr>
          <p:cNvPr id="984" name="Google Shape;984;p5"/>
          <p:cNvSpPr txBox="1"/>
          <p:nvPr>
            <p:ph idx="1" type="subTitle"/>
          </p:nvPr>
        </p:nvSpPr>
        <p:spPr>
          <a:xfrm>
            <a:off x="1822594" y="3113825"/>
            <a:ext cx="2365500" cy="717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Nunito"/>
              <a:buNone/>
              <a:defRPr sz="1400">
                <a:latin typeface="Nunito"/>
                <a:ea typeface="Nunito"/>
                <a:cs typeface="Nunito"/>
                <a:sym typeface="Nunito"/>
              </a:defRPr>
            </a:lvl1pPr>
            <a:lvl2pPr lvl="1" rtl="0" algn="ctr">
              <a:lnSpc>
                <a:spcPct val="100000"/>
              </a:lnSpc>
              <a:spcBef>
                <a:spcPts val="0"/>
              </a:spcBef>
              <a:spcAft>
                <a:spcPts val="0"/>
              </a:spcAft>
              <a:buSzPts val="1400"/>
              <a:buFont typeface="Nunito"/>
              <a:buNone/>
              <a:defRPr sz="1400">
                <a:latin typeface="Nunito"/>
                <a:ea typeface="Nunito"/>
                <a:cs typeface="Nunito"/>
                <a:sym typeface="Nunito"/>
              </a:defRPr>
            </a:lvl2pPr>
            <a:lvl3pPr lvl="2" rtl="0" algn="ctr">
              <a:lnSpc>
                <a:spcPct val="100000"/>
              </a:lnSpc>
              <a:spcBef>
                <a:spcPts val="0"/>
              </a:spcBef>
              <a:spcAft>
                <a:spcPts val="0"/>
              </a:spcAft>
              <a:buSzPts val="1400"/>
              <a:buFont typeface="Nunito"/>
              <a:buNone/>
              <a:defRPr sz="1400">
                <a:latin typeface="Nunito"/>
                <a:ea typeface="Nunito"/>
                <a:cs typeface="Nunito"/>
                <a:sym typeface="Nunito"/>
              </a:defRPr>
            </a:lvl3pPr>
            <a:lvl4pPr lvl="3" rtl="0" algn="ctr">
              <a:lnSpc>
                <a:spcPct val="100000"/>
              </a:lnSpc>
              <a:spcBef>
                <a:spcPts val="0"/>
              </a:spcBef>
              <a:spcAft>
                <a:spcPts val="0"/>
              </a:spcAft>
              <a:buSzPts val="1400"/>
              <a:buFont typeface="Nunito"/>
              <a:buNone/>
              <a:defRPr sz="1400">
                <a:latin typeface="Nunito"/>
                <a:ea typeface="Nunito"/>
                <a:cs typeface="Nunito"/>
                <a:sym typeface="Nunito"/>
              </a:defRPr>
            </a:lvl4pPr>
            <a:lvl5pPr lvl="4" rtl="0" algn="ctr">
              <a:lnSpc>
                <a:spcPct val="100000"/>
              </a:lnSpc>
              <a:spcBef>
                <a:spcPts val="0"/>
              </a:spcBef>
              <a:spcAft>
                <a:spcPts val="0"/>
              </a:spcAft>
              <a:buSzPts val="1400"/>
              <a:buFont typeface="Nunito"/>
              <a:buNone/>
              <a:defRPr sz="1400">
                <a:latin typeface="Nunito"/>
                <a:ea typeface="Nunito"/>
                <a:cs typeface="Nunito"/>
                <a:sym typeface="Nunito"/>
              </a:defRPr>
            </a:lvl5pPr>
            <a:lvl6pPr lvl="5" rtl="0" algn="ctr">
              <a:lnSpc>
                <a:spcPct val="100000"/>
              </a:lnSpc>
              <a:spcBef>
                <a:spcPts val="0"/>
              </a:spcBef>
              <a:spcAft>
                <a:spcPts val="0"/>
              </a:spcAft>
              <a:buSzPts val="1400"/>
              <a:buFont typeface="Nunito"/>
              <a:buNone/>
              <a:defRPr sz="1400">
                <a:latin typeface="Nunito"/>
                <a:ea typeface="Nunito"/>
                <a:cs typeface="Nunito"/>
                <a:sym typeface="Nunito"/>
              </a:defRPr>
            </a:lvl6pPr>
            <a:lvl7pPr lvl="6" rtl="0" algn="ctr">
              <a:lnSpc>
                <a:spcPct val="100000"/>
              </a:lnSpc>
              <a:spcBef>
                <a:spcPts val="0"/>
              </a:spcBef>
              <a:spcAft>
                <a:spcPts val="0"/>
              </a:spcAft>
              <a:buSzPts val="1400"/>
              <a:buFont typeface="Nunito"/>
              <a:buNone/>
              <a:defRPr sz="1400">
                <a:latin typeface="Nunito"/>
                <a:ea typeface="Nunito"/>
                <a:cs typeface="Nunito"/>
                <a:sym typeface="Nunito"/>
              </a:defRPr>
            </a:lvl7pPr>
            <a:lvl8pPr lvl="7" rtl="0" algn="ctr">
              <a:lnSpc>
                <a:spcPct val="100000"/>
              </a:lnSpc>
              <a:spcBef>
                <a:spcPts val="0"/>
              </a:spcBef>
              <a:spcAft>
                <a:spcPts val="0"/>
              </a:spcAft>
              <a:buSzPts val="1400"/>
              <a:buFont typeface="Nunito"/>
              <a:buNone/>
              <a:defRPr sz="1400">
                <a:latin typeface="Nunito"/>
                <a:ea typeface="Nunito"/>
                <a:cs typeface="Nunito"/>
                <a:sym typeface="Nunito"/>
              </a:defRPr>
            </a:lvl8pPr>
            <a:lvl9pPr lvl="8" rtl="0" algn="ctr">
              <a:lnSpc>
                <a:spcPct val="100000"/>
              </a:lnSpc>
              <a:spcBef>
                <a:spcPts val="0"/>
              </a:spcBef>
              <a:spcAft>
                <a:spcPts val="0"/>
              </a:spcAft>
              <a:buSzPts val="1400"/>
              <a:buFont typeface="Nunito"/>
              <a:buNone/>
              <a:defRPr sz="1400">
                <a:latin typeface="Nunito"/>
                <a:ea typeface="Nunito"/>
                <a:cs typeface="Nunito"/>
                <a:sym typeface="Nunito"/>
              </a:defRPr>
            </a:lvl9pPr>
          </a:lstStyle>
          <a:p/>
        </p:txBody>
      </p:sp>
      <p:sp>
        <p:nvSpPr>
          <p:cNvPr id="985" name="Google Shape;985;p5"/>
          <p:cNvSpPr txBox="1"/>
          <p:nvPr>
            <p:ph idx="2" type="ctrTitle"/>
          </p:nvPr>
        </p:nvSpPr>
        <p:spPr>
          <a:xfrm>
            <a:off x="4729556" y="2795150"/>
            <a:ext cx="2818200" cy="395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Clr>
                <a:schemeClr val="accent2"/>
              </a:buClr>
              <a:buSzPts val="2400"/>
              <a:buNone/>
              <a:defRPr sz="2000">
                <a:solidFill>
                  <a:schemeClr val="accent2"/>
                </a:solidFill>
              </a:defRPr>
            </a:lvl1pPr>
            <a:lvl2pPr lvl="1" rtl="0" algn="ctr">
              <a:spcBef>
                <a:spcPts val="0"/>
              </a:spcBef>
              <a:spcAft>
                <a:spcPts val="0"/>
              </a:spcAft>
              <a:buClr>
                <a:schemeClr val="accent2"/>
              </a:buClr>
              <a:buSzPts val="2400"/>
              <a:buNone/>
              <a:defRPr b="0" sz="2400">
                <a:solidFill>
                  <a:schemeClr val="accent2"/>
                </a:solidFill>
              </a:defRPr>
            </a:lvl2pPr>
            <a:lvl3pPr lvl="2" rtl="0" algn="ctr">
              <a:spcBef>
                <a:spcPts val="0"/>
              </a:spcBef>
              <a:spcAft>
                <a:spcPts val="0"/>
              </a:spcAft>
              <a:buClr>
                <a:schemeClr val="accent2"/>
              </a:buClr>
              <a:buSzPts val="2400"/>
              <a:buNone/>
              <a:defRPr b="0" sz="2400">
                <a:solidFill>
                  <a:schemeClr val="accent2"/>
                </a:solidFill>
              </a:defRPr>
            </a:lvl3pPr>
            <a:lvl4pPr lvl="3" rtl="0" algn="ctr">
              <a:spcBef>
                <a:spcPts val="0"/>
              </a:spcBef>
              <a:spcAft>
                <a:spcPts val="0"/>
              </a:spcAft>
              <a:buClr>
                <a:schemeClr val="accent2"/>
              </a:buClr>
              <a:buSzPts val="2400"/>
              <a:buNone/>
              <a:defRPr b="0" sz="2400">
                <a:solidFill>
                  <a:schemeClr val="accent2"/>
                </a:solidFill>
              </a:defRPr>
            </a:lvl4pPr>
            <a:lvl5pPr lvl="4" rtl="0" algn="ctr">
              <a:spcBef>
                <a:spcPts val="0"/>
              </a:spcBef>
              <a:spcAft>
                <a:spcPts val="0"/>
              </a:spcAft>
              <a:buClr>
                <a:schemeClr val="accent2"/>
              </a:buClr>
              <a:buSzPts val="2400"/>
              <a:buNone/>
              <a:defRPr b="0" sz="2400">
                <a:solidFill>
                  <a:schemeClr val="accent2"/>
                </a:solidFill>
              </a:defRPr>
            </a:lvl5pPr>
            <a:lvl6pPr lvl="5" rtl="0" algn="ctr">
              <a:spcBef>
                <a:spcPts val="0"/>
              </a:spcBef>
              <a:spcAft>
                <a:spcPts val="0"/>
              </a:spcAft>
              <a:buClr>
                <a:schemeClr val="accent2"/>
              </a:buClr>
              <a:buSzPts val="2400"/>
              <a:buNone/>
              <a:defRPr b="0" sz="2400">
                <a:solidFill>
                  <a:schemeClr val="accent2"/>
                </a:solidFill>
              </a:defRPr>
            </a:lvl6pPr>
            <a:lvl7pPr lvl="6" rtl="0" algn="ctr">
              <a:spcBef>
                <a:spcPts val="0"/>
              </a:spcBef>
              <a:spcAft>
                <a:spcPts val="0"/>
              </a:spcAft>
              <a:buClr>
                <a:schemeClr val="accent2"/>
              </a:buClr>
              <a:buSzPts val="2400"/>
              <a:buNone/>
              <a:defRPr b="0" sz="2400">
                <a:solidFill>
                  <a:schemeClr val="accent2"/>
                </a:solidFill>
              </a:defRPr>
            </a:lvl7pPr>
            <a:lvl8pPr lvl="7" rtl="0" algn="ctr">
              <a:spcBef>
                <a:spcPts val="0"/>
              </a:spcBef>
              <a:spcAft>
                <a:spcPts val="0"/>
              </a:spcAft>
              <a:buClr>
                <a:schemeClr val="accent2"/>
              </a:buClr>
              <a:buSzPts val="2400"/>
              <a:buNone/>
              <a:defRPr b="0" sz="2400">
                <a:solidFill>
                  <a:schemeClr val="accent2"/>
                </a:solidFill>
              </a:defRPr>
            </a:lvl8pPr>
            <a:lvl9pPr lvl="8" rtl="0" algn="ctr">
              <a:spcBef>
                <a:spcPts val="0"/>
              </a:spcBef>
              <a:spcAft>
                <a:spcPts val="0"/>
              </a:spcAft>
              <a:buClr>
                <a:schemeClr val="accent2"/>
              </a:buClr>
              <a:buSzPts val="2400"/>
              <a:buNone/>
              <a:defRPr b="0" sz="2400">
                <a:solidFill>
                  <a:schemeClr val="accent2"/>
                </a:solidFill>
              </a:defRPr>
            </a:lvl9pPr>
          </a:lstStyle>
          <a:p/>
        </p:txBody>
      </p:sp>
      <p:sp>
        <p:nvSpPr>
          <p:cNvPr id="986" name="Google Shape;986;p5"/>
          <p:cNvSpPr txBox="1"/>
          <p:nvPr>
            <p:ph idx="3" type="subTitle"/>
          </p:nvPr>
        </p:nvSpPr>
        <p:spPr>
          <a:xfrm>
            <a:off x="4955906" y="3113825"/>
            <a:ext cx="2365500" cy="717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Nunito"/>
              <a:buNone/>
              <a:defRPr sz="1400">
                <a:latin typeface="Catamaran"/>
                <a:ea typeface="Catamaran"/>
                <a:cs typeface="Catamaran"/>
                <a:sym typeface="Catamaran"/>
              </a:defRPr>
            </a:lvl1pPr>
            <a:lvl2pPr lvl="1" rtl="0" algn="ctr">
              <a:lnSpc>
                <a:spcPct val="100000"/>
              </a:lnSpc>
              <a:spcBef>
                <a:spcPts val="0"/>
              </a:spcBef>
              <a:spcAft>
                <a:spcPts val="0"/>
              </a:spcAft>
              <a:buSzPts val="1400"/>
              <a:buFont typeface="Nunito"/>
              <a:buNone/>
              <a:defRPr sz="1400">
                <a:latin typeface="Nunito"/>
                <a:ea typeface="Nunito"/>
                <a:cs typeface="Nunito"/>
                <a:sym typeface="Nunito"/>
              </a:defRPr>
            </a:lvl2pPr>
            <a:lvl3pPr lvl="2" rtl="0" algn="ctr">
              <a:lnSpc>
                <a:spcPct val="100000"/>
              </a:lnSpc>
              <a:spcBef>
                <a:spcPts val="0"/>
              </a:spcBef>
              <a:spcAft>
                <a:spcPts val="0"/>
              </a:spcAft>
              <a:buSzPts val="1400"/>
              <a:buFont typeface="Nunito"/>
              <a:buNone/>
              <a:defRPr sz="1400">
                <a:latin typeface="Nunito"/>
                <a:ea typeface="Nunito"/>
                <a:cs typeface="Nunito"/>
                <a:sym typeface="Nunito"/>
              </a:defRPr>
            </a:lvl3pPr>
            <a:lvl4pPr lvl="3" rtl="0" algn="ctr">
              <a:lnSpc>
                <a:spcPct val="100000"/>
              </a:lnSpc>
              <a:spcBef>
                <a:spcPts val="0"/>
              </a:spcBef>
              <a:spcAft>
                <a:spcPts val="0"/>
              </a:spcAft>
              <a:buSzPts val="1400"/>
              <a:buFont typeface="Nunito"/>
              <a:buNone/>
              <a:defRPr sz="1400">
                <a:latin typeface="Nunito"/>
                <a:ea typeface="Nunito"/>
                <a:cs typeface="Nunito"/>
                <a:sym typeface="Nunito"/>
              </a:defRPr>
            </a:lvl4pPr>
            <a:lvl5pPr lvl="4" rtl="0" algn="ctr">
              <a:lnSpc>
                <a:spcPct val="100000"/>
              </a:lnSpc>
              <a:spcBef>
                <a:spcPts val="0"/>
              </a:spcBef>
              <a:spcAft>
                <a:spcPts val="0"/>
              </a:spcAft>
              <a:buSzPts val="1400"/>
              <a:buFont typeface="Nunito"/>
              <a:buNone/>
              <a:defRPr sz="1400">
                <a:latin typeface="Nunito"/>
                <a:ea typeface="Nunito"/>
                <a:cs typeface="Nunito"/>
                <a:sym typeface="Nunito"/>
              </a:defRPr>
            </a:lvl5pPr>
            <a:lvl6pPr lvl="5" rtl="0" algn="ctr">
              <a:lnSpc>
                <a:spcPct val="100000"/>
              </a:lnSpc>
              <a:spcBef>
                <a:spcPts val="0"/>
              </a:spcBef>
              <a:spcAft>
                <a:spcPts val="0"/>
              </a:spcAft>
              <a:buSzPts val="1400"/>
              <a:buFont typeface="Nunito"/>
              <a:buNone/>
              <a:defRPr sz="1400">
                <a:latin typeface="Nunito"/>
                <a:ea typeface="Nunito"/>
                <a:cs typeface="Nunito"/>
                <a:sym typeface="Nunito"/>
              </a:defRPr>
            </a:lvl6pPr>
            <a:lvl7pPr lvl="6" rtl="0" algn="ctr">
              <a:lnSpc>
                <a:spcPct val="100000"/>
              </a:lnSpc>
              <a:spcBef>
                <a:spcPts val="0"/>
              </a:spcBef>
              <a:spcAft>
                <a:spcPts val="0"/>
              </a:spcAft>
              <a:buSzPts val="1400"/>
              <a:buFont typeface="Nunito"/>
              <a:buNone/>
              <a:defRPr sz="1400">
                <a:latin typeface="Nunito"/>
                <a:ea typeface="Nunito"/>
                <a:cs typeface="Nunito"/>
                <a:sym typeface="Nunito"/>
              </a:defRPr>
            </a:lvl7pPr>
            <a:lvl8pPr lvl="7" rtl="0" algn="ctr">
              <a:lnSpc>
                <a:spcPct val="100000"/>
              </a:lnSpc>
              <a:spcBef>
                <a:spcPts val="0"/>
              </a:spcBef>
              <a:spcAft>
                <a:spcPts val="0"/>
              </a:spcAft>
              <a:buSzPts val="1400"/>
              <a:buFont typeface="Nunito"/>
              <a:buNone/>
              <a:defRPr sz="1400">
                <a:latin typeface="Nunito"/>
                <a:ea typeface="Nunito"/>
                <a:cs typeface="Nunito"/>
                <a:sym typeface="Nunito"/>
              </a:defRPr>
            </a:lvl8pPr>
            <a:lvl9pPr lvl="8" rtl="0" algn="ctr">
              <a:lnSpc>
                <a:spcPct val="100000"/>
              </a:lnSpc>
              <a:spcBef>
                <a:spcPts val="0"/>
              </a:spcBef>
              <a:spcAft>
                <a:spcPts val="0"/>
              </a:spcAft>
              <a:buSzPts val="1400"/>
              <a:buFont typeface="Nunito"/>
              <a:buNone/>
              <a:defRPr sz="1400">
                <a:latin typeface="Nunito"/>
                <a:ea typeface="Nunito"/>
                <a:cs typeface="Nunito"/>
                <a:sym typeface="Nunito"/>
              </a:defRPr>
            </a:lvl9pPr>
          </a:lstStyle>
          <a:p/>
        </p:txBody>
      </p:sp>
      <p:sp>
        <p:nvSpPr>
          <p:cNvPr id="987" name="Google Shape;987;p5"/>
          <p:cNvSpPr txBox="1"/>
          <p:nvPr>
            <p:ph idx="4" type="title"/>
          </p:nvPr>
        </p:nvSpPr>
        <p:spPr>
          <a:xfrm>
            <a:off x="927975" y="521625"/>
            <a:ext cx="5509500" cy="560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988" name="Google Shape;988;p5"/>
          <p:cNvGrpSpPr/>
          <p:nvPr/>
        </p:nvGrpSpPr>
        <p:grpSpPr>
          <a:xfrm rot="5400000">
            <a:off x="8671068" y="4133682"/>
            <a:ext cx="585438" cy="262694"/>
            <a:chOff x="8502760" y="3542528"/>
            <a:chExt cx="711519" cy="319269"/>
          </a:xfrm>
        </p:grpSpPr>
        <p:sp>
          <p:nvSpPr>
            <p:cNvPr id="989" name="Google Shape;989;p5"/>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5"/>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5"/>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5"/>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5"/>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5"/>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5"/>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5"/>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5"/>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8" name="Google Shape;998;p5"/>
          <p:cNvSpPr/>
          <p:nvPr/>
        </p:nvSpPr>
        <p:spPr>
          <a:xfrm>
            <a:off x="5641740" y="4752388"/>
            <a:ext cx="3517727" cy="476007"/>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5"/>
          <p:cNvSpPr/>
          <p:nvPr/>
        </p:nvSpPr>
        <p:spPr>
          <a:xfrm rot="-5400000">
            <a:off x="-1146619" y="981999"/>
            <a:ext cx="2707986" cy="612202"/>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0" name="Google Shape;1000;p5"/>
          <p:cNvGrpSpPr/>
          <p:nvPr/>
        </p:nvGrpSpPr>
        <p:grpSpPr>
          <a:xfrm rot="-8956076">
            <a:off x="-267247" y="144558"/>
            <a:ext cx="439072" cy="1138273"/>
            <a:chOff x="1823086" y="-208516"/>
            <a:chExt cx="433159" cy="1122944"/>
          </a:xfrm>
        </p:grpSpPr>
        <p:sp>
          <p:nvSpPr>
            <p:cNvPr id="1001" name="Google Shape;1001;p5"/>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5"/>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5"/>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5"/>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5"/>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5"/>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5"/>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5"/>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9" name="Google Shape;1009;p5"/>
          <p:cNvGrpSpPr/>
          <p:nvPr/>
        </p:nvGrpSpPr>
        <p:grpSpPr>
          <a:xfrm rot="-8956076">
            <a:off x="-35410" y="287396"/>
            <a:ext cx="444458" cy="1202932"/>
            <a:chOff x="904476" y="-243594"/>
            <a:chExt cx="438472" cy="1186732"/>
          </a:xfrm>
        </p:grpSpPr>
        <p:sp>
          <p:nvSpPr>
            <p:cNvPr id="1010" name="Google Shape;1010;p5"/>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5"/>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5"/>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5"/>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5"/>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5"/>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5"/>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5"/>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5"/>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5"/>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5"/>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5"/>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5"/>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5"/>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5"/>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5"/>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5"/>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5"/>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5"/>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5"/>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5"/>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5"/>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5"/>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5"/>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5"/>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5"/>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5"/>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7" name="Google Shape;1037;p5"/>
          <p:cNvGrpSpPr/>
          <p:nvPr/>
        </p:nvGrpSpPr>
        <p:grpSpPr>
          <a:xfrm>
            <a:off x="8281479" y="4529220"/>
            <a:ext cx="876802" cy="561032"/>
            <a:chOff x="7750342" y="3926048"/>
            <a:chExt cx="1406709" cy="900099"/>
          </a:xfrm>
        </p:grpSpPr>
        <p:sp>
          <p:nvSpPr>
            <p:cNvPr id="1038" name="Google Shape;1038;p5"/>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5"/>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5"/>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5"/>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5"/>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5"/>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5"/>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5"/>
            <p:cNvSpPr/>
            <p:nvPr/>
          </p:nvSpPr>
          <p:spPr>
            <a:xfrm>
              <a:off x="7750342" y="3929223"/>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6" name="Google Shape;1046;p5"/>
          <p:cNvGrpSpPr/>
          <p:nvPr/>
        </p:nvGrpSpPr>
        <p:grpSpPr>
          <a:xfrm>
            <a:off x="8662288" y="4231517"/>
            <a:ext cx="772370" cy="775893"/>
            <a:chOff x="8276926" y="3750868"/>
            <a:chExt cx="1239162" cy="1244814"/>
          </a:xfrm>
        </p:grpSpPr>
        <p:sp>
          <p:nvSpPr>
            <p:cNvPr id="1047" name="Google Shape;1047;p5"/>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5"/>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5"/>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5"/>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5"/>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5"/>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5"/>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5"/>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5"/>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5"/>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5"/>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5"/>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5"/>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5"/>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5"/>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5"/>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5"/>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5"/>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5"/>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5"/>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5"/>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5"/>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5"/>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5"/>
            <p:cNvSpPr/>
            <p:nvPr/>
          </p:nvSpPr>
          <p:spPr>
            <a:xfrm>
              <a:off x="8993368" y="446731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5"/>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5"/>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5"/>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4" name="Google Shape;1074;p5"/>
          <p:cNvGrpSpPr/>
          <p:nvPr/>
        </p:nvGrpSpPr>
        <p:grpSpPr>
          <a:xfrm>
            <a:off x="8616189" y="4684966"/>
            <a:ext cx="561571" cy="543421"/>
            <a:chOff x="8202967" y="4478366"/>
            <a:chExt cx="900965" cy="871845"/>
          </a:xfrm>
        </p:grpSpPr>
        <p:sp>
          <p:nvSpPr>
            <p:cNvPr id="1075" name="Google Shape;1075;p5"/>
            <p:cNvSpPr/>
            <p:nvPr/>
          </p:nvSpPr>
          <p:spPr>
            <a:xfrm>
              <a:off x="8202967" y="4478366"/>
              <a:ext cx="890427" cy="838361"/>
            </a:xfrm>
            <a:custGeom>
              <a:rect b="b" l="l" r="r" t="t"/>
              <a:pathLst>
                <a:path extrusionOk="0" h="27985" w="29723">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5"/>
            <p:cNvSpPr/>
            <p:nvPr/>
          </p:nvSpPr>
          <p:spPr>
            <a:xfrm>
              <a:off x="8299123" y="4596001"/>
              <a:ext cx="804808" cy="754210"/>
            </a:xfrm>
            <a:custGeom>
              <a:rect b="b" l="l" r="r" t="t"/>
              <a:pathLst>
                <a:path extrusionOk="0" h="25176" w="26865">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5"/>
            <p:cNvSpPr/>
            <p:nvPr/>
          </p:nvSpPr>
          <p:spPr>
            <a:xfrm>
              <a:off x="8354870" y="4614184"/>
              <a:ext cx="199876" cy="225220"/>
            </a:xfrm>
            <a:custGeom>
              <a:rect b="b" l="l" r="r" t="t"/>
              <a:pathLst>
                <a:path extrusionOk="0" h="7518" w="6672">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5"/>
            <p:cNvSpPr/>
            <p:nvPr/>
          </p:nvSpPr>
          <p:spPr>
            <a:xfrm>
              <a:off x="8471396" y="4733107"/>
              <a:ext cx="219259" cy="244962"/>
            </a:xfrm>
            <a:custGeom>
              <a:rect b="b" l="l" r="r" t="t"/>
              <a:pathLst>
                <a:path extrusionOk="0" h="8177" w="7319">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5"/>
            <p:cNvSpPr/>
            <p:nvPr/>
          </p:nvSpPr>
          <p:spPr>
            <a:xfrm>
              <a:off x="8557698" y="4783072"/>
              <a:ext cx="304818" cy="334775"/>
            </a:xfrm>
            <a:custGeom>
              <a:rect b="b" l="l" r="r" t="t"/>
              <a:pathLst>
                <a:path extrusionOk="0" h="11175" w="10175">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5"/>
            <p:cNvSpPr/>
            <p:nvPr/>
          </p:nvSpPr>
          <p:spPr>
            <a:xfrm>
              <a:off x="8711578" y="4898970"/>
              <a:ext cx="283847" cy="332708"/>
            </a:xfrm>
            <a:custGeom>
              <a:rect b="b" l="l" r="r" t="t"/>
              <a:pathLst>
                <a:path extrusionOk="0" h="11106" w="9475">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5"/>
            <p:cNvSpPr/>
            <p:nvPr/>
          </p:nvSpPr>
          <p:spPr>
            <a:xfrm>
              <a:off x="8446803" y="509383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5"/>
            <p:cNvSpPr/>
            <p:nvPr/>
          </p:nvSpPr>
          <p:spPr>
            <a:xfrm>
              <a:off x="8435809" y="5038862"/>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5"/>
            <p:cNvSpPr/>
            <p:nvPr/>
          </p:nvSpPr>
          <p:spPr>
            <a:xfrm>
              <a:off x="8394831" y="5079841"/>
              <a:ext cx="28010" cy="21000"/>
            </a:xfrm>
            <a:custGeom>
              <a:rect b="b" l="l" r="r" t="t"/>
              <a:pathLst>
                <a:path extrusionOk="0" h="701" w="935">
                  <a:moveTo>
                    <a:pt x="467" y="0"/>
                  </a:moveTo>
                  <a:cubicBezTo>
                    <a:pt x="0" y="0"/>
                    <a:pt x="0" y="701"/>
                    <a:pt x="467" y="701"/>
                  </a:cubicBezTo>
                  <a:cubicBezTo>
                    <a:pt x="934" y="701"/>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5"/>
            <p:cNvSpPr/>
            <p:nvPr/>
          </p:nvSpPr>
          <p:spPr>
            <a:xfrm>
              <a:off x="8818489" y="464716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5"/>
            <p:cNvSpPr/>
            <p:nvPr/>
          </p:nvSpPr>
          <p:spPr>
            <a:xfrm>
              <a:off x="8792517" y="470812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5"/>
            <p:cNvSpPr/>
            <p:nvPr/>
          </p:nvSpPr>
          <p:spPr>
            <a:xfrm>
              <a:off x="8760555" y="4656151"/>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5"/>
            <p:cNvSpPr/>
            <p:nvPr/>
          </p:nvSpPr>
          <p:spPr>
            <a:xfrm>
              <a:off x="8913417" y="4954927"/>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5"/>
            <p:cNvSpPr/>
            <p:nvPr/>
          </p:nvSpPr>
          <p:spPr>
            <a:xfrm>
              <a:off x="8908445" y="501289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5"/>
            <p:cNvSpPr/>
            <p:nvPr/>
          </p:nvSpPr>
          <p:spPr>
            <a:xfrm>
              <a:off x="8475770" y="4873987"/>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5"/>
            <p:cNvSpPr/>
            <p:nvPr/>
          </p:nvSpPr>
          <p:spPr>
            <a:xfrm>
              <a:off x="8443778" y="489097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5"/>
            <p:cNvSpPr/>
            <p:nvPr/>
          </p:nvSpPr>
          <p:spPr>
            <a:xfrm>
              <a:off x="8687614" y="5154759"/>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5"/>
            <p:cNvSpPr/>
            <p:nvPr/>
          </p:nvSpPr>
          <p:spPr>
            <a:xfrm>
              <a:off x="8327880" y="469413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5"/>
            <p:cNvSpPr/>
            <p:nvPr/>
          </p:nvSpPr>
          <p:spPr>
            <a:xfrm>
              <a:off x="8411815" y="4636171"/>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4" name="Google Shape;1094;p5"/>
          <p:cNvGrpSpPr/>
          <p:nvPr/>
        </p:nvGrpSpPr>
        <p:grpSpPr>
          <a:xfrm rot="-5400000">
            <a:off x="8320410" y="4607546"/>
            <a:ext cx="273016" cy="739520"/>
            <a:chOff x="7607455" y="4238363"/>
            <a:chExt cx="438017" cy="1186459"/>
          </a:xfrm>
        </p:grpSpPr>
        <p:sp>
          <p:nvSpPr>
            <p:cNvPr id="1095" name="Google Shape;1095;p5"/>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5"/>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5"/>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5"/>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5"/>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5"/>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5"/>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5"/>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5"/>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5"/>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5"/>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5"/>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5"/>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5"/>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5"/>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5"/>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5"/>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5"/>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5"/>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5"/>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5"/>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5"/>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5"/>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5"/>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9" name="Google Shape;1119;p5"/>
          <p:cNvGrpSpPr/>
          <p:nvPr/>
        </p:nvGrpSpPr>
        <p:grpSpPr>
          <a:xfrm>
            <a:off x="6440464" y="328755"/>
            <a:ext cx="908082" cy="545020"/>
            <a:chOff x="8365864" y="2993835"/>
            <a:chExt cx="933472" cy="547264"/>
          </a:xfrm>
        </p:grpSpPr>
        <p:sp>
          <p:nvSpPr>
            <p:cNvPr id="1120" name="Google Shape;1120;p5"/>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5"/>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5"/>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5"/>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5"/>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5"/>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5"/>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7" name="Google Shape;1127;p5"/>
          <p:cNvGrpSpPr/>
          <p:nvPr/>
        </p:nvGrpSpPr>
        <p:grpSpPr>
          <a:xfrm rot="-1533232">
            <a:off x="7387918" y="-187252"/>
            <a:ext cx="1147251" cy="849402"/>
            <a:chOff x="8118223" y="2202382"/>
            <a:chExt cx="1151949" cy="873156"/>
          </a:xfrm>
        </p:grpSpPr>
        <p:sp>
          <p:nvSpPr>
            <p:cNvPr id="1128" name="Google Shape;1128;p5"/>
            <p:cNvSpPr/>
            <p:nvPr/>
          </p:nvSpPr>
          <p:spPr>
            <a:xfrm>
              <a:off x="8118223" y="2846064"/>
              <a:ext cx="285645" cy="150896"/>
            </a:xfrm>
            <a:custGeom>
              <a:rect b="b" l="l" r="r" t="t"/>
              <a:pathLst>
                <a:path extrusionOk="0" h="5037" w="9535">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5"/>
            <p:cNvSpPr/>
            <p:nvPr/>
          </p:nvSpPr>
          <p:spPr>
            <a:xfrm>
              <a:off x="8374850" y="2850558"/>
              <a:ext cx="174802" cy="224981"/>
            </a:xfrm>
            <a:custGeom>
              <a:rect b="b" l="l" r="r" t="t"/>
              <a:pathLst>
                <a:path extrusionOk="0" h="7510" w="5835">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5"/>
            <p:cNvSpPr/>
            <p:nvPr/>
          </p:nvSpPr>
          <p:spPr>
            <a:xfrm>
              <a:off x="8194999" y="2514098"/>
              <a:ext cx="345769" cy="163688"/>
            </a:xfrm>
            <a:custGeom>
              <a:rect b="b" l="l" r="r" t="t"/>
              <a:pathLst>
                <a:path extrusionOk="0" h="5464" w="11542">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5"/>
            <p:cNvSpPr/>
            <p:nvPr/>
          </p:nvSpPr>
          <p:spPr>
            <a:xfrm>
              <a:off x="8752557" y="2506819"/>
              <a:ext cx="153263" cy="296459"/>
            </a:xfrm>
            <a:custGeom>
              <a:rect b="b" l="l" r="r" t="t"/>
              <a:pathLst>
                <a:path extrusionOk="0" h="9896" w="5116">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5"/>
            <p:cNvSpPr/>
            <p:nvPr/>
          </p:nvSpPr>
          <p:spPr>
            <a:xfrm>
              <a:off x="8204974" y="2202382"/>
              <a:ext cx="1065199" cy="727218"/>
            </a:xfrm>
            <a:custGeom>
              <a:rect b="b" l="l" r="r" t="t"/>
              <a:pathLst>
                <a:path extrusionOk="0" h="24275" w="35557">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5"/>
            <p:cNvSpPr/>
            <p:nvPr/>
          </p:nvSpPr>
          <p:spPr>
            <a:xfrm>
              <a:off x="8766187" y="2402874"/>
              <a:ext cx="78339" cy="353978"/>
            </a:xfrm>
            <a:custGeom>
              <a:rect b="b" l="l" r="r" t="t"/>
              <a:pathLst>
                <a:path extrusionOk="0" h="11816" w="2615">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5"/>
            <p:cNvSpPr/>
            <p:nvPr/>
          </p:nvSpPr>
          <p:spPr>
            <a:xfrm>
              <a:off x="8266921" y="2538182"/>
              <a:ext cx="406493" cy="75103"/>
            </a:xfrm>
            <a:custGeom>
              <a:rect b="b" l="l" r="r" t="t"/>
              <a:pathLst>
                <a:path extrusionOk="0" h="2507" w="13569">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5"/>
            <p:cNvSpPr/>
            <p:nvPr/>
          </p:nvSpPr>
          <p:spPr>
            <a:xfrm>
              <a:off x="8430657" y="2788610"/>
              <a:ext cx="64139" cy="225220"/>
            </a:xfrm>
            <a:custGeom>
              <a:rect b="b" l="l" r="r" t="t"/>
              <a:pathLst>
                <a:path extrusionOk="0" h="7518" w="2141">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5"/>
            <p:cNvSpPr/>
            <p:nvPr/>
          </p:nvSpPr>
          <p:spPr>
            <a:xfrm>
              <a:off x="8193980" y="295246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5"/>
            <p:cNvSpPr/>
            <p:nvPr/>
          </p:nvSpPr>
          <p:spPr>
            <a:xfrm>
              <a:off x="8171004" y="2910499"/>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5"/>
            <p:cNvSpPr/>
            <p:nvPr/>
          </p:nvSpPr>
          <p:spPr>
            <a:xfrm>
              <a:off x="8152013" y="294947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5"/>
            <p:cNvSpPr/>
            <p:nvPr/>
          </p:nvSpPr>
          <p:spPr>
            <a:xfrm>
              <a:off x="8311884" y="2614719"/>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5"/>
            <p:cNvSpPr/>
            <p:nvPr/>
          </p:nvSpPr>
          <p:spPr>
            <a:xfrm>
              <a:off x="8274919" y="2635717"/>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5"/>
            <p:cNvSpPr/>
            <p:nvPr/>
          </p:nvSpPr>
          <p:spPr>
            <a:xfrm>
              <a:off x="8235947" y="2567778"/>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5"/>
            <p:cNvSpPr/>
            <p:nvPr/>
          </p:nvSpPr>
          <p:spPr>
            <a:xfrm>
              <a:off x="8474781" y="300243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5"/>
            <p:cNvSpPr/>
            <p:nvPr/>
          </p:nvSpPr>
          <p:spPr>
            <a:xfrm>
              <a:off x="8447792" y="3038408"/>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5"/>
            <p:cNvSpPr/>
            <p:nvPr/>
          </p:nvSpPr>
          <p:spPr>
            <a:xfrm>
              <a:off x="8416818" y="295546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5"/>
            <p:cNvSpPr/>
            <p:nvPr/>
          </p:nvSpPr>
          <p:spPr>
            <a:xfrm>
              <a:off x="8772537" y="2661689"/>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5"/>
            <p:cNvSpPr/>
            <p:nvPr/>
          </p:nvSpPr>
          <p:spPr>
            <a:xfrm>
              <a:off x="8772537" y="2700661"/>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5"/>
            <p:cNvSpPr/>
            <p:nvPr/>
          </p:nvSpPr>
          <p:spPr>
            <a:xfrm>
              <a:off x="8854465" y="2682687"/>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8" name="Google Shape;1148;p5"/>
          <p:cNvGrpSpPr/>
          <p:nvPr/>
        </p:nvGrpSpPr>
        <p:grpSpPr>
          <a:xfrm>
            <a:off x="-212567" y="3972291"/>
            <a:ext cx="1146207" cy="1063803"/>
            <a:chOff x="-181020" y="4253777"/>
            <a:chExt cx="1117161" cy="1087511"/>
          </a:xfrm>
        </p:grpSpPr>
        <p:sp>
          <p:nvSpPr>
            <p:cNvPr id="1149" name="Google Shape;1149;p5"/>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5"/>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5"/>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5"/>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5"/>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5"/>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5"/>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5"/>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5"/>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5"/>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5"/>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5"/>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5"/>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5"/>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3" name="Google Shape;1163;p5"/>
          <p:cNvGrpSpPr/>
          <p:nvPr/>
        </p:nvGrpSpPr>
        <p:grpSpPr>
          <a:xfrm>
            <a:off x="-199238" y="3699426"/>
            <a:ext cx="906954" cy="1160207"/>
            <a:chOff x="-168050" y="4195214"/>
            <a:chExt cx="719519" cy="965231"/>
          </a:xfrm>
        </p:grpSpPr>
        <p:sp>
          <p:nvSpPr>
            <p:cNvPr id="1164" name="Google Shape;1164;p5"/>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5"/>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5"/>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5"/>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5"/>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5"/>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5"/>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5"/>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5"/>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5"/>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5"/>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5"/>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5"/>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5"/>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5"/>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5"/>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5"/>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5"/>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5"/>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5"/>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5"/>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5"/>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5"/>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5"/>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5"/>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5"/>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5"/>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5"/>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5"/>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5"/>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5"/>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5"/>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5"/>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5"/>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5"/>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5"/>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5"/>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5"/>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5"/>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5"/>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5"/>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5"/>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5"/>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5"/>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5"/>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5"/>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5"/>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1" name="Google Shape;1211;p5"/>
          <p:cNvGrpSpPr/>
          <p:nvPr/>
        </p:nvGrpSpPr>
        <p:grpSpPr>
          <a:xfrm rot="5400000">
            <a:off x="8282441" y="44200"/>
            <a:ext cx="1112171" cy="1114112"/>
            <a:chOff x="7973149" y="-201092"/>
            <a:chExt cx="1116750" cy="1145263"/>
          </a:xfrm>
        </p:grpSpPr>
        <p:sp>
          <p:nvSpPr>
            <p:cNvPr id="1212" name="Google Shape;1212;p5"/>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5"/>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5"/>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5"/>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5"/>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5"/>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5"/>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5"/>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5"/>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5"/>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5"/>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5"/>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5"/>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5"/>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5"/>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5"/>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5"/>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5"/>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5"/>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5"/>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5"/>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5"/>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5"/>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5"/>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5"/>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5"/>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5"/>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5"/>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5"/>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5"/>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5"/>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5"/>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5"/>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5"/>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5"/>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5"/>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5"/>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5"/>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5"/>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5"/>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5"/>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5"/>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5"/>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5"/>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5"/>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5"/>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5"/>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5"/>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5"/>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5"/>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5"/>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5"/>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5"/>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5"/>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5"/>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5"/>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5"/>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5"/>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5"/>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5"/>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5"/>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3" name="Google Shape;1273;p5"/>
          <p:cNvGrpSpPr/>
          <p:nvPr/>
        </p:nvGrpSpPr>
        <p:grpSpPr>
          <a:xfrm rot="5400000">
            <a:off x="295700" y="4213030"/>
            <a:ext cx="428468" cy="1217307"/>
            <a:chOff x="7607455" y="4238363"/>
            <a:chExt cx="438017" cy="1186459"/>
          </a:xfrm>
        </p:grpSpPr>
        <p:sp>
          <p:nvSpPr>
            <p:cNvPr id="1274" name="Google Shape;1274;p5"/>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5"/>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5"/>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5"/>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5"/>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5"/>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5"/>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5"/>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5"/>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5"/>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5"/>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5"/>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5"/>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5"/>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5"/>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5"/>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5"/>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5"/>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5"/>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5"/>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5"/>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5"/>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5"/>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5"/>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98" name="Shape 1298"/>
        <p:cNvGrpSpPr/>
        <p:nvPr/>
      </p:nvGrpSpPr>
      <p:grpSpPr>
        <a:xfrm>
          <a:off x="0" y="0"/>
          <a:ext cx="0" cy="0"/>
          <a:chOff x="0" y="0"/>
          <a:chExt cx="0" cy="0"/>
        </a:xfrm>
      </p:grpSpPr>
      <p:sp>
        <p:nvSpPr>
          <p:cNvPr id="1299" name="Google Shape;1299;p6"/>
          <p:cNvSpPr txBox="1"/>
          <p:nvPr>
            <p:ph type="title"/>
          </p:nvPr>
        </p:nvSpPr>
        <p:spPr>
          <a:xfrm>
            <a:off x="927975" y="521625"/>
            <a:ext cx="5723400" cy="560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1300" name="Google Shape;1300;p6"/>
          <p:cNvGrpSpPr/>
          <p:nvPr/>
        </p:nvGrpSpPr>
        <p:grpSpPr>
          <a:xfrm flipH="1" rot="-5400000">
            <a:off x="-176341" y="4297983"/>
            <a:ext cx="461349" cy="207014"/>
            <a:chOff x="8502760" y="3542528"/>
            <a:chExt cx="711519" cy="319269"/>
          </a:xfrm>
        </p:grpSpPr>
        <p:sp>
          <p:nvSpPr>
            <p:cNvPr id="1301" name="Google Shape;1301;p6"/>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6"/>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6"/>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6"/>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6"/>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6"/>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6"/>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6"/>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6"/>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0" name="Google Shape;1310;p6"/>
          <p:cNvSpPr/>
          <p:nvPr/>
        </p:nvSpPr>
        <p:spPr>
          <a:xfrm flipH="1">
            <a:off x="-99978" y="4785421"/>
            <a:ext cx="2772180" cy="375100"/>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6"/>
          <p:cNvSpPr/>
          <p:nvPr/>
        </p:nvSpPr>
        <p:spPr>
          <a:xfrm flipH="1">
            <a:off x="5395945" y="-15075"/>
            <a:ext cx="3942005" cy="428256"/>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12" name="Google Shape;1312;p6"/>
          <p:cNvGrpSpPr/>
          <p:nvPr/>
        </p:nvGrpSpPr>
        <p:grpSpPr>
          <a:xfrm flipH="1" rot="5400000">
            <a:off x="8611250" y="-289703"/>
            <a:ext cx="439050" cy="1138216"/>
            <a:chOff x="1823086" y="-208516"/>
            <a:chExt cx="433159" cy="1122944"/>
          </a:xfrm>
        </p:grpSpPr>
        <p:sp>
          <p:nvSpPr>
            <p:cNvPr id="1313" name="Google Shape;1313;p6"/>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6"/>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6"/>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6"/>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6"/>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6"/>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6"/>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6"/>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1" name="Google Shape;1321;p6"/>
          <p:cNvGrpSpPr/>
          <p:nvPr/>
        </p:nvGrpSpPr>
        <p:grpSpPr>
          <a:xfrm flipH="1" rot="5400000">
            <a:off x="8446719" y="-121413"/>
            <a:ext cx="444435" cy="1202872"/>
            <a:chOff x="904476" y="-243594"/>
            <a:chExt cx="438472" cy="1186732"/>
          </a:xfrm>
        </p:grpSpPr>
        <p:sp>
          <p:nvSpPr>
            <p:cNvPr id="1322" name="Google Shape;1322;p6"/>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6"/>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6"/>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6"/>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6"/>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6"/>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6"/>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6"/>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6"/>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6"/>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6"/>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6"/>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6"/>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6"/>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6"/>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6"/>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6"/>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6"/>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6"/>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6"/>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6"/>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6"/>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6"/>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6"/>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6"/>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6"/>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6"/>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9" name="Google Shape;1349;p6"/>
          <p:cNvGrpSpPr/>
          <p:nvPr/>
        </p:nvGrpSpPr>
        <p:grpSpPr>
          <a:xfrm flipH="1">
            <a:off x="-96294" y="4514105"/>
            <a:ext cx="690975" cy="442129"/>
            <a:chOff x="7750342" y="3926048"/>
            <a:chExt cx="1406709" cy="900099"/>
          </a:xfrm>
        </p:grpSpPr>
        <p:sp>
          <p:nvSpPr>
            <p:cNvPr id="1350" name="Google Shape;1350;p6"/>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6"/>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6"/>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6"/>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6"/>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6"/>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6"/>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6"/>
            <p:cNvSpPr/>
            <p:nvPr/>
          </p:nvSpPr>
          <p:spPr>
            <a:xfrm>
              <a:off x="7750342" y="3929223"/>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8" name="Google Shape;1358;p6"/>
          <p:cNvGrpSpPr/>
          <p:nvPr/>
        </p:nvGrpSpPr>
        <p:grpSpPr>
          <a:xfrm flipH="1">
            <a:off x="-316921" y="4375054"/>
            <a:ext cx="608676" cy="611453"/>
            <a:chOff x="8276926" y="3750868"/>
            <a:chExt cx="1239162" cy="1244814"/>
          </a:xfrm>
        </p:grpSpPr>
        <p:sp>
          <p:nvSpPr>
            <p:cNvPr id="1359" name="Google Shape;1359;p6"/>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6"/>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6"/>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6"/>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6"/>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6"/>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6"/>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6"/>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6"/>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6"/>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6"/>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6"/>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6"/>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6"/>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6"/>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6"/>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6"/>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6"/>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6"/>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6"/>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6"/>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6"/>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6"/>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6"/>
            <p:cNvSpPr/>
            <p:nvPr/>
          </p:nvSpPr>
          <p:spPr>
            <a:xfrm>
              <a:off x="8993368" y="446731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6"/>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6"/>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6"/>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6" name="Google Shape;1386;p6"/>
          <p:cNvGrpSpPr/>
          <p:nvPr/>
        </p:nvGrpSpPr>
        <p:grpSpPr>
          <a:xfrm flipH="1">
            <a:off x="-114469" y="4732401"/>
            <a:ext cx="442554" cy="428250"/>
            <a:chOff x="8202967" y="4478366"/>
            <a:chExt cx="900965" cy="871845"/>
          </a:xfrm>
        </p:grpSpPr>
        <p:sp>
          <p:nvSpPr>
            <p:cNvPr id="1387" name="Google Shape;1387;p6"/>
            <p:cNvSpPr/>
            <p:nvPr/>
          </p:nvSpPr>
          <p:spPr>
            <a:xfrm>
              <a:off x="8202967" y="4478366"/>
              <a:ext cx="890427" cy="838361"/>
            </a:xfrm>
            <a:custGeom>
              <a:rect b="b" l="l" r="r" t="t"/>
              <a:pathLst>
                <a:path extrusionOk="0" h="27985" w="29723">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6"/>
            <p:cNvSpPr/>
            <p:nvPr/>
          </p:nvSpPr>
          <p:spPr>
            <a:xfrm>
              <a:off x="8299123" y="4596001"/>
              <a:ext cx="804808" cy="754210"/>
            </a:xfrm>
            <a:custGeom>
              <a:rect b="b" l="l" r="r" t="t"/>
              <a:pathLst>
                <a:path extrusionOk="0" h="25176" w="26865">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6"/>
            <p:cNvSpPr/>
            <p:nvPr/>
          </p:nvSpPr>
          <p:spPr>
            <a:xfrm>
              <a:off x="8354870" y="4614184"/>
              <a:ext cx="199876" cy="225220"/>
            </a:xfrm>
            <a:custGeom>
              <a:rect b="b" l="l" r="r" t="t"/>
              <a:pathLst>
                <a:path extrusionOk="0" h="7518" w="6672">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6"/>
            <p:cNvSpPr/>
            <p:nvPr/>
          </p:nvSpPr>
          <p:spPr>
            <a:xfrm>
              <a:off x="8471396" y="4733107"/>
              <a:ext cx="219259" cy="244962"/>
            </a:xfrm>
            <a:custGeom>
              <a:rect b="b" l="l" r="r" t="t"/>
              <a:pathLst>
                <a:path extrusionOk="0" h="8177" w="7319">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6"/>
            <p:cNvSpPr/>
            <p:nvPr/>
          </p:nvSpPr>
          <p:spPr>
            <a:xfrm>
              <a:off x="8557698" y="4783072"/>
              <a:ext cx="304818" cy="334775"/>
            </a:xfrm>
            <a:custGeom>
              <a:rect b="b" l="l" r="r" t="t"/>
              <a:pathLst>
                <a:path extrusionOk="0" h="11175" w="10175">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6"/>
            <p:cNvSpPr/>
            <p:nvPr/>
          </p:nvSpPr>
          <p:spPr>
            <a:xfrm>
              <a:off x="8711578" y="4898970"/>
              <a:ext cx="283847" cy="332708"/>
            </a:xfrm>
            <a:custGeom>
              <a:rect b="b" l="l" r="r" t="t"/>
              <a:pathLst>
                <a:path extrusionOk="0" h="11106" w="9475">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6"/>
            <p:cNvSpPr/>
            <p:nvPr/>
          </p:nvSpPr>
          <p:spPr>
            <a:xfrm>
              <a:off x="8446803" y="509383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6"/>
            <p:cNvSpPr/>
            <p:nvPr/>
          </p:nvSpPr>
          <p:spPr>
            <a:xfrm>
              <a:off x="8435809" y="5038862"/>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6"/>
            <p:cNvSpPr/>
            <p:nvPr/>
          </p:nvSpPr>
          <p:spPr>
            <a:xfrm>
              <a:off x="8394831" y="5079841"/>
              <a:ext cx="28010" cy="21000"/>
            </a:xfrm>
            <a:custGeom>
              <a:rect b="b" l="l" r="r" t="t"/>
              <a:pathLst>
                <a:path extrusionOk="0" h="701" w="935">
                  <a:moveTo>
                    <a:pt x="467" y="0"/>
                  </a:moveTo>
                  <a:cubicBezTo>
                    <a:pt x="0" y="0"/>
                    <a:pt x="0" y="701"/>
                    <a:pt x="467" y="701"/>
                  </a:cubicBezTo>
                  <a:cubicBezTo>
                    <a:pt x="934" y="701"/>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6"/>
            <p:cNvSpPr/>
            <p:nvPr/>
          </p:nvSpPr>
          <p:spPr>
            <a:xfrm>
              <a:off x="8818489" y="464716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6"/>
            <p:cNvSpPr/>
            <p:nvPr/>
          </p:nvSpPr>
          <p:spPr>
            <a:xfrm>
              <a:off x="8792517" y="470812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6"/>
            <p:cNvSpPr/>
            <p:nvPr/>
          </p:nvSpPr>
          <p:spPr>
            <a:xfrm>
              <a:off x="8760555" y="4656151"/>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6"/>
            <p:cNvSpPr/>
            <p:nvPr/>
          </p:nvSpPr>
          <p:spPr>
            <a:xfrm>
              <a:off x="8913417" y="4954927"/>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6"/>
            <p:cNvSpPr/>
            <p:nvPr/>
          </p:nvSpPr>
          <p:spPr>
            <a:xfrm>
              <a:off x="8908445" y="501289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6"/>
            <p:cNvSpPr/>
            <p:nvPr/>
          </p:nvSpPr>
          <p:spPr>
            <a:xfrm>
              <a:off x="8475770" y="4873987"/>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6"/>
            <p:cNvSpPr/>
            <p:nvPr/>
          </p:nvSpPr>
          <p:spPr>
            <a:xfrm>
              <a:off x="8443778" y="489097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6"/>
            <p:cNvSpPr/>
            <p:nvPr/>
          </p:nvSpPr>
          <p:spPr>
            <a:xfrm>
              <a:off x="8687614" y="5154759"/>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6"/>
            <p:cNvSpPr/>
            <p:nvPr/>
          </p:nvSpPr>
          <p:spPr>
            <a:xfrm>
              <a:off x="8327880" y="469413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6"/>
            <p:cNvSpPr/>
            <p:nvPr/>
          </p:nvSpPr>
          <p:spPr>
            <a:xfrm>
              <a:off x="8411815" y="4636171"/>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6" name="Google Shape;1406;p6"/>
          <p:cNvGrpSpPr/>
          <p:nvPr/>
        </p:nvGrpSpPr>
        <p:grpSpPr>
          <a:xfrm flipH="1" rot="5400000">
            <a:off x="413630" y="4744528"/>
            <a:ext cx="215154" cy="582789"/>
            <a:chOff x="7607455" y="4238363"/>
            <a:chExt cx="438017" cy="1186459"/>
          </a:xfrm>
        </p:grpSpPr>
        <p:sp>
          <p:nvSpPr>
            <p:cNvPr id="1407" name="Google Shape;1407;p6"/>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6"/>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6"/>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6"/>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6"/>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6"/>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6"/>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6"/>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6"/>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6"/>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6"/>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6"/>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6"/>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6"/>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6"/>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6"/>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6"/>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6"/>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6"/>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6"/>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6"/>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6"/>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6"/>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6"/>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1" name="Google Shape;1431;p6"/>
          <p:cNvGrpSpPr/>
          <p:nvPr/>
        </p:nvGrpSpPr>
        <p:grpSpPr>
          <a:xfrm flipH="1" rot="5400000">
            <a:off x="-67436" y="1312833"/>
            <a:ext cx="633267" cy="380075"/>
            <a:chOff x="8365864" y="2993835"/>
            <a:chExt cx="933472" cy="547264"/>
          </a:xfrm>
        </p:grpSpPr>
        <p:sp>
          <p:nvSpPr>
            <p:cNvPr id="1432" name="Google Shape;1432;p6"/>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6"/>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6"/>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6"/>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6"/>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6"/>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6"/>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9" name="Google Shape;1439;p6"/>
          <p:cNvGrpSpPr/>
          <p:nvPr/>
        </p:nvGrpSpPr>
        <p:grpSpPr>
          <a:xfrm flipH="1">
            <a:off x="-185562" y="501899"/>
            <a:ext cx="800029" cy="592349"/>
            <a:chOff x="8118223" y="2202382"/>
            <a:chExt cx="1151949" cy="873156"/>
          </a:xfrm>
        </p:grpSpPr>
        <p:sp>
          <p:nvSpPr>
            <p:cNvPr id="1440" name="Google Shape;1440;p6"/>
            <p:cNvSpPr/>
            <p:nvPr/>
          </p:nvSpPr>
          <p:spPr>
            <a:xfrm>
              <a:off x="8162018" y="2369923"/>
              <a:ext cx="67974" cy="52995"/>
            </a:xfrm>
            <a:custGeom>
              <a:rect b="b" l="l" r="r" t="t"/>
              <a:pathLst>
                <a:path extrusionOk="0" h="1769" w="2269">
                  <a:moveTo>
                    <a:pt x="1134" y="0"/>
                  </a:moveTo>
                  <a:cubicBezTo>
                    <a:pt x="34" y="0"/>
                    <a:pt x="0" y="1768"/>
                    <a:pt x="1134" y="1768"/>
                  </a:cubicBezTo>
                  <a:cubicBezTo>
                    <a:pt x="2269" y="1768"/>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6"/>
            <p:cNvSpPr/>
            <p:nvPr/>
          </p:nvSpPr>
          <p:spPr>
            <a:xfrm>
              <a:off x="8118223" y="2846064"/>
              <a:ext cx="285645" cy="150896"/>
            </a:xfrm>
            <a:custGeom>
              <a:rect b="b" l="l" r="r" t="t"/>
              <a:pathLst>
                <a:path extrusionOk="0" h="5037" w="9535">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6"/>
            <p:cNvSpPr/>
            <p:nvPr/>
          </p:nvSpPr>
          <p:spPr>
            <a:xfrm>
              <a:off x="8374850" y="2850558"/>
              <a:ext cx="174802" cy="224981"/>
            </a:xfrm>
            <a:custGeom>
              <a:rect b="b" l="l" r="r" t="t"/>
              <a:pathLst>
                <a:path extrusionOk="0" h="7510" w="5835">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6"/>
            <p:cNvSpPr/>
            <p:nvPr/>
          </p:nvSpPr>
          <p:spPr>
            <a:xfrm>
              <a:off x="8194999" y="2514098"/>
              <a:ext cx="345769" cy="163688"/>
            </a:xfrm>
            <a:custGeom>
              <a:rect b="b" l="l" r="r" t="t"/>
              <a:pathLst>
                <a:path extrusionOk="0" h="5464" w="11542">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6"/>
            <p:cNvSpPr/>
            <p:nvPr/>
          </p:nvSpPr>
          <p:spPr>
            <a:xfrm>
              <a:off x="8752557" y="2506819"/>
              <a:ext cx="153263" cy="296459"/>
            </a:xfrm>
            <a:custGeom>
              <a:rect b="b" l="l" r="r" t="t"/>
              <a:pathLst>
                <a:path extrusionOk="0" h="9896" w="5116">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6"/>
            <p:cNvSpPr/>
            <p:nvPr/>
          </p:nvSpPr>
          <p:spPr>
            <a:xfrm>
              <a:off x="8204974" y="2202382"/>
              <a:ext cx="1065199" cy="727218"/>
            </a:xfrm>
            <a:custGeom>
              <a:rect b="b" l="l" r="r" t="t"/>
              <a:pathLst>
                <a:path extrusionOk="0" h="24275" w="35557">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6"/>
            <p:cNvSpPr/>
            <p:nvPr/>
          </p:nvSpPr>
          <p:spPr>
            <a:xfrm>
              <a:off x="8766187" y="2402874"/>
              <a:ext cx="78339" cy="353978"/>
            </a:xfrm>
            <a:custGeom>
              <a:rect b="b" l="l" r="r" t="t"/>
              <a:pathLst>
                <a:path extrusionOk="0" h="11816" w="2615">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6"/>
            <p:cNvSpPr/>
            <p:nvPr/>
          </p:nvSpPr>
          <p:spPr>
            <a:xfrm>
              <a:off x="8266921" y="2538182"/>
              <a:ext cx="406493" cy="75103"/>
            </a:xfrm>
            <a:custGeom>
              <a:rect b="b" l="l" r="r" t="t"/>
              <a:pathLst>
                <a:path extrusionOk="0" h="2507" w="13569">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6"/>
            <p:cNvSpPr/>
            <p:nvPr/>
          </p:nvSpPr>
          <p:spPr>
            <a:xfrm>
              <a:off x="8430657" y="2788610"/>
              <a:ext cx="64139" cy="225220"/>
            </a:xfrm>
            <a:custGeom>
              <a:rect b="b" l="l" r="r" t="t"/>
              <a:pathLst>
                <a:path extrusionOk="0" h="7518" w="2141">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6"/>
            <p:cNvSpPr/>
            <p:nvPr/>
          </p:nvSpPr>
          <p:spPr>
            <a:xfrm>
              <a:off x="8193980" y="295246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6"/>
            <p:cNvSpPr/>
            <p:nvPr/>
          </p:nvSpPr>
          <p:spPr>
            <a:xfrm>
              <a:off x="8171004" y="2910499"/>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6"/>
            <p:cNvSpPr/>
            <p:nvPr/>
          </p:nvSpPr>
          <p:spPr>
            <a:xfrm>
              <a:off x="8152013" y="294947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6"/>
            <p:cNvSpPr/>
            <p:nvPr/>
          </p:nvSpPr>
          <p:spPr>
            <a:xfrm>
              <a:off x="8311884" y="2614719"/>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6"/>
            <p:cNvSpPr/>
            <p:nvPr/>
          </p:nvSpPr>
          <p:spPr>
            <a:xfrm>
              <a:off x="8274919" y="2635717"/>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6"/>
            <p:cNvSpPr/>
            <p:nvPr/>
          </p:nvSpPr>
          <p:spPr>
            <a:xfrm>
              <a:off x="8235947" y="2567778"/>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6"/>
            <p:cNvSpPr/>
            <p:nvPr/>
          </p:nvSpPr>
          <p:spPr>
            <a:xfrm>
              <a:off x="8474781" y="300243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6"/>
            <p:cNvSpPr/>
            <p:nvPr/>
          </p:nvSpPr>
          <p:spPr>
            <a:xfrm>
              <a:off x="8447792" y="3038408"/>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6"/>
            <p:cNvSpPr/>
            <p:nvPr/>
          </p:nvSpPr>
          <p:spPr>
            <a:xfrm>
              <a:off x="8416818" y="295546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6"/>
            <p:cNvSpPr/>
            <p:nvPr/>
          </p:nvSpPr>
          <p:spPr>
            <a:xfrm>
              <a:off x="8772537" y="2661689"/>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6"/>
            <p:cNvSpPr/>
            <p:nvPr/>
          </p:nvSpPr>
          <p:spPr>
            <a:xfrm>
              <a:off x="8772537" y="2700661"/>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6"/>
            <p:cNvSpPr/>
            <p:nvPr/>
          </p:nvSpPr>
          <p:spPr>
            <a:xfrm>
              <a:off x="8854465" y="2682687"/>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61" name="Google Shape;1461;p6"/>
          <p:cNvGrpSpPr/>
          <p:nvPr/>
        </p:nvGrpSpPr>
        <p:grpSpPr>
          <a:xfrm flipH="1" rot="970126">
            <a:off x="8414239" y="3772767"/>
            <a:ext cx="980086" cy="909573"/>
            <a:chOff x="-181020" y="4253777"/>
            <a:chExt cx="1117161" cy="1087511"/>
          </a:xfrm>
        </p:grpSpPr>
        <p:sp>
          <p:nvSpPr>
            <p:cNvPr id="1462" name="Google Shape;1462;p6"/>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6"/>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6"/>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6"/>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6"/>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6"/>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6"/>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6"/>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6"/>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6"/>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6"/>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6"/>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6"/>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6"/>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6" name="Google Shape;1476;p6"/>
          <p:cNvGrpSpPr/>
          <p:nvPr/>
        </p:nvGrpSpPr>
        <p:grpSpPr>
          <a:xfrm flipH="1" rot="475448">
            <a:off x="8399227" y="4239117"/>
            <a:ext cx="775564" cy="992078"/>
            <a:chOff x="-168050" y="4195214"/>
            <a:chExt cx="719519" cy="965231"/>
          </a:xfrm>
        </p:grpSpPr>
        <p:sp>
          <p:nvSpPr>
            <p:cNvPr id="1477" name="Google Shape;1477;p6"/>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6"/>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6"/>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6"/>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6"/>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6"/>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6"/>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6"/>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6"/>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6"/>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6"/>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6"/>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6"/>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6"/>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6"/>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6"/>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6"/>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6"/>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6"/>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6"/>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6"/>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6"/>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6"/>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6"/>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6"/>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6"/>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6"/>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6"/>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6"/>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6"/>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6"/>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6"/>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6"/>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6"/>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6"/>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6"/>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6"/>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6"/>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6"/>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6"/>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6"/>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6"/>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6"/>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6"/>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6"/>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6"/>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6"/>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4" name="Google Shape;1524;p6"/>
          <p:cNvGrpSpPr/>
          <p:nvPr/>
        </p:nvGrpSpPr>
        <p:grpSpPr>
          <a:xfrm flipH="1">
            <a:off x="-138601" y="-156827"/>
            <a:ext cx="775583" cy="776946"/>
            <a:chOff x="7973149" y="-201092"/>
            <a:chExt cx="1116750" cy="1145263"/>
          </a:xfrm>
        </p:grpSpPr>
        <p:sp>
          <p:nvSpPr>
            <p:cNvPr id="1525" name="Google Shape;1525;p6"/>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6"/>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6"/>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6"/>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6"/>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6"/>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6"/>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6"/>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6"/>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6"/>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6"/>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6"/>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6"/>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6"/>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6"/>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6"/>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6"/>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6"/>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6"/>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6"/>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6"/>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6"/>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6"/>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6"/>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6"/>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6"/>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6"/>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6"/>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6"/>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6"/>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6"/>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6"/>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6"/>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6"/>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6"/>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6"/>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6"/>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6"/>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6"/>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6"/>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6"/>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6"/>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6"/>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6"/>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6"/>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6"/>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6"/>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6"/>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6"/>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6"/>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6"/>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6"/>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6"/>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6"/>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6"/>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6"/>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6"/>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6"/>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6"/>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6"/>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6"/>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6" name="Google Shape;1586;p6"/>
          <p:cNvGrpSpPr/>
          <p:nvPr/>
        </p:nvGrpSpPr>
        <p:grpSpPr>
          <a:xfrm flipH="1" rot="-958644">
            <a:off x="8838391" y="3315009"/>
            <a:ext cx="366316" cy="1040956"/>
            <a:chOff x="7607455" y="4238363"/>
            <a:chExt cx="438017" cy="1186459"/>
          </a:xfrm>
        </p:grpSpPr>
        <p:sp>
          <p:nvSpPr>
            <p:cNvPr id="1587" name="Google Shape;1587;p6"/>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6"/>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6"/>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6"/>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6"/>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6"/>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6"/>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6"/>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6"/>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6"/>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6"/>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6"/>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6"/>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6"/>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6"/>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6"/>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6"/>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6"/>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6"/>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6"/>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6"/>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6"/>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6"/>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6"/>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11" name="Shape 1611"/>
        <p:cNvGrpSpPr/>
        <p:nvPr/>
      </p:nvGrpSpPr>
      <p:grpSpPr>
        <a:xfrm>
          <a:off x="0" y="0"/>
          <a:ext cx="0" cy="0"/>
          <a:chOff x="0" y="0"/>
          <a:chExt cx="0" cy="0"/>
        </a:xfrm>
      </p:grpSpPr>
      <p:sp>
        <p:nvSpPr>
          <p:cNvPr id="1612" name="Google Shape;1612;p7"/>
          <p:cNvSpPr/>
          <p:nvPr/>
        </p:nvSpPr>
        <p:spPr>
          <a:xfrm>
            <a:off x="5254450" y="4574300"/>
            <a:ext cx="3947285" cy="616031"/>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7"/>
          <p:cNvSpPr txBox="1"/>
          <p:nvPr>
            <p:ph type="title"/>
          </p:nvPr>
        </p:nvSpPr>
        <p:spPr>
          <a:xfrm>
            <a:off x="4909626" y="1715425"/>
            <a:ext cx="2808000" cy="545400"/>
          </a:xfrm>
          <a:prstGeom prst="rect">
            <a:avLst/>
          </a:prstGeom>
        </p:spPr>
        <p:txBody>
          <a:bodyPr anchorCtr="0" anchor="t" bIns="91425" lIns="91425" spcFirstLastPara="1" rIns="91425" wrap="square" tIns="91425">
            <a:noAutofit/>
          </a:bodyPr>
          <a:lstStyle>
            <a:lvl1pPr lvl="0" algn="r">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614" name="Google Shape;1614;p7"/>
          <p:cNvSpPr txBox="1"/>
          <p:nvPr>
            <p:ph idx="1" type="body"/>
          </p:nvPr>
        </p:nvSpPr>
        <p:spPr>
          <a:xfrm>
            <a:off x="4733526" y="2260825"/>
            <a:ext cx="2984100" cy="1246800"/>
          </a:xfrm>
          <a:prstGeom prst="rect">
            <a:avLst/>
          </a:prstGeom>
        </p:spPr>
        <p:txBody>
          <a:bodyPr anchorCtr="0" anchor="t" bIns="91425" lIns="91425" spcFirstLastPara="1" rIns="91425" wrap="square" tIns="91425">
            <a:noAutofit/>
          </a:bodyPr>
          <a:lstStyle>
            <a:lvl1pPr indent="-304800" lvl="0" marL="457200" algn="r">
              <a:spcBef>
                <a:spcPts val="0"/>
              </a:spcBef>
              <a:spcAft>
                <a:spcPts val="0"/>
              </a:spcAft>
              <a:buSzPts val="1200"/>
              <a:buChar char="●"/>
              <a:defRPr>
                <a:latin typeface="Nunito"/>
                <a:ea typeface="Nunito"/>
                <a:cs typeface="Nunito"/>
                <a:sym typeface="Nunito"/>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615" name="Google Shape;1615;p7"/>
          <p:cNvSpPr/>
          <p:nvPr/>
        </p:nvSpPr>
        <p:spPr>
          <a:xfrm flipH="1">
            <a:off x="-202478" y="-89483"/>
            <a:ext cx="3377637" cy="527437"/>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16" name="Google Shape;1616;p7"/>
          <p:cNvGrpSpPr/>
          <p:nvPr/>
        </p:nvGrpSpPr>
        <p:grpSpPr>
          <a:xfrm flipH="1">
            <a:off x="8020142" y="-169147"/>
            <a:ext cx="1074149" cy="686771"/>
            <a:chOff x="-206267" y="355694"/>
            <a:chExt cx="1406323" cy="899150"/>
          </a:xfrm>
        </p:grpSpPr>
        <p:sp>
          <p:nvSpPr>
            <p:cNvPr id="1617" name="Google Shape;1617;p7"/>
            <p:cNvSpPr/>
            <p:nvPr/>
          </p:nvSpPr>
          <p:spPr>
            <a:xfrm>
              <a:off x="-206267" y="355694"/>
              <a:ext cx="1329334" cy="847138"/>
            </a:xfrm>
            <a:custGeom>
              <a:rect b="b" l="l" r="r" t="t"/>
              <a:pathLst>
                <a:path extrusionOk="0" h="28278" w="44374">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7"/>
            <p:cNvSpPr/>
            <p:nvPr/>
          </p:nvSpPr>
          <p:spPr>
            <a:xfrm>
              <a:off x="597494" y="885935"/>
              <a:ext cx="69981" cy="159014"/>
            </a:xfrm>
            <a:custGeom>
              <a:rect b="b" l="l" r="r" t="t"/>
              <a:pathLst>
                <a:path extrusionOk="0" h="5308" w="2336">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7"/>
            <p:cNvSpPr/>
            <p:nvPr/>
          </p:nvSpPr>
          <p:spPr>
            <a:xfrm>
              <a:off x="702218" y="915411"/>
              <a:ext cx="138134" cy="70969"/>
            </a:xfrm>
            <a:custGeom>
              <a:rect b="b" l="l" r="r" t="t"/>
              <a:pathLst>
                <a:path extrusionOk="0" h="2369" w="4611">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7"/>
            <p:cNvSpPr/>
            <p:nvPr/>
          </p:nvSpPr>
          <p:spPr>
            <a:xfrm>
              <a:off x="751374" y="1028883"/>
              <a:ext cx="62971" cy="125642"/>
            </a:xfrm>
            <a:custGeom>
              <a:rect b="b" l="l" r="r" t="t"/>
              <a:pathLst>
                <a:path extrusionOk="0" h="4194" w="2102">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7"/>
            <p:cNvSpPr/>
            <p:nvPr/>
          </p:nvSpPr>
          <p:spPr>
            <a:xfrm>
              <a:off x="853402" y="1015612"/>
              <a:ext cx="117823" cy="84001"/>
            </a:xfrm>
            <a:custGeom>
              <a:rect b="b" l="l" r="r" t="t"/>
              <a:pathLst>
                <a:path extrusionOk="0" h="2804" w="3933">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7"/>
            <p:cNvSpPr/>
            <p:nvPr/>
          </p:nvSpPr>
          <p:spPr>
            <a:xfrm>
              <a:off x="921251" y="1139478"/>
              <a:ext cx="62971" cy="115366"/>
            </a:xfrm>
            <a:custGeom>
              <a:rect b="b" l="l" r="r" t="t"/>
              <a:pathLst>
                <a:path extrusionOk="0" h="3851" w="2102">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7"/>
            <p:cNvSpPr/>
            <p:nvPr/>
          </p:nvSpPr>
          <p:spPr>
            <a:xfrm>
              <a:off x="999165" y="1094485"/>
              <a:ext cx="88974" cy="73576"/>
            </a:xfrm>
            <a:custGeom>
              <a:rect b="b" l="l" r="r" t="t"/>
              <a:pathLst>
                <a:path extrusionOk="0" h="2456" w="297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7"/>
            <p:cNvSpPr/>
            <p:nvPr/>
          </p:nvSpPr>
          <p:spPr>
            <a:xfrm>
              <a:off x="1060693" y="1176263"/>
              <a:ext cx="139362" cy="76422"/>
            </a:xfrm>
            <a:custGeom>
              <a:rect b="b" l="l" r="r" t="t"/>
              <a:pathLst>
                <a:path extrusionOk="0" h="2551" w="4652">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25" name="Google Shape;1625;p7"/>
          <p:cNvGrpSpPr/>
          <p:nvPr/>
        </p:nvGrpSpPr>
        <p:grpSpPr>
          <a:xfrm>
            <a:off x="7912721" y="3872132"/>
            <a:ext cx="1289014" cy="1411882"/>
            <a:chOff x="2318158" y="4088320"/>
            <a:chExt cx="1256104" cy="1375835"/>
          </a:xfrm>
        </p:grpSpPr>
        <p:sp>
          <p:nvSpPr>
            <p:cNvPr id="1626" name="Google Shape;1626;p7"/>
            <p:cNvSpPr/>
            <p:nvPr/>
          </p:nvSpPr>
          <p:spPr>
            <a:xfrm>
              <a:off x="2820748" y="4145416"/>
              <a:ext cx="387171" cy="1065798"/>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7"/>
            <p:cNvSpPr/>
            <p:nvPr/>
          </p:nvSpPr>
          <p:spPr>
            <a:xfrm>
              <a:off x="3064285" y="4374694"/>
              <a:ext cx="65277" cy="105990"/>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7"/>
            <p:cNvSpPr/>
            <p:nvPr/>
          </p:nvSpPr>
          <p:spPr>
            <a:xfrm>
              <a:off x="2938682" y="4379847"/>
              <a:ext cx="102934" cy="55781"/>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7"/>
            <p:cNvSpPr/>
            <p:nvPr/>
          </p:nvSpPr>
          <p:spPr>
            <a:xfrm>
              <a:off x="2984634" y="4243550"/>
              <a:ext cx="61982" cy="103204"/>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7"/>
            <p:cNvSpPr/>
            <p:nvPr/>
          </p:nvSpPr>
          <p:spPr>
            <a:xfrm>
              <a:off x="2864723" y="4267424"/>
              <a:ext cx="95984" cy="57548"/>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7"/>
            <p:cNvSpPr/>
            <p:nvPr/>
          </p:nvSpPr>
          <p:spPr>
            <a:xfrm>
              <a:off x="2886830" y="4133733"/>
              <a:ext cx="43888" cy="88135"/>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7"/>
            <p:cNvSpPr/>
            <p:nvPr/>
          </p:nvSpPr>
          <p:spPr>
            <a:xfrm>
              <a:off x="2800768" y="4184328"/>
              <a:ext cx="81994" cy="56021"/>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7"/>
            <p:cNvSpPr/>
            <p:nvPr/>
          </p:nvSpPr>
          <p:spPr>
            <a:xfrm>
              <a:off x="2774797" y="4088320"/>
              <a:ext cx="73995" cy="73606"/>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7"/>
            <p:cNvSpPr/>
            <p:nvPr/>
          </p:nvSpPr>
          <p:spPr>
            <a:xfrm>
              <a:off x="2922686" y="4298787"/>
              <a:ext cx="651576" cy="1046356"/>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7"/>
            <p:cNvSpPr/>
            <p:nvPr/>
          </p:nvSpPr>
          <p:spPr>
            <a:xfrm>
              <a:off x="2914239" y="4374065"/>
              <a:ext cx="577850" cy="1059986"/>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7"/>
            <p:cNvSpPr/>
            <p:nvPr/>
          </p:nvSpPr>
          <p:spPr>
            <a:xfrm>
              <a:off x="3304736" y="4462763"/>
              <a:ext cx="202153" cy="167133"/>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7"/>
            <p:cNvSpPr/>
            <p:nvPr/>
          </p:nvSpPr>
          <p:spPr>
            <a:xfrm>
              <a:off x="3227452" y="4556973"/>
              <a:ext cx="280732" cy="217192"/>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7"/>
            <p:cNvSpPr/>
            <p:nvPr/>
          </p:nvSpPr>
          <p:spPr>
            <a:xfrm>
              <a:off x="3129528" y="4660889"/>
              <a:ext cx="387830" cy="265723"/>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7"/>
            <p:cNvSpPr/>
            <p:nvPr/>
          </p:nvSpPr>
          <p:spPr>
            <a:xfrm>
              <a:off x="3050985" y="4859733"/>
              <a:ext cx="447385" cy="249276"/>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7"/>
            <p:cNvSpPr/>
            <p:nvPr/>
          </p:nvSpPr>
          <p:spPr>
            <a:xfrm>
              <a:off x="3031125" y="5077958"/>
              <a:ext cx="279653" cy="177648"/>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7"/>
            <p:cNvSpPr/>
            <p:nvPr/>
          </p:nvSpPr>
          <p:spPr>
            <a:xfrm>
              <a:off x="3079562" y="4761449"/>
              <a:ext cx="31995" cy="25015"/>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7"/>
            <p:cNvSpPr/>
            <p:nvPr/>
          </p:nvSpPr>
          <p:spPr>
            <a:xfrm>
              <a:off x="3044604" y="4794400"/>
              <a:ext cx="31006" cy="25015"/>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7"/>
            <p:cNvSpPr/>
            <p:nvPr/>
          </p:nvSpPr>
          <p:spPr>
            <a:xfrm>
              <a:off x="3030615" y="473544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7"/>
            <p:cNvSpPr/>
            <p:nvPr/>
          </p:nvSpPr>
          <p:spPr>
            <a:xfrm>
              <a:off x="3412306" y="4911316"/>
              <a:ext cx="31006" cy="25015"/>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7"/>
            <p:cNvSpPr/>
            <p:nvPr/>
          </p:nvSpPr>
          <p:spPr>
            <a:xfrm>
              <a:off x="3373334" y="4941301"/>
              <a:ext cx="31006" cy="24026"/>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7"/>
            <p:cNvSpPr/>
            <p:nvPr/>
          </p:nvSpPr>
          <p:spPr>
            <a:xfrm>
              <a:off x="3262410" y="5198109"/>
              <a:ext cx="31006" cy="25015"/>
            </a:xfrm>
            <a:custGeom>
              <a:rect b="b" l="l" r="r" t="t"/>
              <a:pathLst>
                <a:path extrusionOk="0" h="835"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7"/>
            <p:cNvSpPr/>
            <p:nvPr/>
          </p:nvSpPr>
          <p:spPr>
            <a:xfrm>
              <a:off x="3220442" y="5231090"/>
              <a:ext cx="31006" cy="23996"/>
            </a:xfrm>
            <a:custGeom>
              <a:rect b="b" l="l" r="r" t="t"/>
              <a:pathLst>
                <a:path extrusionOk="0" h="801"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7"/>
            <p:cNvSpPr/>
            <p:nvPr/>
          </p:nvSpPr>
          <p:spPr>
            <a:xfrm>
              <a:off x="3213463" y="4713490"/>
              <a:ext cx="31006" cy="23996"/>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7"/>
            <p:cNvSpPr/>
            <p:nvPr/>
          </p:nvSpPr>
          <p:spPr>
            <a:xfrm>
              <a:off x="3190487" y="4654508"/>
              <a:ext cx="31995" cy="24026"/>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7"/>
            <p:cNvSpPr/>
            <p:nvPr/>
          </p:nvSpPr>
          <p:spPr>
            <a:xfrm>
              <a:off x="3474254" y="4608556"/>
              <a:ext cx="31006" cy="25015"/>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7"/>
            <p:cNvSpPr/>
            <p:nvPr/>
          </p:nvSpPr>
          <p:spPr>
            <a:xfrm>
              <a:off x="3425307" y="4644533"/>
              <a:ext cx="31006" cy="25015"/>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7"/>
            <p:cNvSpPr/>
            <p:nvPr/>
          </p:nvSpPr>
          <p:spPr>
            <a:xfrm>
              <a:off x="3366355" y="4432688"/>
              <a:ext cx="31995" cy="25015"/>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7"/>
            <p:cNvSpPr/>
            <p:nvPr/>
          </p:nvSpPr>
          <p:spPr>
            <a:xfrm>
              <a:off x="3399305" y="4380745"/>
              <a:ext cx="31006" cy="2498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7"/>
            <p:cNvSpPr/>
            <p:nvPr/>
          </p:nvSpPr>
          <p:spPr>
            <a:xfrm>
              <a:off x="2318158" y="4324070"/>
              <a:ext cx="815743" cy="1023678"/>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7"/>
            <p:cNvSpPr/>
            <p:nvPr/>
          </p:nvSpPr>
          <p:spPr>
            <a:xfrm>
              <a:off x="2392866" y="4415554"/>
              <a:ext cx="574675" cy="1048602"/>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7"/>
            <p:cNvSpPr/>
            <p:nvPr/>
          </p:nvSpPr>
          <p:spPr>
            <a:xfrm>
              <a:off x="2751551" y="5149132"/>
              <a:ext cx="166174" cy="158565"/>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7"/>
            <p:cNvSpPr/>
            <p:nvPr/>
          </p:nvSpPr>
          <p:spPr>
            <a:xfrm>
              <a:off x="2622654" y="4908320"/>
              <a:ext cx="229145" cy="228066"/>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7"/>
            <p:cNvSpPr/>
            <p:nvPr/>
          </p:nvSpPr>
          <p:spPr>
            <a:xfrm>
              <a:off x="2527695" y="4691503"/>
              <a:ext cx="257155" cy="325788"/>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7"/>
            <p:cNvSpPr/>
            <p:nvPr/>
          </p:nvSpPr>
          <p:spPr>
            <a:xfrm>
              <a:off x="2544440" y="4684493"/>
              <a:ext cx="132472" cy="171836"/>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7"/>
            <p:cNvSpPr/>
            <p:nvPr/>
          </p:nvSpPr>
          <p:spPr>
            <a:xfrm>
              <a:off x="2414165" y="4499638"/>
              <a:ext cx="169829" cy="203411"/>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7"/>
            <p:cNvSpPr/>
            <p:nvPr/>
          </p:nvSpPr>
          <p:spPr>
            <a:xfrm>
              <a:off x="2387774" y="4436702"/>
              <a:ext cx="121268" cy="140920"/>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7"/>
            <p:cNvSpPr/>
            <p:nvPr/>
          </p:nvSpPr>
          <p:spPr>
            <a:xfrm>
              <a:off x="2915677" y="4698483"/>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7"/>
            <p:cNvSpPr/>
            <p:nvPr/>
          </p:nvSpPr>
          <p:spPr>
            <a:xfrm>
              <a:off x="2880719" y="4656515"/>
              <a:ext cx="34002" cy="26003"/>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7"/>
            <p:cNvSpPr/>
            <p:nvPr/>
          </p:nvSpPr>
          <p:spPr>
            <a:xfrm>
              <a:off x="2866730" y="4715467"/>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7"/>
            <p:cNvSpPr/>
            <p:nvPr/>
          </p:nvSpPr>
          <p:spPr>
            <a:xfrm>
              <a:off x="2392088" y="4963289"/>
              <a:ext cx="34002" cy="26003"/>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7"/>
            <p:cNvSpPr/>
            <p:nvPr/>
          </p:nvSpPr>
          <p:spPr>
            <a:xfrm>
              <a:off x="2402093" y="4907332"/>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7"/>
            <p:cNvSpPr/>
            <p:nvPr/>
          </p:nvSpPr>
          <p:spPr>
            <a:xfrm>
              <a:off x="2458049" y="4949299"/>
              <a:ext cx="34002" cy="26003"/>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7"/>
            <p:cNvSpPr/>
            <p:nvPr/>
          </p:nvSpPr>
          <p:spPr>
            <a:xfrm>
              <a:off x="2541984" y="4390721"/>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7"/>
            <p:cNvSpPr/>
            <p:nvPr/>
          </p:nvSpPr>
          <p:spPr>
            <a:xfrm>
              <a:off x="2504001" y="4373736"/>
              <a:ext cx="33013" cy="26003"/>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7"/>
            <p:cNvSpPr/>
            <p:nvPr/>
          </p:nvSpPr>
          <p:spPr>
            <a:xfrm>
              <a:off x="2357130" y="4586569"/>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7"/>
            <p:cNvSpPr/>
            <p:nvPr/>
          </p:nvSpPr>
          <p:spPr>
            <a:xfrm>
              <a:off x="2357130" y="4621557"/>
              <a:ext cx="34002" cy="26003"/>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7"/>
            <p:cNvSpPr/>
            <p:nvPr/>
          </p:nvSpPr>
          <p:spPr>
            <a:xfrm>
              <a:off x="2880719" y="5026225"/>
              <a:ext cx="34002" cy="26033"/>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7"/>
            <p:cNvSpPr/>
            <p:nvPr/>
          </p:nvSpPr>
          <p:spPr>
            <a:xfrm>
              <a:off x="2677861" y="5183102"/>
              <a:ext cx="34032" cy="27022"/>
            </a:xfrm>
            <a:custGeom>
              <a:rect b="b" l="l" r="r" t="t"/>
              <a:pathLst>
                <a:path extrusionOk="0" h="902" w="1136">
                  <a:moveTo>
                    <a:pt x="568" y="1"/>
                  </a:moveTo>
                  <a:cubicBezTo>
                    <a:pt x="1" y="1"/>
                    <a:pt x="1" y="902"/>
                    <a:pt x="568" y="902"/>
                  </a:cubicBezTo>
                  <a:cubicBezTo>
                    <a:pt x="1135" y="902"/>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7"/>
            <p:cNvSpPr/>
            <p:nvPr/>
          </p:nvSpPr>
          <p:spPr>
            <a:xfrm>
              <a:off x="2562953" y="4876358"/>
              <a:ext cx="34032" cy="26003"/>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7"/>
            <p:cNvSpPr/>
            <p:nvPr/>
          </p:nvSpPr>
          <p:spPr>
            <a:xfrm>
              <a:off x="2824762" y="4851375"/>
              <a:ext cx="34002" cy="26992"/>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6" name="Google Shape;1676;p7"/>
          <p:cNvGrpSpPr/>
          <p:nvPr/>
        </p:nvGrpSpPr>
        <p:grpSpPr>
          <a:xfrm flipH="1">
            <a:off x="-202417" y="4635447"/>
            <a:ext cx="872891" cy="391711"/>
            <a:chOff x="8502760" y="3542528"/>
            <a:chExt cx="711519" cy="319269"/>
          </a:xfrm>
        </p:grpSpPr>
        <p:sp>
          <p:nvSpPr>
            <p:cNvPr id="1677" name="Google Shape;1677;p7"/>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7"/>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7"/>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7"/>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7"/>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7"/>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7"/>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7"/>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7"/>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6" name="Google Shape;1686;p7"/>
          <p:cNvGrpSpPr/>
          <p:nvPr/>
        </p:nvGrpSpPr>
        <p:grpSpPr>
          <a:xfrm flipH="1">
            <a:off x="-139511" y="-76389"/>
            <a:ext cx="809979" cy="830659"/>
            <a:chOff x="7973149" y="-201092"/>
            <a:chExt cx="1116750" cy="1145263"/>
          </a:xfrm>
        </p:grpSpPr>
        <p:sp>
          <p:nvSpPr>
            <p:cNvPr id="1687" name="Google Shape;1687;p7"/>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7"/>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7"/>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7"/>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7"/>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7"/>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7"/>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7"/>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7"/>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7"/>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7"/>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7"/>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7"/>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7"/>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7"/>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7"/>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7"/>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7"/>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7"/>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7"/>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7"/>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7"/>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7"/>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7"/>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7"/>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7"/>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7"/>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7"/>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7"/>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7"/>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7"/>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7"/>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7"/>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7"/>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7"/>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7"/>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7"/>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7"/>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7"/>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7"/>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7"/>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7"/>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7"/>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7"/>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7"/>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7"/>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7"/>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7"/>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7"/>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7"/>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7"/>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7"/>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7"/>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7"/>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7"/>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7"/>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7"/>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7"/>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7"/>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7"/>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7"/>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8" name="Google Shape;1748;p7"/>
          <p:cNvGrpSpPr/>
          <p:nvPr/>
        </p:nvGrpSpPr>
        <p:grpSpPr>
          <a:xfrm flipH="1" rot="5400000">
            <a:off x="1322567" y="12630"/>
            <a:ext cx="117436" cy="105833"/>
            <a:chOff x="7737341" y="1046941"/>
            <a:chExt cx="161913" cy="145916"/>
          </a:xfrm>
        </p:grpSpPr>
        <p:sp>
          <p:nvSpPr>
            <p:cNvPr id="1749" name="Google Shape;1749;p7"/>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7"/>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7"/>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52" name="Google Shape;1752;p7"/>
          <p:cNvSpPr txBox="1"/>
          <p:nvPr>
            <p:ph idx="2" type="subTitle"/>
          </p:nvPr>
        </p:nvSpPr>
        <p:spPr>
          <a:xfrm>
            <a:off x="1842859" y="3507624"/>
            <a:ext cx="2027100" cy="418500"/>
          </a:xfrm>
          <a:prstGeom prst="rect">
            <a:avLst/>
          </a:prstGeom>
        </p:spPr>
        <p:txBody>
          <a:bodyPr anchorCtr="0" anchor="t" bIns="91425" lIns="91425" spcFirstLastPara="1" rIns="91425" wrap="square" tIns="91425">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p:txBody>
      </p:sp>
      <p:grpSp>
        <p:nvGrpSpPr>
          <p:cNvPr id="1753" name="Google Shape;1753;p7"/>
          <p:cNvGrpSpPr/>
          <p:nvPr/>
        </p:nvGrpSpPr>
        <p:grpSpPr>
          <a:xfrm>
            <a:off x="171263" y="-169132"/>
            <a:ext cx="687043" cy="689217"/>
            <a:chOff x="-566600" y="186057"/>
            <a:chExt cx="1240151" cy="1244074"/>
          </a:xfrm>
        </p:grpSpPr>
        <p:sp>
          <p:nvSpPr>
            <p:cNvPr id="1754" name="Google Shape;1754;p7"/>
            <p:cNvSpPr/>
            <p:nvPr/>
          </p:nvSpPr>
          <p:spPr>
            <a:xfrm>
              <a:off x="-566600" y="204000"/>
              <a:ext cx="1240151" cy="1226131"/>
            </a:xfrm>
            <a:custGeom>
              <a:rect b="b" l="l" r="r" t="t"/>
              <a:pathLst>
                <a:path extrusionOk="0" h="40929" w="41397">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7"/>
            <p:cNvSpPr/>
            <p:nvPr/>
          </p:nvSpPr>
          <p:spPr>
            <a:xfrm>
              <a:off x="-400378" y="186057"/>
              <a:ext cx="958430" cy="1103125"/>
            </a:xfrm>
            <a:custGeom>
              <a:rect b="b" l="l" r="r" t="t"/>
              <a:pathLst>
                <a:path extrusionOk="0" h="36823" w="31993">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7"/>
            <p:cNvSpPr/>
            <p:nvPr/>
          </p:nvSpPr>
          <p:spPr>
            <a:xfrm>
              <a:off x="359679" y="1074115"/>
              <a:ext cx="149698" cy="162190"/>
            </a:xfrm>
            <a:custGeom>
              <a:rect b="b" l="l" r="r" t="t"/>
              <a:pathLst>
                <a:path extrusionOk="0" h="5414" w="4997">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7"/>
            <p:cNvSpPr/>
            <p:nvPr/>
          </p:nvSpPr>
          <p:spPr>
            <a:xfrm>
              <a:off x="236353" y="959656"/>
              <a:ext cx="203202" cy="189661"/>
            </a:xfrm>
            <a:custGeom>
              <a:rect b="b" l="l" r="r" t="t"/>
              <a:pathLst>
                <a:path extrusionOk="0" h="6331" w="6783">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7"/>
            <p:cNvSpPr/>
            <p:nvPr/>
          </p:nvSpPr>
          <p:spPr>
            <a:xfrm>
              <a:off x="102362" y="806493"/>
              <a:ext cx="241368" cy="254848"/>
            </a:xfrm>
            <a:custGeom>
              <a:rect b="b" l="l" r="r" t="t"/>
              <a:pathLst>
                <a:path extrusionOk="0" h="8507" w="8057">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7"/>
            <p:cNvSpPr/>
            <p:nvPr/>
          </p:nvSpPr>
          <p:spPr>
            <a:xfrm>
              <a:off x="-43999" y="621638"/>
              <a:ext cx="282829" cy="296819"/>
            </a:xfrm>
            <a:custGeom>
              <a:rect b="b" l="l" r="r" t="t"/>
              <a:pathLst>
                <a:path extrusionOk="0" h="9908" w="9441">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7"/>
            <p:cNvSpPr/>
            <p:nvPr/>
          </p:nvSpPr>
          <p:spPr>
            <a:xfrm>
              <a:off x="-193896" y="415126"/>
              <a:ext cx="286783" cy="363444"/>
            </a:xfrm>
            <a:custGeom>
              <a:rect b="b" l="l" r="r" t="t"/>
              <a:pathLst>
                <a:path extrusionOk="0" h="12132" w="9573">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7"/>
            <p:cNvSpPr/>
            <p:nvPr/>
          </p:nvSpPr>
          <p:spPr>
            <a:xfrm>
              <a:off x="174824" y="717556"/>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7"/>
            <p:cNvSpPr/>
            <p:nvPr/>
          </p:nvSpPr>
          <p:spPr>
            <a:xfrm>
              <a:off x="205798" y="668609"/>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7"/>
            <p:cNvSpPr/>
            <p:nvPr/>
          </p:nvSpPr>
          <p:spPr>
            <a:xfrm>
              <a:off x="233776" y="710576"/>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7"/>
            <p:cNvSpPr/>
            <p:nvPr/>
          </p:nvSpPr>
          <p:spPr>
            <a:xfrm>
              <a:off x="142832" y="1088284"/>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7"/>
            <p:cNvSpPr/>
            <p:nvPr/>
          </p:nvSpPr>
          <p:spPr>
            <a:xfrm>
              <a:off x="167815" y="1028313"/>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7"/>
            <p:cNvSpPr/>
            <p:nvPr/>
          </p:nvSpPr>
          <p:spPr>
            <a:xfrm>
              <a:off x="195793" y="1088284"/>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7"/>
            <p:cNvSpPr/>
            <p:nvPr/>
          </p:nvSpPr>
          <p:spPr>
            <a:xfrm>
              <a:off x="565502" y="1228176"/>
              <a:ext cx="27022" cy="21000"/>
            </a:xfrm>
            <a:custGeom>
              <a:rect b="b" l="l" r="r" t="t"/>
              <a:pathLst>
                <a:path extrusionOk="0" h="701" w="902">
                  <a:moveTo>
                    <a:pt x="468" y="0"/>
                  </a:moveTo>
                  <a:cubicBezTo>
                    <a:pt x="1" y="0"/>
                    <a:pt x="1" y="701"/>
                    <a:pt x="468" y="701"/>
                  </a:cubicBezTo>
                  <a:cubicBezTo>
                    <a:pt x="902" y="667"/>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7"/>
            <p:cNvSpPr/>
            <p:nvPr/>
          </p:nvSpPr>
          <p:spPr>
            <a:xfrm>
              <a:off x="583505" y="1283114"/>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7"/>
            <p:cNvSpPr/>
            <p:nvPr/>
          </p:nvSpPr>
          <p:spPr>
            <a:xfrm>
              <a:off x="20944" y="550674"/>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7"/>
            <p:cNvSpPr/>
            <p:nvPr/>
          </p:nvSpPr>
          <p:spPr>
            <a:xfrm>
              <a:off x="37928" y="504722"/>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7"/>
            <p:cNvSpPr/>
            <p:nvPr/>
          </p:nvSpPr>
          <p:spPr>
            <a:xfrm>
              <a:off x="72886" y="539680"/>
              <a:ext cx="27022" cy="21030"/>
            </a:xfrm>
            <a:custGeom>
              <a:rect b="b" l="l" r="r" t="t"/>
              <a:pathLst>
                <a:path extrusionOk="0" h="702" w="902">
                  <a:moveTo>
                    <a:pt x="468" y="1"/>
                  </a:moveTo>
                  <a:cubicBezTo>
                    <a:pt x="1" y="1"/>
                    <a:pt x="1" y="701"/>
                    <a:pt x="468" y="701"/>
                  </a:cubicBezTo>
                  <a:cubicBezTo>
                    <a:pt x="902" y="701"/>
                    <a:pt x="902"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7"/>
            <p:cNvSpPr/>
            <p:nvPr/>
          </p:nvSpPr>
          <p:spPr>
            <a:xfrm>
              <a:off x="-313807" y="536685"/>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7"/>
            <p:cNvSpPr/>
            <p:nvPr/>
          </p:nvSpPr>
          <p:spPr>
            <a:xfrm>
              <a:off x="-289813" y="469735"/>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7"/>
            <p:cNvSpPr/>
            <p:nvPr/>
          </p:nvSpPr>
          <p:spPr>
            <a:xfrm>
              <a:off x="-247845" y="522696"/>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7"/>
            <p:cNvSpPr/>
            <p:nvPr/>
          </p:nvSpPr>
          <p:spPr>
            <a:xfrm>
              <a:off x="-56011" y="34083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7"/>
            <p:cNvSpPr/>
            <p:nvPr/>
          </p:nvSpPr>
          <p:spPr>
            <a:xfrm>
              <a:off x="-10030" y="329843"/>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7"/>
            <p:cNvSpPr/>
            <p:nvPr/>
          </p:nvSpPr>
          <p:spPr>
            <a:xfrm>
              <a:off x="-70001" y="69356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7"/>
            <p:cNvSpPr/>
            <p:nvPr/>
          </p:nvSpPr>
          <p:spPr>
            <a:xfrm>
              <a:off x="258759" y="864457"/>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7"/>
            <p:cNvSpPr/>
            <p:nvPr/>
          </p:nvSpPr>
          <p:spPr>
            <a:xfrm>
              <a:off x="37928" y="896420"/>
              <a:ext cx="27022" cy="21000"/>
            </a:xfrm>
            <a:custGeom>
              <a:rect b="b" l="l" r="r" t="t"/>
              <a:pathLst>
                <a:path extrusionOk="0" h="701" w="902">
                  <a:moveTo>
                    <a:pt x="467" y="0"/>
                  </a:moveTo>
                  <a:cubicBezTo>
                    <a:pt x="0" y="0"/>
                    <a:pt x="0" y="701"/>
                    <a:pt x="467" y="701"/>
                  </a:cubicBezTo>
                  <a:cubicBezTo>
                    <a:pt x="901" y="668"/>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7"/>
            <p:cNvSpPr/>
            <p:nvPr/>
          </p:nvSpPr>
          <p:spPr>
            <a:xfrm>
              <a:off x="460598" y="1014324"/>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1" name="Google Shape;1781;p7"/>
          <p:cNvGrpSpPr/>
          <p:nvPr/>
        </p:nvGrpSpPr>
        <p:grpSpPr>
          <a:xfrm>
            <a:off x="614708" y="-195733"/>
            <a:ext cx="499188" cy="482707"/>
            <a:chOff x="-168381" y="-168706"/>
            <a:chExt cx="901061" cy="871312"/>
          </a:xfrm>
        </p:grpSpPr>
        <p:sp>
          <p:nvSpPr>
            <p:cNvPr id="1782" name="Google Shape;1782;p7"/>
            <p:cNvSpPr/>
            <p:nvPr/>
          </p:nvSpPr>
          <p:spPr>
            <a:xfrm>
              <a:off x="-157717" y="-134796"/>
              <a:ext cx="890397" cy="837402"/>
            </a:xfrm>
            <a:custGeom>
              <a:rect b="b" l="l" r="r" t="t"/>
              <a:pathLst>
                <a:path extrusionOk="0" h="27953" w="29722">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7"/>
            <p:cNvSpPr/>
            <p:nvPr/>
          </p:nvSpPr>
          <p:spPr>
            <a:xfrm>
              <a:off x="-168381" y="-168706"/>
              <a:ext cx="804808" cy="754000"/>
            </a:xfrm>
            <a:custGeom>
              <a:rect b="b" l="l" r="r" t="t"/>
              <a:pathLst>
                <a:path extrusionOk="0" h="25169" w="26865">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7"/>
            <p:cNvSpPr/>
            <p:nvPr/>
          </p:nvSpPr>
          <p:spPr>
            <a:xfrm>
              <a:off x="380880" y="342484"/>
              <a:ext cx="199876" cy="224232"/>
            </a:xfrm>
            <a:custGeom>
              <a:rect b="b" l="l" r="r" t="t"/>
              <a:pathLst>
                <a:path extrusionOk="0" h="7485" w="6672">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7"/>
            <p:cNvSpPr/>
            <p:nvPr/>
          </p:nvSpPr>
          <p:spPr>
            <a:xfrm>
              <a:off x="243984" y="203700"/>
              <a:ext cx="219978" cy="244124"/>
            </a:xfrm>
            <a:custGeom>
              <a:rect b="b" l="l" r="r" t="t"/>
              <a:pathLst>
                <a:path extrusionOk="0" h="8149" w="7343">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7"/>
            <p:cNvSpPr/>
            <p:nvPr/>
          </p:nvSpPr>
          <p:spPr>
            <a:xfrm>
              <a:off x="73119" y="64048"/>
              <a:ext cx="303799" cy="334805"/>
            </a:xfrm>
            <a:custGeom>
              <a:rect b="b" l="l" r="r" t="t"/>
              <a:pathLst>
                <a:path extrusionOk="0" h="11176" w="10141">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7"/>
            <p:cNvSpPr/>
            <p:nvPr/>
          </p:nvSpPr>
          <p:spPr>
            <a:xfrm>
              <a:off x="-59793" y="-50082"/>
              <a:ext cx="283847" cy="333038"/>
            </a:xfrm>
            <a:custGeom>
              <a:rect b="b" l="l" r="r" t="t"/>
              <a:pathLst>
                <a:path extrusionOk="0" h="11117" w="9475">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7"/>
            <p:cNvSpPr/>
            <p:nvPr/>
          </p:nvSpPr>
          <p:spPr>
            <a:xfrm>
              <a:off x="459812" y="66055"/>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7"/>
            <p:cNvSpPr/>
            <p:nvPr/>
          </p:nvSpPr>
          <p:spPr>
            <a:xfrm>
              <a:off x="471794" y="121023"/>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7"/>
            <p:cNvSpPr/>
            <p:nvPr/>
          </p:nvSpPr>
          <p:spPr>
            <a:xfrm>
              <a:off x="512773" y="80044"/>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7"/>
            <p:cNvSpPr/>
            <p:nvPr/>
          </p:nvSpPr>
          <p:spPr>
            <a:xfrm>
              <a:off x="89085" y="51170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7"/>
            <p:cNvSpPr/>
            <p:nvPr/>
          </p:nvSpPr>
          <p:spPr>
            <a:xfrm>
              <a:off x="115086" y="451761"/>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7"/>
            <p:cNvSpPr/>
            <p:nvPr/>
          </p:nvSpPr>
          <p:spPr>
            <a:xfrm>
              <a:off x="147049" y="503734"/>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7"/>
            <p:cNvSpPr/>
            <p:nvPr/>
          </p:nvSpPr>
          <p:spPr>
            <a:xfrm>
              <a:off x="7943" y="204958"/>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7"/>
            <p:cNvSpPr/>
            <p:nvPr/>
          </p:nvSpPr>
          <p:spPr>
            <a:xfrm>
              <a:off x="13934" y="146995"/>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7"/>
            <p:cNvSpPr/>
            <p:nvPr/>
          </p:nvSpPr>
          <p:spPr>
            <a:xfrm>
              <a:off x="430845" y="285898"/>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7"/>
            <p:cNvSpPr/>
            <p:nvPr/>
          </p:nvSpPr>
          <p:spPr>
            <a:xfrm>
              <a:off x="462808" y="268913"/>
              <a:ext cx="28010" cy="21989"/>
            </a:xfrm>
            <a:custGeom>
              <a:rect b="b" l="l" r="r" t="t"/>
              <a:pathLst>
                <a:path extrusionOk="0" h="734"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7"/>
            <p:cNvSpPr/>
            <p:nvPr/>
          </p:nvSpPr>
          <p:spPr>
            <a:xfrm>
              <a:off x="219990" y="5096"/>
              <a:ext cx="28010" cy="21030"/>
            </a:xfrm>
            <a:custGeom>
              <a:rect b="b" l="l" r="r" t="t"/>
              <a:pathLst>
                <a:path extrusionOk="0" h="702" w="935">
                  <a:moveTo>
                    <a:pt x="468" y="1"/>
                  </a:moveTo>
                  <a:cubicBezTo>
                    <a:pt x="1" y="1"/>
                    <a:pt x="1" y="701"/>
                    <a:pt x="468" y="701"/>
                  </a:cubicBezTo>
                  <a:cubicBezTo>
                    <a:pt x="935" y="701"/>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7"/>
            <p:cNvSpPr/>
            <p:nvPr/>
          </p:nvSpPr>
          <p:spPr>
            <a:xfrm>
              <a:off x="578705" y="465750"/>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7"/>
            <p:cNvSpPr/>
            <p:nvPr/>
          </p:nvSpPr>
          <p:spPr>
            <a:xfrm>
              <a:off x="494770" y="52371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01" name="Google Shape;1801;p7"/>
          <p:cNvGrpSpPr/>
          <p:nvPr/>
        </p:nvGrpSpPr>
        <p:grpSpPr>
          <a:xfrm flipH="1">
            <a:off x="1542043" y="-177619"/>
            <a:ext cx="397610" cy="555774"/>
            <a:chOff x="1897495" y="-461400"/>
            <a:chExt cx="815443" cy="1139815"/>
          </a:xfrm>
        </p:grpSpPr>
        <p:sp>
          <p:nvSpPr>
            <p:cNvPr id="1802" name="Google Shape;1802;p7"/>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7"/>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7"/>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7"/>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7"/>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7"/>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7"/>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7"/>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7"/>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7"/>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7"/>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7"/>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7"/>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7"/>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7"/>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7"/>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7"/>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7"/>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7"/>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7"/>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7"/>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7"/>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4" name="Google Shape;1824;p7"/>
          <p:cNvGrpSpPr/>
          <p:nvPr/>
        </p:nvGrpSpPr>
        <p:grpSpPr>
          <a:xfrm flipH="1">
            <a:off x="8606296" y="-67632"/>
            <a:ext cx="519193" cy="813144"/>
            <a:chOff x="1897495" y="-461400"/>
            <a:chExt cx="815443" cy="1139815"/>
          </a:xfrm>
        </p:grpSpPr>
        <p:sp>
          <p:nvSpPr>
            <p:cNvPr id="1825" name="Google Shape;1825;p7"/>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7"/>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7"/>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7"/>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7"/>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7"/>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7"/>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7"/>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7"/>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7"/>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7"/>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7"/>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7"/>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7"/>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7"/>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7"/>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7"/>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7"/>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7"/>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7"/>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7"/>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7"/>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7" name="Google Shape;1847;p7"/>
          <p:cNvGrpSpPr/>
          <p:nvPr/>
        </p:nvGrpSpPr>
        <p:grpSpPr>
          <a:xfrm flipH="1">
            <a:off x="8349457" y="883609"/>
            <a:ext cx="880479" cy="667378"/>
            <a:chOff x="-320607" y="2105391"/>
            <a:chExt cx="1152762" cy="873760"/>
          </a:xfrm>
        </p:grpSpPr>
        <p:sp>
          <p:nvSpPr>
            <p:cNvPr id="1848" name="Google Shape;1848;p7"/>
            <p:cNvSpPr/>
            <p:nvPr/>
          </p:nvSpPr>
          <p:spPr>
            <a:xfrm>
              <a:off x="545521" y="2184503"/>
              <a:ext cx="286633" cy="151345"/>
            </a:xfrm>
            <a:custGeom>
              <a:rect b="b" l="l" r="r" t="t"/>
              <a:pathLst>
                <a:path extrusionOk="0" h="5052" w="9568">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7"/>
            <p:cNvSpPr/>
            <p:nvPr/>
          </p:nvSpPr>
          <p:spPr>
            <a:xfrm>
              <a:off x="400687" y="2105391"/>
              <a:ext cx="173873" cy="225969"/>
            </a:xfrm>
            <a:custGeom>
              <a:rect b="b" l="l" r="r" t="t"/>
              <a:pathLst>
                <a:path extrusionOk="0" h="7543" w="5804">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7"/>
            <p:cNvSpPr/>
            <p:nvPr/>
          </p:nvSpPr>
          <p:spPr>
            <a:xfrm>
              <a:off x="409644" y="2504068"/>
              <a:ext cx="345769" cy="163238"/>
            </a:xfrm>
            <a:custGeom>
              <a:rect b="b" l="l" r="r" t="t"/>
              <a:pathLst>
                <a:path extrusionOk="0" h="5449" w="11542">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7"/>
            <p:cNvSpPr/>
            <p:nvPr/>
          </p:nvSpPr>
          <p:spPr>
            <a:xfrm>
              <a:off x="43560" y="2378345"/>
              <a:ext cx="154281" cy="295740"/>
            </a:xfrm>
            <a:custGeom>
              <a:rect b="b" l="l" r="r" t="t"/>
              <a:pathLst>
                <a:path extrusionOk="0" h="9872" w="515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7"/>
            <p:cNvSpPr/>
            <p:nvPr/>
          </p:nvSpPr>
          <p:spPr>
            <a:xfrm>
              <a:off x="-320607" y="2252322"/>
              <a:ext cx="1065079" cy="726829"/>
            </a:xfrm>
            <a:custGeom>
              <a:rect b="b" l="l" r="r" t="t"/>
              <a:pathLst>
                <a:path extrusionOk="0" h="24262" w="35553">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7"/>
            <p:cNvSpPr/>
            <p:nvPr/>
          </p:nvSpPr>
          <p:spPr>
            <a:xfrm>
              <a:off x="104879" y="2424356"/>
              <a:ext cx="79058" cy="353708"/>
            </a:xfrm>
            <a:custGeom>
              <a:rect b="b" l="l" r="r" t="t"/>
              <a:pathLst>
                <a:path extrusionOk="0" h="11807" w="2639">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7"/>
            <p:cNvSpPr/>
            <p:nvPr/>
          </p:nvSpPr>
          <p:spPr>
            <a:xfrm>
              <a:off x="277062" y="2568202"/>
              <a:ext cx="405355" cy="74504"/>
            </a:xfrm>
            <a:custGeom>
              <a:rect b="b" l="l" r="r" t="t"/>
              <a:pathLst>
                <a:path extrusionOk="0" h="2487" w="13531">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7"/>
            <p:cNvSpPr/>
            <p:nvPr/>
          </p:nvSpPr>
          <p:spPr>
            <a:xfrm>
              <a:off x="455596" y="2167309"/>
              <a:ext cx="63929" cy="225011"/>
            </a:xfrm>
            <a:custGeom>
              <a:rect b="b" l="l" r="r" t="t"/>
              <a:pathLst>
                <a:path extrusionOk="0" h="7511" w="2134">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7"/>
            <p:cNvSpPr/>
            <p:nvPr/>
          </p:nvSpPr>
          <p:spPr>
            <a:xfrm>
              <a:off x="729387" y="2208408"/>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7"/>
            <p:cNvSpPr/>
            <p:nvPr/>
          </p:nvSpPr>
          <p:spPr>
            <a:xfrm>
              <a:off x="752363" y="2250375"/>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7"/>
            <p:cNvSpPr/>
            <p:nvPr/>
          </p:nvSpPr>
          <p:spPr>
            <a:xfrm>
              <a:off x="770366" y="2210415"/>
              <a:ext cx="28010" cy="21000"/>
            </a:xfrm>
            <a:custGeom>
              <a:rect b="b" l="l" r="r" t="t"/>
              <a:pathLst>
                <a:path extrusionOk="0" h="701" w="935">
                  <a:moveTo>
                    <a:pt x="467" y="0"/>
                  </a:moveTo>
                  <a:cubicBezTo>
                    <a:pt x="0" y="0"/>
                    <a:pt x="0" y="701"/>
                    <a:pt x="467" y="701"/>
                  </a:cubicBezTo>
                  <a:cubicBezTo>
                    <a:pt x="901" y="701"/>
                    <a:pt x="934"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7"/>
            <p:cNvSpPr/>
            <p:nvPr/>
          </p:nvSpPr>
          <p:spPr>
            <a:xfrm>
              <a:off x="611483" y="2546155"/>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7"/>
            <p:cNvSpPr/>
            <p:nvPr/>
          </p:nvSpPr>
          <p:spPr>
            <a:xfrm>
              <a:off x="647459" y="2525156"/>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7"/>
            <p:cNvSpPr/>
            <p:nvPr/>
          </p:nvSpPr>
          <p:spPr>
            <a:xfrm>
              <a:off x="687420" y="2593125"/>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7"/>
            <p:cNvSpPr/>
            <p:nvPr/>
          </p:nvSpPr>
          <p:spPr>
            <a:xfrm>
              <a:off x="448616" y="2158442"/>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7"/>
            <p:cNvSpPr/>
            <p:nvPr/>
          </p:nvSpPr>
          <p:spPr>
            <a:xfrm>
              <a:off x="506550" y="2205412"/>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7"/>
            <p:cNvSpPr/>
            <p:nvPr/>
          </p:nvSpPr>
          <p:spPr>
            <a:xfrm>
              <a:off x="149842" y="2499185"/>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7"/>
            <p:cNvSpPr/>
            <p:nvPr/>
          </p:nvSpPr>
          <p:spPr>
            <a:xfrm>
              <a:off x="149842" y="2459224"/>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7"/>
            <p:cNvSpPr/>
            <p:nvPr/>
          </p:nvSpPr>
          <p:spPr>
            <a:xfrm>
              <a:off x="68902" y="2478186"/>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67" name="Google Shape;1867;p7"/>
          <p:cNvGrpSpPr/>
          <p:nvPr/>
        </p:nvGrpSpPr>
        <p:grpSpPr>
          <a:xfrm flipH="1" rot="5400000">
            <a:off x="8807180" y="847055"/>
            <a:ext cx="117436" cy="105833"/>
            <a:chOff x="7737341" y="1046941"/>
            <a:chExt cx="161913" cy="145916"/>
          </a:xfrm>
        </p:grpSpPr>
        <p:sp>
          <p:nvSpPr>
            <p:cNvPr id="1868" name="Google Shape;1868;p7"/>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7"/>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7"/>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871" name="Shape 1871"/>
        <p:cNvGrpSpPr/>
        <p:nvPr/>
      </p:nvGrpSpPr>
      <p:grpSpPr>
        <a:xfrm>
          <a:off x="0" y="0"/>
          <a:ext cx="0" cy="0"/>
          <a:chOff x="0" y="0"/>
          <a:chExt cx="0" cy="0"/>
        </a:xfrm>
      </p:grpSpPr>
      <p:sp>
        <p:nvSpPr>
          <p:cNvPr id="1872" name="Google Shape;1872;p8"/>
          <p:cNvSpPr/>
          <p:nvPr/>
        </p:nvSpPr>
        <p:spPr>
          <a:xfrm rot="10800000">
            <a:off x="-361726" y="4505013"/>
            <a:ext cx="4288460" cy="669714"/>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8"/>
          <p:cNvSpPr txBox="1"/>
          <p:nvPr>
            <p:ph type="title"/>
          </p:nvPr>
        </p:nvSpPr>
        <p:spPr>
          <a:xfrm>
            <a:off x="937800" y="1528800"/>
            <a:ext cx="7268400" cy="2085900"/>
          </a:xfrm>
          <a:prstGeom prst="rect">
            <a:avLst/>
          </a:prstGeom>
        </p:spPr>
        <p:txBody>
          <a:bodyPr anchorCtr="0" anchor="ctr" bIns="91425" lIns="91425" spcFirstLastPara="1" rIns="91425" wrap="square" tIns="91425">
            <a:noAutofit/>
          </a:bodyPr>
          <a:lstStyle>
            <a:lvl1pPr lvl="0" algn="ctr">
              <a:spcBef>
                <a:spcPts val="0"/>
              </a:spcBef>
              <a:spcAft>
                <a:spcPts val="0"/>
              </a:spcAft>
              <a:buSzPts val="7200"/>
              <a:buNone/>
              <a:defRPr sz="81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p:txBody>
      </p:sp>
      <p:grpSp>
        <p:nvGrpSpPr>
          <p:cNvPr id="1874" name="Google Shape;1874;p8"/>
          <p:cNvGrpSpPr/>
          <p:nvPr/>
        </p:nvGrpSpPr>
        <p:grpSpPr>
          <a:xfrm flipH="1" rot="-5400000">
            <a:off x="671645" y="-78992"/>
            <a:ext cx="255434" cy="662200"/>
            <a:chOff x="1823086" y="-208516"/>
            <a:chExt cx="433159" cy="1122944"/>
          </a:xfrm>
        </p:grpSpPr>
        <p:sp>
          <p:nvSpPr>
            <p:cNvPr id="1875" name="Google Shape;1875;p8"/>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8"/>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8"/>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8"/>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8"/>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8"/>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8"/>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8"/>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83" name="Google Shape;1883;p8"/>
          <p:cNvGrpSpPr/>
          <p:nvPr/>
        </p:nvGrpSpPr>
        <p:grpSpPr>
          <a:xfrm>
            <a:off x="202008" y="-176001"/>
            <a:ext cx="471978" cy="659725"/>
            <a:chOff x="1897495" y="-461400"/>
            <a:chExt cx="815443" cy="1139815"/>
          </a:xfrm>
        </p:grpSpPr>
        <p:sp>
          <p:nvSpPr>
            <p:cNvPr id="1884" name="Google Shape;1884;p8"/>
            <p:cNvSpPr/>
            <p:nvPr/>
          </p:nvSpPr>
          <p:spPr>
            <a:xfrm>
              <a:off x="1897495" y="-345293"/>
              <a:ext cx="815443" cy="1023708"/>
            </a:xfrm>
            <a:custGeom>
              <a:rect b="b" l="l" r="r" t="t"/>
              <a:pathLst>
                <a:path extrusionOk="0" h="34172" w="2722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8"/>
            <p:cNvSpPr/>
            <p:nvPr/>
          </p:nvSpPr>
          <p:spPr>
            <a:xfrm>
              <a:off x="2063148" y="-461400"/>
              <a:ext cx="574974" cy="1048962"/>
            </a:xfrm>
            <a:custGeom>
              <a:rect b="b" l="l" r="r" t="t"/>
              <a:pathLst>
                <a:path extrusionOk="0" h="35015" w="19193">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8"/>
            <p:cNvSpPr/>
            <p:nvPr/>
          </p:nvSpPr>
          <p:spPr>
            <a:xfrm>
              <a:off x="2112814" y="-304284"/>
              <a:ext cx="166684" cy="157666"/>
            </a:xfrm>
            <a:custGeom>
              <a:rect b="b" l="l" r="r" t="t"/>
              <a:pathLst>
                <a:path extrusionOk="0" h="5263" w="5564">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8"/>
            <p:cNvSpPr/>
            <p:nvPr/>
          </p:nvSpPr>
          <p:spPr>
            <a:xfrm>
              <a:off x="2178776" y="-133328"/>
              <a:ext cx="228696" cy="228396"/>
            </a:xfrm>
            <a:custGeom>
              <a:rect b="b" l="l" r="r" t="t"/>
              <a:pathLst>
                <a:path extrusionOk="0" h="7624" w="7634">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8"/>
            <p:cNvSpPr/>
            <p:nvPr/>
          </p:nvSpPr>
          <p:spPr>
            <a:xfrm>
              <a:off x="2245726" y="-14016"/>
              <a:ext cx="256676" cy="324949"/>
            </a:xfrm>
            <a:custGeom>
              <a:rect b="b" l="l" r="r" t="t"/>
              <a:pathLst>
                <a:path extrusionOk="0" h="10847" w="8568">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8"/>
            <p:cNvSpPr/>
            <p:nvPr/>
          </p:nvSpPr>
          <p:spPr>
            <a:xfrm>
              <a:off x="2354134" y="146605"/>
              <a:ext cx="132532" cy="171297"/>
            </a:xfrm>
            <a:custGeom>
              <a:rect b="b" l="l" r="r" t="t"/>
              <a:pathLst>
                <a:path extrusionOk="0" h="5718" w="4424">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8"/>
            <p:cNvSpPr/>
            <p:nvPr/>
          </p:nvSpPr>
          <p:spPr>
            <a:xfrm>
              <a:off x="2447056" y="299348"/>
              <a:ext cx="169589" cy="204310"/>
            </a:xfrm>
            <a:custGeom>
              <a:rect b="b" l="l" r="r" t="t"/>
              <a:pathLst>
                <a:path extrusionOk="0" h="6820" w="5661">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8"/>
            <p:cNvSpPr/>
            <p:nvPr/>
          </p:nvSpPr>
          <p:spPr>
            <a:xfrm>
              <a:off x="2522004" y="425790"/>
              <a:ext cx="120399" cy="140800"/>
            </a:xfrm>
            <a:custGeom>
              <a:rect b="b" l="l" r="r" t="t"/>
              <a:pathLst>
                <a:path extrusionOk="0" h="4700" w="4019">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8"/>
            <p:cNvSpPr/>
            <p:nvPr/>
          </p:nvSpPr>
          <p:spPr>
            <a:xfrm>
              <a:off x="2081331" y="278888"/>
              <a:ext cx="34002" cy="26003"/>
            </a:xfrm>
            <a:custGeom>
              <a:rect b="b" l="l" r="r" t="t"/>
              <a:pathLst>
                <a:path extrusionOk="0" h="868" w="1135">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8"/>
            <p:cNvSpPr/>
            <p:nvPr/>
          </p:nvSpPr>
          <p:spPr>
            <a:xfrm>
              <a:off x="2116319" y="320856"/>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8"/>
            <p:cNvSpPr/>
            <p:nvPr/>
          </p:nvSpPr>
          <p:spPr>
            <a:xfrm>
              <a:off x="2130308" y="260915"/>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8"/>
            <p:cNvSpPr/>
            <p:nvPr/>
          </p:nvSpPr>
          <p:spPr>
            <a:xfrm>
              <a:off x="2604920" y="13094"/>
              <a:ext cx="34032" cy="26003"/>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8"/>
            <p:cNvSpPr/>
            <p:nvPr/>
          </p:nvSpPr>
          <p:spPr>
            <a:xfrm>
              <a:off x="2594945" y="69051"/>
              <a:ext cx="33013" cy="26003"/>
            </a:xfrm>
            <a:custGeom>
              <a:rect b="b" l="l" r="r" t="t"/>
              <a:pathLst>
                <a:path extrusionOk="0" h="868" w="1102">
                  <a:moveTo>
                    <a:pt x="567" y="1"/>
                  </a:moveTo>
                  <a:cubicBezTo>
                    <a:pt x="0" y="1"/>
                    <a:pt x="0" y="868"/>
                    <a:pt x="567" y="868"/>
                  </a:cubicBezTo>
                  <a:cubicBezTo>
                    <a:pt x="1101" y="868"/>
                    <a:pt x="1101"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8"/>
            <p:cNvSpPr/>
            <p:nvPr/>
          </p:nvSpPr>
          <p:spPr>
            <a:xfrm>
              <a:off x="2538988" y="27083"/>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8"/>
            <p:cNvSpPr/>
            <p:nvPr/>
          </p:nvSpPr>
          <p:spPr>
            <a:xfrm>
              <a:off x="2455054" y="585662"/>
              <a:ext cx="34002" cy="27022"/>
            </a:xfrm>
            <a:custGeom>
              <a:rect b="b" l="l" r="r" t="t"/>
              <a:pathLst>
                <a:path extrusionOk="0" h="902"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8"/>
            <p:cNvSpPr/>
            <p:nvPr/>
          </p:nvSpPr>
          <p:spPr>
            <a:xfrm>
              <a:off x="2493007" y="603635"/>
              <a:ext cx="34032" cy="26033"/>
            </a:xfrm>
            <a:custGeom>
              <a:rect b="b" l="l" r="r" t="t"/>
              <a:pathLst>
                <a:path extrusionOk="0" h="869"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8"/>
            <p:cNvSpPr/>
            <p:nvPr/>
          </p:nvSpPr>
          <p:spPr>
            <a:xfrm>
              <a:off x="2639908" y="390802"/>
              <a:ext cx="34002" cy="26003"/>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8"/>
            <p:cNvSpPr/>
            <p:nvPr/>
          </p:nvSpPr>
          <p:spPr>
            <a:xfrm>
              <a:off x="2639908" y="355844"/>
              <a:ext cx="34002" cy="26003"/>
            </a:xfrm>
            <a:custGeom>
              <a:rect b="b" l="l" r="r" t="t"/>
              <a:pathLst>
                <a:path extrusionOk="0" h="868" w="1135">
                  <a:moveTo>
                    <a:pt x="567" y="0"/>
                  </a:moveTo>
                  <a:cubicBezTo>
                    <a:pt x="0" y="0"/>
                    <a:pt x="0" y="867"/>
                    <a:pt x="567" y="867"/>
                  </a:cubicBezTo>
                  <a:cubicBezTo>
                    <a:pt x="1135" y="867"/>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8"/>
            <p:cNvSpPr/>
            <p:nvPr/>
          </p:nvSpPr>
          <p:spPr>
            <a:xfrm>
              <a:off x="2116319" y="-49842"/>
              <a:ext cx="34002" cy="26992"/>
            </a:xfrm>
            <a:custGeom>
              <a:rect b="b" l="l" r="r" t="t"/>
              <a:pathLst>
                <a:path extrusionOk="0" h="901" w="1135">
                  <a:moveTo>
                    <a:pt x="567" y="0"/>
                  </a:moveTo>
                  <a:cubicBezTo>
                    <a:pt x="0" y="0"/>
                    <a:pt x="0" y="901"/>
                    <a:pt x="567" y="901"/>
                  </a:cubicBezTo>
                  <a:cubicBezTo>
                    <a:pt x="1134" y="901"/>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8"/>
            <p:cNvSpPr/>
            <p:nvPr/>
          </p:nvSpPr>
          <p:spPr>
            <a:xfrm>
              <a:off x="2319146" y="-206719"/>
              <a:ext cx="33013" cy="26003"/>
            </a:xfrm>
            <a:custGeom>
              <a:rect b="b" l="l" r="r" t="t"/>
              <a:pathLst>
                <a:path extrusionOk="0" h="868" w="1102">
                  <a:moveTo>
                    <a:pt x="568" y="0"/>
                  </a:moveTo>
                  <a:cubicBezTo>
                    <a:pt x="1" y="0"/>
                    <a:pt x="1" y="867"/>
                    <a:pt x="568" y="867"/>
                  </a:cubicBezTo>
                  <a:cubicBezTo>
                    <a:pt x="1102" y="867"/>
                    <a:pt x="1102"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8"/>
            <p:cNvSpPr/>
            <p:nvPr/>
          </p:nvSpPr>
          <p:spPr>
            <a:xfrm>
              <a:off x="2434055" y="101043"/>
              <a:ext cx="34002" cy="26003"/>
            </a:xfrm>
            <a:custGeom>
              <a:rect b="b" l="l" r="r" t="t"/>
              <a:pathLst>
                <a:path extrusionOk="0" h="868" w="1135">
                  <a:moveTo>
                    <a:pt x="568" y="0"/>
                  </a:moveTo>
                  <a:cubicBezTo>
                    <a:pt x="1" y="0"/>
                    <a:pt x="1" y="867"/>
                    <a:pt x="568" y="867"/>
                  </a:cubicBezTo>
                  <a:cubicBezTo>
                    <a:pt x="1135" y="867"/>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8"/>
            <p:cNvSpPr/>
            <p:nvPr/>
          </p:nvSpPr>
          <p:spPr>
            <a:xfrm>
              <a:off x="2172275" y="125007"/>
              <a:ext cx="34002" cy="26003"/>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6" name="Google Shape;1906;p8"/>
          <p:cNvGrpSpPr/>
          <p:nvPr/>
        </p:nvGrpSpPr>
        <p:grpSpPr>
          <a:xfrm>
            <a:off x="468253" y="629728"/>
            <a:ext cx="123669" cy="112229"/>
            <a:chOff x="737385" y="1492952"/>
            <a:chExt cx="161913" cy="146935"/>
          </a:xfrm>
        </p:grpSpPr>
        <p:sp>
          <p:nvSpPr>
            <p:cNvPr id="1907" name="Google Shape;1907;p8"/>
            <p:cNvSpPr/>
            <p:nvPr/>
          </p:nvSpPr>
          <p:spPr>
            <a:xfrm>
              <a:off x="737385" y="1587881"/>
              <a:ext cx="67974" cy="52006"/>
            </a:xfrm>
            <a:custGeom>
              <a:rect b="b" l="l" r="r" t="t"/>
              <a:pathLst>
                <a:path extrusionOk="0" h="1736" w="2269">
                  <a:moveTo>
                    <a:pt x="1135" y="1"/>
                  </a:moveTo>
                  <a:cubicBezTo>
                    <a:pt x="0" y="1"/>
                    <a:pt x="0" y="1735"/>
                    <a:pt x="1135" y="1735"/>
                  </a:cubicBezTo>
                  <a:cubicBezTo>
                    <a:pt x="2269" y="1735"/>
                    <a:pt x="2269" y="1"/>
                    <a:pt x="113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8"/>
            <p:cNvSpPr/>
            <p:nvPr/>
          </p:nvSpPr>
          <p:spPr>
            <a:xfrm>
              <a:off x="790346" y="1492952"/>
              <a:ext cx="66985" cy="52995"/>
            </a:xfrm>
            <a:custGeom>
              <a:rect b="b" l="l" r="r" t="t"/>
              <a:pathLst>
                <a:path extrusionOk="0" h="1769" w="2236">
                  <a:moveTo>
                    <a:pt x="1101" y="1"/>
                  </a:moveTo>
                  <a:cubicBezTo>
                    <a:pt x="0" y="1"/>
                    <a:pt x="0" y="1769"/>
                    <a:pt x="1101" y="1769"/>
                  </a:cubicBezTo>
                  <a:cubicBezTo>
                    <a:pt x="2235" y="1769"/>
                    <a:pt x="2235" y="1"/>
                    <a:pt x="11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8"/>
            <p:cNvSpPr/>
            <p:nvPr/>
          </p:nvSpPr>
          <p:spPr>
            <a:xfrm>
              <a:off x="832314" y="1587881"/>
              <a:ext cx="66985" cy="52006"/>
            </a:xfrm>
            <a:custGeom>
              <a:rect b="b" l="l" r="r" t="t"/>
              <a:pathLst>
                <a:path extrusionOk="0" h="1736" w="2236">
                  <a:moveTo>
                    <a:pt x="1101" y="1"/>
                  </a:moveTo>
                  <a:cubicBezTo>
                    <a:pt x="0" y="1"/>
                    <a:pt x="0" y="1735"/>
                    <a:pt x="1101" y="1735"/>
                  </a:cubicBezTo>
                  <a:cubicBezTo>
                    <a:pt x="2235" y="1735"/>
                    <a:pt x="2235" y="1"/>
                    <a:pt x="11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10" name="Google Shape;1910;p8"/>
          <p:cNvSpPr/>
          <p:nvPr/>
        </p:nvSpPr>
        <p:spPr>
          <a:xfrm>
            <a:off x="4950649" y="-82750"/>
            <a:ext cx="4288460" cy="669714"/>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11" name="Google Shape;1911;p8"/>
          <p:cNvGrpSpPr/>
          <p:nvPr/>
        </p:nvGrpSpPr>
        <p:grpSpPr>
          <a:xfrm>
            <a:off x="2" y="-201096"/>
            <a:ext cx="334905" cy="906426"/>
            <a:chOff x="904476" y="-243594"/>
            <a:chExt cx="438472" cy="1186732"/>
          </a:xfrm>
        </p:grpSpPr>
        <p:sp>
          <p:nvSpPr>
            <p:cNvPr id="1912" name="Google Shape;1912;p8"/>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8"/>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8"/>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8"/>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8"/>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8"/>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8"/>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8"/>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8"/>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8"/>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8"/>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8"/>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8"/>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8"/>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8"/>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8"/>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8"/>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8"/>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8"/>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8"/>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8"/>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8"/>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8"/>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8"/>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8"/>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8"/>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8"/>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39" name="Google Shape;1939;p8"/>
          <p:cNvGrpSpPr/>
          <p:nvPr/>
        </p:nvGrpSpPr>
        <p:grpSpPr>
          <a:xfrm>
            <a:off x="5949062" y="113836"/>
            <a:ext cx="395340" cy="515393"/>
            <a:chOff x="3289399" y="3455662"/>
            <a:chExt cx="436502" cy="569243"/>
          </a:xfrm>
        </p:grpSpPr>
        <p:sp>
          <p:nvSpPr>
            <p:cNvPr id="1940" name="Google Shape;1940;p8"/>
            <p:cNvSpPr/>
            <p:nvPr/>
          </p:nvSpPr>
          <p:spPr>
            <a:xfrm>
              <a:off x="3289399" y="3590341"/>
              <a:ext cx="418746" cy="434563"/>
            </a:xfrm>
            <a:custGeom>
              <a:rect b="b" l="l" r="r" t="t"/>
              <a:pathLst>
                <a:path extrusionOk="0" h="14506" w="13978">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8"/>
            <p:cNvSpPr/>
            <p:nvPr/>
          </p:nvSpPr>
          <p:spPr>
            <a:xfrm>
              <a:off x="3404877" y="3455662"/>
              <a:ext cx="321025" cy="474737"/>
            </a:xfrm>
            <a:custGeom>
              <a:rect b="b" l="l" r="r" t="t"/>
              <a:pathLst>
                <a:path extrusionOk="0" h="15847" w="10716">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8"/>
            <p:cNvSpPr/>
            <p:nvPr/>
          </p:nvSpPr>
          <p:spPr>
            <a:xfrm>
              <a:off x="3505857" y="3642074"/>
              <a:ext cx="155300" cy="125672"/>
            </a:xfrm>
            <a:custGeom>
              <a:rect b="b" l="l" r="r" t="t"/>
              <a:pathLst>
                <a:path extrusionOk="0" h="4195" w="5184">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8"/>
            <p:cNvSpPr/>
            <p:nvPr/>
          </p:nvSpPr>
          <p:spPr>
            <a:xfrm>
              <a:off x="3517210" y="3702794"/>
              <a:ext cx="89992" cy="89932"/>
            </a:xfrm>
            <a:custGeom>
              <a:rect b="b" l="l" r="r" t="t"/>
              <a:pathLst>
                <a:path extrusionOk="0" h="3002" w="3004">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8"/>
            <p:cNvSpPr/>
            <p:nvPr/>
          </p:nvSpPr>
          <p:spPr>
            <a:xfrm>
              <a:off x="3432196" y="3767648"/>
              <a:ext cx="125222" cy="117284"/>
            </a:xfrm>
            <a:custGeom>
              <a:rect b="b" l="l" r="r" t="t"/>
              <a:pathLst>
                <a:path extrusionOk="0" h="3915" w="418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8"/>
            <p:cNvSpPr/>
            <p:nvPr/>
          </p:nvSpPr>
          <p:spPr>
            <a:xfrm>
              <a:off x="3444268" y="3829146"/>
              <a:ext cx="62012" cy="58986"/>
            </a:xfrm>
            <a:custGeom>
              <a:rect b="b" l="l" r="r" t="t"/>
              <a:pathLst>
                <a:path extrusionOk="0" h="1969" w="207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8"/>
            <p:cNvSpPr/>
            <p:nvPr/>
          </p:nvSpPr>
          <p:spPr>
            <a:xfrm>
              <a:off x="3402301" y="3870754"/>
              <a:ext cx="60005" cy="61353"/>
            </a:xfrm>
            <a:custGeom>
              <a:rect b="b" l="l" r="r" t="t"/>
              <a:pathLst>
                <a:path extrusionOk="0" h="2048" w="2003">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8"/>
            <p:cNvSpPr/>
            <p:nvPr/>
          </p:nvSpPr>
          <p:spPr>
            <a:xfrm>
              <a:off x="3395321" y="3762196"/>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8"/>
            <p:cNvSpPr/>
            <p:nvPr/>
          </p:nvSpPr>
          <p:spPr>
            <a:xfrm>
              <a:off x="3388312" y="378819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8"/>
            <p:cNvSpPr/>
            <p:nvPr/>
          </p:nvSpPr>
          <p:spPr>
            <a:xfrm>
              <a:off x="3375341" y="3765221"/>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8"/>
            <p:cNvSpPr/>
            <p:nvPr/>
          </p:nvSpPr>
          <p:spPr>
            <a:xfrm>
              <a:off x="3388312" y="3956067"/>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8"/>
            <p:cNvSpPr/>
            <p:nvPr/>
          </p:nvSpPr>
          <p:spPr>
            <a:xfrm>
              <a:off x="3378337" y="3934080"/>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8"/>
            <p:cNvSpPr/>
            <p:nvPr/>
          </p:nvSpPr>
          <p:spPr>
            <a:xfrm>
              <a:off x="3365336" y="3962058"/>
              <a:ext cx="14020" cy="11024"/>
            </a:xfrm>
            <a:custGeom>
              <a:rect b="b" l="l" r="r" t="t"/>
              <a:pathLst>
                <a:path extrusionOk="0" h="368" w="468">
                  <a:moveTo>
                    <a:pt x="234" y="0"/>
                  </a:moveTo>
                  <a:cubicBezTo>
                    <a:pt x="1" y="0"/>
                    <a:pt x="1" y="367"/>
                    <a:pt x="234" y="367"/>
                  </a:cubicBezTo>
                  <a:cubicBezTo>
                    <a:pt x="468" y="367"/>
                    <a:pt x="468"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8"/>
            <p:cNvSpPr/>
            <p:nvPr/>
          </p:nvSpPr>
          <p:spPr>
            <a:xfrm>
              <a:off x="3565198" y="3891124"/>
              <a:ext cx="14020" cy="10994"/>
            </a:xfrm>
            <a:custGeom>
              <a:rect b="b" l="l" r="r" t="t"/>
              <a:pathLst>
                <a:path extrusionOk="0" h="367"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8"/>
            <p:cNvSpPr/>
            <p:nvPr/>
          </p:nvSpPr>
          <p:spPr>
            <a:xfrm>
              <a:off x="3559177" y="3918084"/>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8"/>
            <p:cNvSpPr/>
            <p:nvPr/>
          </p:nvSpPr>
          <p:spPr>
            <a:xfrm>
              <a:off x="3545188" y="3899092"/>
              <a:ext cx="14020" cy="11024"/>
            </a:xfrm>
            <a:custGeom>
              <a:rect b="b" l="l" r="r" t="t"/>
              <a:pathLst>
                <a:path extrusionOk="0" h="368" w="468">
                  <a:moveTo>
                    <a:pt x="234" y="1"/>
                  </a:moveTo>
                  <a:cubicBezTo>
                    <a:pt x="1" y="1"/>
                    <a:pt x="1" y="368"/>
                    <a:pt x="234" y="368"/>
                  </a:cubicBezTo>
                  <a:cubicBezTo>
                    <a:pt x="468" y="368"/>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8"/>
            <p:cNvSpPr/>
            <p:nvPr/>
          </p:nvSpPr>
          <p:spPr>
            <a:xfrm>
              <a:off x="3471258" y="3618320"/>
              <a:ext cx="15009" cy="11024"/>
            </a:xfrm>
            <a:custGeom>
              <a:rect b="b" l="l" r="r" t="t"/>
              <a:pathLst>
                <a:path extrusionOk="0" h="368" w="501">
                  <a:moveTo>
                    <a:pt x="234" y="1"/>
                  </a:moveTo>
                  <a:cubicBezTo>
                    <a:pt x="1" y="1"/>
                    <a:pt x="1" y="367"/>
                    <a:pt x="234" y="367"/>
                  </a:cubicBezTo>
                  <a:lnTo>
                    <a:pt x="267" y="367"/>
                  </a:ln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8"/>
            <p:cNvSpPr/>
            <p:nvPr/>
          </p:nvSpPr>
          <p:spPr>
            <a:xfrm>
              <a:off x="3460265" y="3646298"/>
              <a:ext cx="15009" cy="11024"/>
            </a:xfrm>
            <a:custGeom>
              <a:rect b="b" l="l" r="r" t="t"/>
              <a:pathLst>
                <a:path extrusionOk="0" h="368" w="501">
                  <a:moveTo>
                    <a:pt x="267" y="1"/>
                  </a:moveTo>
                  <a:cubicBezTo>
                    <a:pt x="1" y="1"/>
                    <a:pt x="1" y="367"/>
                    <a:pt x="267" y="367"/>
                  </a:cubicBezTo>
                  <a:cubicBezTo>
                    <a:pt x="501" y="367"/>
                    <a:pt x="501" y="1"/>
                    <a:pt x="267"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8"/>
            <p:cNvSpPr/>
            <p:nvPr/>
          </p:nvSpPr>
          <p:spPr>
            <a:xfrm>
              <a:off x="3445287" y="3621315"/>
              <a:ext cx="14020" cy="11024"/>
            </a:xfrm>
            <a:custGeom>
              <a:rect b="b" l="l" r="r" t="t"/>
              <a:pathLst>
                <a:path extrusionOk="0" h="368" w="468">
                  <a:moveTo>
                    <a:pt x="234" y="1"/>
                  </a:moveTo>
                  <a:cubicBezTo>
                    <a:pt x="0" y="1"/>
                    <a:pt x="0" y="368"/>
                    <a:pt x="234" y="368"/>
                  </a:cubicBezTo>
                  <a:cubicBezTo>
                    <a:pt x="467" y="368"/>
                    <a:pt x="467"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8"/>
            <p:cNvSpPr/>
            <p:nvPr/>
          </p:nvSpPr>
          <p:spPr>
            <a:xfrm>
              <a:off x="3662104"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8"/>
            <p:cNvSpPr/>
            <p:nvPr/>
          </p:nvSpPr>
          <p:spPr>
            <a:xfrm>
              <a:off x="3649133" y="3808177"/>
              <a:ext cx="14020" cy="11024"/>
            </a:xfrm>
            <a:custGeom>
              <a:rect b="b" l="l" r="r" t="t"/>
              <a:pathLst>
                <a:path extrusionOk="0" h="368" w="468">
                  <a:moveTo>
                    <a:pt x="234" y="0"/>
                  </a:moveTo>
                  <a:cubicBezTo>
                    <a:pt x="0" y="0"/>
                    <a:pt x="0" y="367"/>
                    <a:pt x="234" y="367"/>
                  </a:cubicBezTo>
                  <a:cubicBezTo>
                    <a:pt x="467" y="367"/>
                    <a:pt x="467" y="0"/>
                    <a:pt x="23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8"/>
            <p:cNvSpPr/>
            <p:nvPr/>
          </p:nvSpPr>
          <p:spPr>
            <a:xfrm>
              <a:off x="3640116" y="3786190"/>
              <a:ext cx="14020" cy="11024"/>
            </a:xfrm>
            <a:custGeom>
              <a:rect b="b" l="l" r="r" t="t"/>
              <a:pathLst>
                <a:path extrusionOk="0" h="368" w="468">
                  <a:moveTo>
                    <a:pt x="234" y="1"/>
                  </a:moveTo>
                  <a:cubicBezTo>
                    <a:pt x="1" y="1"/>
                    <a:pt x="1" y="367"/>
                    <a:pt x="234" y="367"/>
                  </a:cubicBezTo>
                  <a:cubicBezTo>
                    <a:pt x="468" y="367"/>
                    <a:pt x="468" y="1"/>
                    <a:pt x="234"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62" name="Google Shape;1962;p8"/>
          <p:cNvGrpSpPr/>
          <p:nvPr/>
        </p:nvGrpSpPr>
        <p:grpSpPr>
          <a:xfrm>
            <a:off x="7973149" y="-201092"/>
            <a:ext cx="1116750" cy="1145263"/>
            <a:chOff x="7973149" y="-201092"/>
            <a:chExt cx="1116750" cy="1145263"/>
          </a:xfrm>
        </p:grpSpPr>
        <p:sp>
          <p:nvSpPr>
            <p:cNvPr id="1963" name="Google Shape;1963;p8"/>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8"/>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8"/>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8"/>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8"/>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8"/>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8"/>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8"/>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8"/>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8"/>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8"/>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8"/>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8"/>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8"/>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8"/>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8"/>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8"/>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8"/>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8"/>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8"/>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8"/>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8"/>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8"/>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8"/>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8"/>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8"/>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8"/>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8"/>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8"/>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8"/>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8"/>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8"/>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8"/>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8"/>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8"/>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8"/>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8"/>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8"/>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8"/>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8"/>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8"/>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8"/>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8"/>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8"/>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8"/>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8"/>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8"/>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8"/>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8"/>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8"/>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8"/>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8"/>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8"/>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8"/>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8"/>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8"/>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8"/>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8"/>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8"/>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8"/>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8"/>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24" name="Google Shape;2024;p8"/>
          <p:cNvGrpSpPr/>
          <p:nvPr/>
        </p:nvGrpSpPr>
        <p:grpSpPr>
          <a:xfrm rot="-5400000">
            <a:off x="6963891" y="93879"/>
            <a:ext cx="161913" cy="145916"/>
            <a:chOff x="7737341" y="1046941"/>
            <a:chExt cx="161913" cy="145916"/>
          </a:xfrm>
        </p:grpSpPr>
        <p:sp>
          <p:nvSpPr>
            <p:cNvPr id="2025" name="Google Shape;2025;p8"/>
            <p:cNvSpPr/>
            <p:nvPr/>
          </p:nvSpPr>
          <p:spPr>
            <a:xfrm>
              <a:off x="7737341" y="1140882"/>
              <a:ext cx="67974" cy="51976"/>
            </a:xfrm>
            <a:custGeom>
              <a:rect b="b" l="l" r="r" t="t"/>
              <a:pathLst>
                <a:path extrusionOk="0" h="1735" w="2269">
                  <a:moveTo>
                    <a:pt x="1135" y="0"/>
                  </a:moveTo>
                  <a:cubicBezTo>
                    <a:pt x="0" y="0"/>
                    <a:pt x="0" y="1735"/>
                    <a:pt x="1135" y="1735"/>
                  </a:cubicBezTo>
                  <a:cubicBezTo>
                    <a:pt x="2269" y="1735"/>
                    <a:pt x="2269" y="0"/>
                    <a:pt x="1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8"/>
            <p:cNvSpPr/>
            <p:nvPr/>
          </p:nvSpPr>
          <p:spPr>
            <a:xfrm>
              <a:off x="7789314" y="1046941"/>
              <a:ext cx="67974" cy="52006"/>
            </a:xfrm>
            <a:custGeom>
              <a:rect b="b" l="l" r="r" t="t"/>
              <a:pathLst>
                <a:path extrusionOk="0" h="1736"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8"/>
            <p:cNvSpPr/>
            <p:nvPr/>
          </p:nvSpPr>
          <p:spPr>
            <a:xfrm>
              <a:off x="7831281" y="1140882"/>
              <a:ext cx="67974" cy="51976"/>
            </a:xfrm>
            <a:custGeom>
              <a:rect b="b" l="l" r="r" t="t"/>
              <a:pathLst>
                <a:path extrusionOk="0" h="1735" w="2269">
                  <a:moveTo>
                    <a:pt x="1134" y="0"/>
                  </a:moveTo>
                  <a:cubicBezTo>
                    <a:pt x="0" y="0"/>
                    <a:pt x="0" y="1735"/>
                    <a:pt x="1134" y="1735"/>
                  </a:cubicBezTo>
                  <a:cubicBezTo>
                    <a:pt x="2268" y="1735"/>
                    <a:pt x="2268" y="0"/>
                    <a:pt x="11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28" name="Google Shape;2028;p8"/>
          <p:cNvGrpSpPr/>
          <p:nvPr/>
        </p:nvGrpSpPr>
        <p:grpSpPr>
          <a:xfrm>
            <a:off x="8319280" y="3604392"/>
            <a:ext cx="1190020" cy="757074"/>
            <a:chOff x="7742212" y="3926048"/>
            <a:chExt cx="1414838" cy="900099"/>
          </a:xfrm>
        </p:grpSpPr>
        <p:sp>
          <p:nvSpPr>
            <p:cNvPr id="2029" name="Google Shape;2029;p8"/>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8"/>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8"/>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8"/>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8"/>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8"/>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8"/>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8"/>
            <p:cNvSpPr/>
            <p:nvPr/>
          </p:nvSpPr>
          <p:spPr>
            <a:xfrm>
              <a:off x="7742212" y="3936832"/>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7" name="Google Shape;2037;p8"/>
          <p:cNvGrpSpPr/>
          <p:nvPr/>
        </p:nvGrpSpPr>
        <p:grpSpPr>
          <a:xfrm>
            <a:off x="8595113" y="3913437"/>
            <a:ext cx="1042259" cy="1047013"/>
            <a:chOff x="8276926" y="3750868"/>
            <a:chExt cx="1239162" cy="1244814"/>
          </a:xfrm>
        </p:grpSpPr>
        <p:sp>
          <p:nvSpPr>
            <p:cNvPr id="2038" name="Google Shape;2038;p8"/>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8"/>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8"/>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8"/>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8"/>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8"/>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8"/>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8"/>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8"/>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8"/>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8"/>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8"/>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8"/>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8"/>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8"/>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8"/>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8"/>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8"/>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8"/>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8"/>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8"/>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8"/>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8"/>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8"/>
            <p:cNvSpPr/>
            <p:nvPr/>
          </p:nvSpPr>
          <p:spPr>
            <a:xfrm>
              <a:off x="8902419" y="4681074"/>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8"/>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8"/>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8"/>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65" name="Google Shape;2065;p8"/>
          <p:cNvGrpSpPr/>
          <p:nvPr/>
        </p:nvGrpSpPr>
        <p:grpSpPr>
          <a:xfrm>
            <a:off x="8533748" y="4427406"/>
            <a:ext cx="368416" cy="997931"/>
            <a:chOff x="7607455" y="4238363"/>
            <a:chExt cx="438017" cy="1186459"/>
          </a:xfrm>
        </p:grpSpPr>
        <p:sp>
          <p:nvSpPr>
            <p:cNvPr id="2066" name="Google Shape;2066;p8"/>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8"/>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8"/>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8"/>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8"/>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8"/>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8"/>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8"/>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8"/>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8"/>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8"/>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8"/>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8"/>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8"/>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8"/>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8"/>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8"/>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8"/>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8"/>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8"/>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8"/>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8"/>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8"/>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8"/>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90" name="Google Shape;2090;p8"/>
          <p:cNvGrpSpPr/>
          <p:nvPr/>
        </p:nvGrpSpPr>
        <p:grpSpPr>
          <a:xfrm flipH="1" rot="-5400000">
            <a:off x="7396853" y="4455225"/>
            <a:ext cx="364302" cy="944474"/>
            <a:chOff x="7916001" y="4222802"/>
            <a:chExt cx="364302" cy="944474"/>
          </a:xfrm>
        </p:grpSpPr>
        <p:sp>
          <p:nvSpPr>
            <p:cNvPr id="2091" name="Google Shape;2091;p8"/>
            <p:cNvSpPr/>
            <p:nvPr/>
          </p:nvSpPr>
          <p:spPr>
            <a:xfrm>
              <a:off x="7954650" y="4270825"/>
              <a:ext cx="325652" cy="896451"/>
            </a:xfrm>
            <a:custGeom>
              <a:rect b="b" l="l" r="r" t="t"/>
              <a:pathLst>
                <a:path extrusionOk="0" h="35577" w="12924">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8"/>
            <p:cNvSpPr/>
            <p:nvPr/>
          </p:nvSpPr>
          <p:spPr>
            <a:xfrm>
              <a:off x="8159489" y="4463672"/>
              <a:ext cx="54905" cy="89149"/>
            </a:xfrm>
            <a:custGeom>
              <a:rect b="b" l="l" r="r" t="t"/>
              <a:pathLst>
                <a:path extrusionOk="0" h="3538" w="2179">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8"/>
            <p:cNvSpPr/>
            <p:nvPr/>
          </p:nvSpPr>
          <p:spPr>
            <a:xfrm>
              <a:off x="8053845" y="4468005"/>
              <a:ext cx="86579" cy="46918"/>
            </a:xfrm>
            <a:custGeom>
              <a:rect b="b" l="l" r="r" t="t"/>
              <a:pathLst>
                <a:path extrusionOk="0" h="1862" w="3436">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8"/>
            <p:cNvSpPr/>
            <p:nvPr/>
          </p:nvSpPr>
          <p:spPr>
            <a:xfrm>
              <a:off x="8092495" y="4353366"/>
              <a:ext cx="52134" cy="86805"/>
            </a:xfrm>
            <a:custGeom>
              <a:rect b="b" l="l" r="r" t="t"/>
              <a:pathLst>
                <a:path extrusionOk="0" h="3445" w="2069">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8"/>
            <p:cNvSpPr/>
            <p:nvPr/>
          </p:nvSpPr>
          <p:spPr>
            <a:xfrm>
              <a:off x="7991637" y="4373446"/>
              <a:ext cx="80733" cy="48404"/>
            </a:xfrm>
            <a:custGeom>
              <a:rect b="b" l="l" r="r" t="t"/>
              <a:pathLst>
                <a:path extrusionOk="0" h="1921" w="3204">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8"/>
            <p:cNvSpPr/>
            <p:nvPr/>
          </p:nvSpPr>
          <p:spPr>
            <a:xfrm>
              <a:off x="8010231" y="4260999"/>
              <a:ext cx="36914" cy="74131"/>
            </a:xfrm>
            <a:custGeom>
              <a:rect b="b" l="l" r="r" t="t"/>
              <a:pathLst>
                <a:path extrusionOk="0" h="2942" w="1465">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8"/>
            <p:cNvSpPr/>
            <p:nvPr/>
          </p:nvSpPr>
          <p:spPr>
            <a:xfrm>
              <a:off x="7937845" y="4303554"/>
              <a:ext cx="68966" cy="47119"/>
            </a:xfrm>
            <a:custGeom>
              <a:rect b="b" l="l" r="r" t="t"/>
              <a:pathLst>
                <a:path extrusionOk="0" h="1870" w="2737">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8"/>
            <p:cNvSpPr/>
            <p:nvPr/>
          </p:nvSpPr>
          <p:spPr>
            <a:xfrm>
              <a:off x="7916001" y="4222802"/>
              <a:ext cx="62238" cy="61910"/>
            </a:xfrm>
            <a:custGeom>
              <a:rect b="b" l="l" r="r" t="t"/>
              <a:pathLst>
                <a:path extrusionOk="0" h="2457" w="247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99" name="Google Shape;2099;p8"/>
          <p:cNvSpPr/>
          <p:nvPr/>
        </p:nvSpPr>
        <p:spPr>
          <a:xfrm>
            <a:off x="8040390" y="4399826"/>
            <a:ext cx="548046" cy="880098"/>
          </a:xfrm>
          <a:custGeom>
            <a:rect b="b" l="l" r="r" t="t"/>
            <a:pathLst>
              <a:path extrusionOk="0" h="34928" w="2175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8"/>
          <p:cNvSpPr/>
          <p:nvPr/>
        </p:nvSpPr>
        <p:spPr>
          <a:xfrm>
            <a:off x="8033285" y="4463142"/>
            <a:ext cx="486035" cy="891563"/>
          </a:xfrm>
          <a:custGeom>
            <a:rect b="b" l="l" r="r" t="t"/>
            <a:pathLst>
              <a:path extrusionOk="0" h="35383" w="19289">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8"/>
          <p:cNvSpPr/>
          <p:nvPr/>
        </p:nvSpPr>
        <p:spPr>
          <a:xfrm>
            <a:off x="8361733" y="4537746"/>
            <a:ext cx="170033" cy="140577"/>
          </a:xfrm>
          <a:custGeom>
            <a:rect b="b" l="l" r="r" t="t"/>
            <a:pathLst>
              <a:path extrusionOk="0" h="5579" w="6748">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8"/>
          <p:cNvSpPr/>
          <p:nvPr/>
        </p:nvSpPr>
        <p:spPr>
          <a:xfrm>
            <a:off x="8296729" y="4616986"/>
            <a:ext cx="236126" cy="182682"/>
          </a:xfrm>
          <a:custGeom>
            <a:rect b="b" l="l" r="r" t="t"/>
            <a:pathLst>
              <a:path extrusionOk="0" h="7250" w="9371">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8"/>
          <p:cNvSpPr/>
          <p:nvPr/>
        </p:nvSpPr>
        <p:spPr>
          <a:xfrm>
            <a:off x="8214365" y="4704389"/>
            <a:ext cx="326207" cy="223502"/>
          </a:xfrm>
          <a:custGeom>
            <a:rect b="b" l="l" r="r" t="t"/>
            <a:pathLst>
              <a:path extrusionOk="0" h="8870" w="12946">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8"/>
          <p:cNvSpPr/>
          <p:nvPr/>
        </p:nvSpPr>
        <p:spPr>
          <a:xfrm>
            <a:off x="8148302" y="4871637"/>
            <a:ext cx="376299" cy="209668"/>
          </a:xfrm>
          <a:custGeom>
            <a:rect b="b" l="l" r="r" t="t"/>
            <a:pathLst>
              <a:path extrusionOk="0" h="8321" w="14934">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8"/>
          <p:cNvSpPr/>
          <p:nvPr/>
        </p:nvSpPr>
        <p:spPr>
          <a:xfrm>
            <a:off x="8131598" y="5055187"/>
            <a:ext cx="235219" cy="149421"/>
          </a:xfrm>
          <a:custGeom>
            <a:rect b="b" l="l" r="r" t="t"/>
            <a:pathLst>
              <a:path extrusionOk="0" h="5930" w="9335">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8"/>
          <p:cNvSpPr/>
          <p:nvPr/>
        </p:nvSpPr>
        <p:spPr>
          <a:xfrm>
            <a:off x="8172339" y="4788971"/>
            <a:ext cx="26911" cy="21040"/>
          </a:xfrm>
          <a:custGeom>
            <a:rect b="b" l="l" r="r" t="t"/>
            <a:pathLst>
              <a:path extrusionOk="0" h="835" w="1068">
                <a:moveTo>
                  <a:pt x="534" y="0"/>
                </a:moveTo>
                <a:cubicBezTo>
                  <a:pt x="1" y="0"/>
                  <a:pt x="1" y="834"/>
                  <a:pt x="534" y="834"/>
                </a:cubicBezTo>
                <a:cubicBezTo>
                  <a:pt x="1068" y="834"/>
                  <a:pt x="1068"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8"/>
          <p:cNvSpPr/>
          <p:nvPr/>
        </p:nvSpPr>
        <p:spPr>
          <a:xfrm>
            <a:off x="8142936" y="4816686"/>
            <a:ext cx="26079" cy="21040"/>
          </a:xfrm>
          <a:custGeom>
            <a:rect b="b" l="l" r="r" t="t"/>
            <a:pathLst>
              <a:path extrusionOk="0" h="835" w="1035">
                <a:moveTo>
                  <a:pt x="500" y="1"/>
                </a:moveTo>
                <a:cubicBezTo>
                  <a:pt x="0" y="1"/>
                  <a:pt x="0" y="835"/>
                  <a:pt x="500" y="835"/>
                </a:cubicBezTo>
                <a:cubicBezTo>
                  <a:pt x="1034" y="835"/>
                  <a:pt x="1034" y="1"/>
                  <a:pt x="500"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8"/>
          <p:cNvSpPr/>
          <p:nvPr/>
        </p:nvSpPr>
        <p:spPr>
          <a:xfrm>
            <a:off x="8131170" y="4767101"/>
            <a:ext cx="26911" cy="21040"/>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8"/>
          <p:cNvSpPr/>
          <p:nvPr/>
        </p:nvSpPr>
        <p:spPr>
          <a:xfrm>
            <a:off x="8452210" y="4915024"/>
            <a:ext cx="26079" cy="21040"/>
          </a:xfrm>
          <a:custGeom>
            <a:rect b="b" l="l" r="r" t="t"/>
            <a:pathLst>
              <a:path extrusionOk="0" h="835" w="1035">
                <a:moveTo>
                  <a:pt x="534" y="1"/>
                </a:moveTo>
                <a:cubicBezTo>
                  <a:pt x="0" y="1"/>
                  <a:pt x="0" y="835"/>
                  <a:pt x="534" y="835"/>
                </a:cubicBezTo>
                <a:cubicBezTo>
                  <a:pt x="1035" y="835"/>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8"/>
          <p:cNvSpPr/>
          <p:nvPr/>
        </p:nvSpPr>
        <p:spPr>
          <a:xfrm>
            <a:off x="8419430" y="4940245"/>
            <a:ext cx="26079" cy="20208"/>
          </a:xfrm>
          <a:custGeom>
            <a:rect b="b" l="l" r="r" t="t"/>
            <a:pathLst>
              <a:path extrusionOk="0" h="802"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8"/>
          <p:cNvSpPr/>
          <p:nvPr/>
        </p:nvSpPr>
        <p:spPr>
          <a:xfrm>
            <a:off x="8326132" y="5156246"/>
            <a:ext cx="26079" cy="21040"/>
          </a:xfrm>
          <a:custGeom>
            <a:rect b="b" l="l" r="r" t="t"/>
            <a:pathLst>
              <a:path extrusionOk="0" h="835"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8"/>
          <p:cNvSpPr/>
          <p:nvPr/>
        </p:nvSpPr>
        <p:spPr>
          <a:xfrm>
            <a:off x="8290833" y="5183986"/>
            <a:ext cx="26079" cy="20183"/>
          </a:xfrm>
          <a:custGeom>
            <a:rect b="b" l="l" r="r" t="t"/>
            <a:pathLst>
              <a:path extrusionOk="0" h="801" w="1035">
                <a:moveTo>
                  <a:pt x="501" y="0"/>
                </a:moveTo>
                <a:cubicBezTo>
                  <a:pt x="1" y="0"/>
                  <a:pt x="1" y="801"/>
                  <a:pt x="501" y="801"/>
                </a:cubicBezTo>
                <a:cubicBezTo>
                  <a:pt x="1035" y="801"/>
                  <a:pt x="1035" y="0"/>
                  <a:pt x="501"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8"/>
          <p:cNvSpPr/>
          <p:nvPr/>
        </p:nvSpPr>
        <p:spPr>
          <a:xfrm>
            <a:off x="8284962" y="4748633"/>
            <a:ext cx="26079" cy="20183"/>
          </a:xfrm>
          <a:custGeom>
            <a:rect b="b" l="l" r="r" t="t"/>
            <a:pathLst>
              <a:path extrusionOk="0" h="801" w="1035">
                <a:moveTo>
                  <a:pt x="534" y="0"/>
                </a:moveTo>
                <a:cubicBezTo>
                  <a:pt x="0" y="0"/>
                  <a:pt x="0" y="801"/>
                  <a:pt x="534" y="801"/>
                </a:cubicBezTo>
                <a:cubicBezTo>
                  <a:pt x="1034" y="801"/>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8"/>
          <p:cNvSpPr/>
          <p:nvPr/>
        </p:nvSpPr>
        <p:spPr>
          <a:xfrm>
            <a:off x="8265638" y="4699023"/>
            <a:ext cx="26911" cy="20208"/>
          </a:xfrm>
          <a:custGeom>
            <a:rect b="b" l="l" r="r" t="t"/>
            <a:pathLst>
              <a:path extrusionOk="0" h="802" w="1068">
                <a:moveTo>
                  <a:pt x="534" y="1"/>
                </a:moveTo>
                <a:cubicBezTo>
                  <a:pt x="0" y="1"/>
                  <a:pt x="0" y="802"/>
                  <a:pt x="534" y="802"/>
                </a:cubicBezTo>
                <a:cubicBezTo>
                  <a:pt x="1068" y="802"/>
                  <a:pt x="1068"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8"/>
          <p:cNvSpPr/>
          <p:nvPr/>
        </p:nvSpPr>
        <p:spPr>
          <a:xfrm>
            <a:off x="8504314" y="4660373"/>
            <a:ext cx="26079" cy="21040"/>
          </a:xfrm>
          <a:custGeom>
            <a:rect b="b" l="l" r="r" t="t"/>
            <a:pathLst>
              <a:path extrusionOk="0" h="835" w="1035">
                <a:moveTo>
                  <a:pt x="534" y="1"/>
                </a:moveTo>
                <a:cubicBezTo>
                  <a:pt x="1" y="1"/>
                  <a:pt x="1" y="834"/>
                  <a:pt x="534" y="834"/>
                </a:cubicBezTo>
                <a:cubicBezTo>
                  <a:pt x="1035" y="834"/>
                  <a:pt x="1035"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8"/>
          <p:cNvSpPr/>
          <p:nvPr/>
        </p:nvSpPr>
        <p:spPr>
          <a:xfrm>
            <a:off x="8463144" y="4690633"/>
            <a:ext cx="26079" cy="21040"/>
          </a:xfrm>
          <a:custGeom>
            <a:rect b="b" l="l" r="r" t="t"/>
            <a:pathLst>
              <a:path extrusionOk="0" h="835" w="1035">
                <a:moveTo>
                  <a:pt x="534" y="0"/>
                </a:moveTo>
                <a:cubicBezTo>
                  <a:pt x="0" y="0"/>
                  <a:pt x="0" y="834"/>
                  <a:pt x="534" y="834"/>
                </a:cubicBezTo>
                <a:cubicBezTo>
                  <a:pt x="1034" y="834"/>
                  <a:pt x="1034" y="0"/>
                  <a:pt x="534"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8"/>
          <p:cNvSpPr/>
          <p:nvPr/>
        </p:nvSpPr>
        <p:spPr>
          <a:xfrm>
            <a:off x="8413560" y="4512450"/>
            <a:ext cx="26911" cy="21040"/>
          </a:xfrm>
          <a:custGeom>
            <a:rect b="b" l="l" r="r" t="t"/>
            <a:pathLst>
              <a:path extrusionOk="0" h="835" w="1068">
                <a:moveTo>
                  <a:pt x="534" y="1"/>
                </a:moveTo>
                <a:cubicBezTo>
                  <a:pt x="0" y="1"/>
                  <a:pt x="0" y="835"/>
                  <a:pt x="534" y="835"/>
                </a:cubicBezTo>
                <a:cubicBezTo>
                  <a:pt x="1067" y="835"/>
                  <a:pt x="1067" y="1"/>
                  <a:pt x="534" y="1"/>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8"/>
          <p:cNvSpPr/>
          <p:nvPr/>
        </p:nvSpPr>
        <p:spPr>
          <a:xfrm>
            <a:off x="8441275" y="4468761"/>
            <a:ext cx="26079" cy="21015"/>
          </a:xfrm>
          <a:custGeom>
            <a:rect b="b" l="l" r="r" t="t"/>
            <a:pathLst>
              <a:path extrusionOk="0" h="834" w="1035">
                <a:moveTo>
                  <a:pt x="535" y="0"/>
                </a:moveTo>
                <a:cubicBezTo>
                  <a:pt x="1" y="0"/>
                  <a:pt x="1" y="834"/>
                  <a:pt x="535" y="834"/>
                </a:cubicBezTo>
                <a:cubicBezTo>
                  <a:pt x="1035" y="834"/>
                  <a:pt x="1035" y="0"/>
                  <a:pt x="535" y="0"/>
                </a:cubicBezTo>
                <a:close/>
              </a:path>
            </a:pathLst>
          </a:custGeom>
          <a:solidFill>
            <a:srgbClr val="915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8"/>
          <p:cNvSpPr/>
          <p:nvPr/>
        </p:nvSpPr>
        <p:spPr>
          <a:xfrm>
            <a:off x="7531922" y="4421091"/>
            <a:ext cx="686128" cy="861024"/>
          </a:xfrm>
          <a:custGeom>
            <a:rect b="b" l="l" r="r" t="t"/>
            <a:pathLst>
              <a:path extrusionOk="0" h="34171" w="2723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8"/>
          <p:cNvSpPr/>
          <p:nvPr/>
        </p:nvSpPr>
        <p:spPr>
          <a:xfrm>
            <a:off x="7594759" y="4498038"/>
            <a:ext cx="483364" cy="881988"/>
          </a:xfrm>
          <a:custGeom>
            <a:rect b="b" l="l" r="r" t="t"/>
            <a:pathLst>
              <a:path extrusionOk="0" h="35003" w="19183">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8"/>
          <p:cNvSpPr/>
          <p:nvPr/>
        </p:nvSpPr>
        <p:spPr>
          <a:xfrm>
            <a:off x="7896449" y="5115051"/>
            <a:ext cx="139771" cy="133370"/>
          </a:xfrm>
          <a:custGeom>
            <a:rect b="b" l="l" r="r" t="t"/>
            <a:pathLst>
              <a:path extrusionOk="0" h="5293" w="5547">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8"/>
          <p:cNvSpPr/>
          <p:nvPr/>
        </p:nvSpPr>
        <p:spPr>
          <a:xfrm>
            <a:off x="7788033" y="4912504"/>
            <a:ext cx="192736" cy="191829"/>
          </a:xfrm>
          <a:custGeom>
            <a:rect b="b" l="l" r="r" t="t"/>
            <a:pathLst>
              <a:path extrusionOk="0" h="7613" w="7649">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8"/>
          <p:cNvSpPr/>
          <p:nvPr/>
        </p:nvSpPr>
        <p:spPr>
          <a:xfrm>
            <a:off x="7708164" y="4730139"/>
            <a:ext cx="216295" cy="274023"/>
          </a:xfrm>
          <a:custGeom>
            <a:rect b="b" l="l" r="r" t="t"/>
            <a:pathLst>
              <a:path extrusionOk="0" h="10875" w="8584">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8"/>
          <p:cNvSpPr/>
          <p:nvPr/>
        </p:nvSpPr>
        <p:spPr>
          <a:xfrm>
            <a:off x="7722248" y="4724244"/>
            <a:ext cx="111423" cy="144533"/>
          </a:xfrm>
          <a:custGeom>
            <a:rect b="b" l="l" r="r" t="t"/>
            <a:pathLst>
              <a:path extrusionOk="0" h="5736" w="4422">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8"/>
          <p:cNvSpPr/>
          <p:nvPr/>
        </p:nvSpPr>
        <p:spPr>
          <a:xfrm>
            <a:off x="7612673" y="4568762"/>
            <a:ext cx="142845" cy="171091"/>
          </a:xfrm>
          <a:custGeom>
            <a:rect b="b" l="l" r="r" t="t"/>
            <a:pathLst>
              <a:path extrusionOk="0" h="6790" w="5669">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8"/>
          <p:cNvSpPr/>
          <p:nvPr/>
        </p:nvSpPr>
        <p:spPr>
          <a:xfrm>
            <a:off x="7590476" y="4515826"/>
            <a:ext cx="101999" cy="118529"/>
          </a:xfrm>
          <a:custGeom>
            <a:rect b="b" l="l" r="r" t="t"/>
            <a:pathLst>
              <a:path extrusionOk="0" h="4704" w="4048">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8"/>
          <p:cNvSpPr/>
          <p:nvPr/>
        </p:nvSpPr>
        <p:spPr>
          <a:xfrm>
            <a:off x="8034495" y="4736010"/>
            <a:ext cx="28624" cy="21871"/>
          </a:xfrm>
          <a:custGeom>
            <a:rect b="b" l="l" r="r" t="t"/>
            <a:pathLst>
              <a:path extrusionOk="0" h="868" w="1136">
                <a:moveTo>
                  <a:pt x="568" y="1"/>
                </a:moveTo>
                <a:cubicBezTo>
                  <a:pt x="1" y="1"/>
                  <a:pt x="1"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8"/>
          <p:cNvSpPr/>
          <p:nvPr/>
        </p:nvSpPr>
        <p:spPr>
          <a:xfrm>
            <a:off x="8005092" y="4700711"/>
            <a:ext cx="28599" cy="21871"/>
          </a:xfrm>
          <a:custGeom>
            <a:rect b="b" l="l" r="r" t="t"/>
            <a:pathLst>
              <a:path extrusionOk="0" h="868"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8"/>
          <p:cNvSpPr/>
          <p:nvPr/>
        </p:nvSpPr>
        <p:spPr>
          <a:xfrm>
            <a:off x="7993325" y="4750296"/>
            <a:ext cx="28599" cy="21897"/>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8"/>
          <p:cNvSpPr/>
          <p:nvPr/>
        </p:nvSpPr>
        <p:spPr>
          <a:xfrm>
            <a:off x="7594104" y="4958738"/>
            <a:ext cx="28599" cy="21871"/>
          </a:xfrm>
          <a:custGeom>
            <a:rect b="b" l="l" r="r" t="t"/>
            <a:pathLst>
              <a:path extrusionOk="0" h="868" w="1135">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8"/>
          <p:cNvSpPr/>
          <p:nvPr/>
        </p:nvSpPr>
        <p:spPr>
          <a:xfrm>
            <a:off x="7602519" y="4911673"/>
            <a:ext cx="28599" cy="21871"/>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8"/>
          <p:cNvSpPr/>
          <p:nvPr/>
        </p:nvSpPr>
        <p:spPr>
          <a:xfrm>
            <a:off x="7649584" y="4946972"/>
            <a:ext cx="28599" cy="21871"/>
          </a:xfrm>
          <a:custGeom>
            <a:rect b="b" l="l" r="r" t="t"/>
            <a:pathLst>
              <a:path extrusionOk="0" h="868" w="1135">
                <a:moveTo>
                  <a:pt x="567" y="0"/>
                </a:moveTo>
                <a:cubicBezTo>
                  <a:pt x="0" y="0"/>
                  <a:pt x="0" y="868"/>
                  <a:pt x="567" y="868"/>
                </a:cubicBezTo>
                <a:cubicBezTo>
                  <a:pt x="1135" y="868"/>
                  <a:pt x="1135"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8"/>
          <p:cNvSpPr/>
          <p:nvPr/>
        </p:nvSpPr>
        <p:spPr>
          <a:xfrm>
            <a:off x="7720182" y="4477151"/>
            <a:ext cx="28599" cy="21871"/>
          </a:xfrm>
          <a:custGeom>
            <a:rect b="b" l="l" r="r" t="t"/>
            <a:pathLst>
              <a:path extrusionOk="0" h="868" w="1135">
                <a:moveTo>
                  <a:pt x="567" y="1"/>
                </a:moveTo>
                <a:cubicBezTo>
                  <a:pt x="0" y="1"/>
                  <a:pt x="0" y="868"/>
                  <a:pt x="567" y="868"/>
                </a:cubicBezTo>
                <a:cubicBezTo>
                  <a:pt x="1135" y="868"/>
                  <a:pt x="1135"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8"/>
          <p:cNvSpPr/>
          <p:nvPr/>
        </p:nvSpPr>
        <p:spPr>
          <a:xfrm>
            <a:off x="7688234" y="4462865"/>
            <a:ext cx="27768" cy="21871"/>
          </a:xfrm>
          <a:custGeom>
            <a:rect b="b" l="l" r="r" t="t"/>
            <a:pathLst>
              <a:path extrusionOk="0" h="868" w="1102">
                <a:moveTo>
                  <a:pt x="535" y="1"/>
                </a:moveTo>
                <a:cubicBezTo>
                  <a:pt x="1" y="1"/>
                  <a:pt x="1" y="868"/>
                  <a:pt x="535" y="868"/>
                </a:cubicBezTo>
                <a:cubicBezTo>
                  <a:pt x="1102" y="868"/>
                  <a:pt x="1102" y="1"/>
                  <a:pt x="535"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8"/>
          <p:cNvSpPr/>
          <p:nvPr/>
        </p:nvSpPr>
        <p:spPr>
          <a:xfrm>
            <a:off x="7564701" y="4641879"/>
            <a:ext cx="28599" cy="21871"/>
          </a:xfrm>
          <a:custGeom>
            <a:rect b="b" l="l" r="r" t="t"/>
            <a:pathLst>
              <a:path extrusionOk="0" h="868" w="1135">
                <a:moveTo>
                  <a:pt x="567" y="1"/>
                </a:moveTo>
                <a:cubicBezTo>
                  <a:pt x="0" y="1"/>
                  <a:pt x="0" y="868"/>
                  <a:pt x="567" y="868"/>
                </a:cubicBezTo>
                <a:cubicBezTo>
                  <a:pt x="1134" y="868"/>
                  <a:pt x="1134" y="1"/>
                  <a:pt x="567"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8"/>
          <p:cNvSpPr/>
          <p:nvPr/>
        </p:nvSpPr>
        <p:spPr>
          <a:xfrm>
            <a:off x="7564701" y="4671308"/>
            <a:ext cx="28599" cy="21871"/>
          </a:xfrm>
          <a:custGeom>
            <a:rect b="b" l="l" r="r" t="t"/>
            <a:pathLst>
              <a:path extrusionOk="0" h="868" w="1135">
                <a:moveTo>
                  <a:pt x="567" y="0"/>
                </a:moveTo>
                <a:cubicBezTo>
                  <a:pt x="0" y="0"/>
                  <a:pt x="0" y="867"/>
                  <a:pt x="567" y="867"/>
                </a:cubicBezTo>
                <a:cubicBezTo>
                  <a:pt x="1134" y="867"/>
                  <a:pt x="1134" y="0"/>
                  <a:pt x="567"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8"/>
          <p:cNvSpPr/>
          <p:nvPr/>
        </p:nvSpPr>
        <p:spPr>
          <a:xfrm>
            <a:off x="8005092" y="5011674"/>
            <a:ext cx="28599" cy="21897"/>
          </a:xfrm>
          <a:custGeom>
            <a:rect b="b" l="l" r="r" t="t"/>
            <a:pathLst>
              <a:path extrusionOk="0" h="869" w="1135">
                <a:moveTo>
                  <a:pt x="568" y="1"/>
                </a:moveTo>
                <a:cubicBezTo>
                  <a:pt x="0" y="1"/>
                  <a:pt x="0" y="868"/>
                  <a:pt x="568" y="868"/>
                </a:cubicBezTo>
                <a:cubicBezTo>
                  <a:pt x="1135" y="868"/>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8"/>
          <p:cNvSpPr/>
          <p:nvPr/>
        </p:nvSpPr>
        <p:spPr>
          <a:xfrm>
            <a:off x="7834468" y="5143623"/>
            <a:ext cx="28624" cy="22728"/>
          </a:xfrm>
          <a:custGeom>
            <a:rect b="b" l="l" r="r" t="t"/>
            <a:pathLst>
              <a:path extrusionOk="0" h="902" w="1136">
                <a:moveTo>
                  <a:pt x="568" y="1"/>
                </a:moveTo>
                <a:cubicBezTo>
                  <a:pt x="1" y="1"/>
                  <a:pt x="1" y="902"/>
                  <a:pt x="568" y="902"/>
                </a:cubicBezTo>
                <a:cubicBezTo>
                  <a:pt x="1135" y="902"/>
                  <a:pt x="1135" y="1"/>
                  <a:pt x="568"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8"/>
          <p:cNvSpPr/>
          <p:nvPr/>
        </p:nvSpPr>
        <p:spPr>
          <a:xfrm>
            <a:off x="7737819" y="4885621"/>
            <a:ext cx="28624" cy="21871"/>
          </a:xfrm>
          <a:custGeom>
            <a:rect b="b" l="l" r="r" t="t"/>
            <a:pathLst>
              <a:path extrusionOk="0" h="868" w="1136">
                <a:moveTo>
                  <a:pt x="568" y="0"/>
                </a:moveTo>
                <a:cubicBezTo>
                  <a:pt x="1" y="0"/>
                  <a:pt x="1" y="868"/>
                  <a:pt x="568" y="868"/>
                </a:cubicBezTo>
                <a:cubicBezTo>
                  <a:pt x="1135" y="868"/>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8"/>
          <p:cNvSpPr/>
          <p:nvPr/>
        </p:nvSpPr>
        <p:spPr>
          <a:xfrm>
            <a:off x="7958027" y="4864608"/>
            <a:ext cx="28599" cy="22703"/>
          </a:xfrm>
          <a:custGeom>
            <a:rect b="b" l="l" r="r" t="t"/>
            <a:pathLst>
              <a:path extrusionOk="0" h="901" w="1135">
                <a:moveTo>
                  <a:pt x="568" y="0"/>
                </a:moveTo>
                <a:cubicBezTo>
                  <a:pt x="0" y="0"/>
                  <a:pt x="0" y="901"/>
                  <a:pt x="568" y="901"/>
                </a:cubicBezTo>
                <a:cubicBezTo>
                  <a:pt x="1135" y="901"/>
                  <a:pt x="1135" y="0"/>
                  <a:pt x="56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41" name="Google Shape;2141;p8"/>
          <p:cNvGrpSpPr/>
          <p:nvPr/>
        </p:nvGrpSpPr>
        <p:grpSpPr>
          <a:xfrm rot="1693484">
            <a:off x="321857" y="3947644"/>
            <a:ext cx="1642206" cy="1598621"/>
            <a:chOff x="-181020" y="4253777"/>
            <a:chExt cx="1117161" cy="1087511"/>
          </a:xfrm>
        </p:grpSpPr>
        <p:sp>
          <p:nvSpPr>
            <p:cNvPr id="2142" name="Google Shape;2142;p8"/>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8"/>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8"/>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8"/>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8"/>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8"/>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8"/>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8"/>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8"/>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8"/>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8"/>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8"/>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8"/>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8"/>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56" name="Google Shape;2156;p8"/>
          <p:cNvGrpSpPr/>
          <p:nvPr/>
        </p:nvGrpSpPr>
        <p:grpSpPr>
          <a:xfrm>
            <a:off x="-56935" y="3543753"/>
            <a:ext cx="989843" cy="1327868"/>
            <a:chOff x="-168050" y="4195214"/>
            <a:chExt cx="719519" cy="965231"/>
          </a:xfrm>
        </p:grpSpPr>
        <p:sp>
          <p:nvSpPr>
            <p:cNvPr id="2157" name="Google Shape;2157;p8"/>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8"/>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8"/>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8"/>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8"/>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8"/>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8"/>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8"/>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8"/>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8"/>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8"/>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8"/>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8"/>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8"/>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8"/>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8"/>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8"/>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8"/>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8"/>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8"/>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8"/>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8"/>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8"/>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8"/>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8"/>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8"/>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8"/>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8"/>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8"/>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8"/>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8"/>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8"/>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8"/>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8"/>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8"/>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8"/>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8"/>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8"/>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8"/>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8"/>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8"/>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8"/>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8"/>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8"/>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8"/>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8"/>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8"/>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04" name="Google Shape;2204;p8"/>
          <p:cNvGrpSpPr/>
          <p:nvPr/>
        </p:nvGrpSpPr>
        <p:grpSpPr>
          <a:xfrm rot="-2320759">
            <a:off x="-519765" y="2824159"/>
            <a:ext cx="1127241" cy="1109424"/>
            <a:chOff x="-181020" y="4253777"/>
            <a:chExt cx="1117161" cy="1087511"/>
          </a:xfrm>
        </p:grpSpPr>
        <p:sp>
          <p:nvSpPr>
            <p:cNvPr id="2205" name="Google Shape;2205;p8"/>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8"/>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8"/>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8"/>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8"/>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8"/>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8"/>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8"/>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8"/>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8"/>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8"/>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8"/>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8"/>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8"/>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19" name="Google Shape;2219;p8"/>
          <p:cNvGrpSpPr/>
          <p:nvPr/>
        </p:nvGrpSpPr>
        <p:grpSpPr>
          <a:xfrm rot="5595891">
            <a:off x="-83121" y="4373088"/>
            <a:ext cx="1042216" cy="1046970"/>
            <a:chOff x="8276926" y="3750868"/>
            <a:chExt cx="1239162" cy="1244814"/>
          </a:xfrm>
        </p:grpSpPr>
        <p:sp>
          <p:nvSpPr>
            <p:cNvPr id="2220" name="Google Shape;2220;p8"/>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8"/>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8"/>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8"/>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8"/>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8"/>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8"/>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8"/>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8"/>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8"/>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8"/>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8"/>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8"/>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8"/>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8"/>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8"/>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8"/>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8"/>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8"/>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8"/>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8"/>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8"/>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8"/>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8"/>
            <p:cNvSpPr/>
            <p:nvPr/>
          </p:nvSpPr>
          <p:spPr>
            <a:xfrm>
              <a:off x="8902419" y="4681074"/>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8"/>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8"/>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8"/>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247" name="Shape 2247"/>
        <p:cNvGrpSpPr/>
        <p:nvPr/>
      </p:nvGrpSpPr>
      <p:grpSpPr>
        <a:xfrm>
          <a:off x="0" y="0"/>
          <a:ext cx="0" cy="0"/>
          <a:chOff x="0" y="0"/>
          <a:chExt cx="0" cy="0"/>
        </a:xfrm>
      </p:grpSpPr>
      <p:sp>
        <p:nvSpPr>
          <p:cNvPr id="2248" name="Google Shape;2248;p9"/>
          <p:cNvSpPr txBox="1"/>
          <p:nvPr>
            <p:ph type="title"/>
          </p:nvPr>
        </p:nvSpPr>
        <p:spPr>
          <a:xfrm>
            <a:off x="778875" y="1903675"/>
            <a:ext cx="4045200" cy="6003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249" name="Google Shape;2249;p9"/>
          <p:cNvSpPr txBox="1"/>
          <p:nvPr>
            <p:ph idx="1" type="subTitle"/>
          </p:nvPr>
        </p:nvSpPr>
        <p:spPr>
          <a:xfrm>
            <a:off x="778875" y="2496780"/>
            <a:ext cx="3663000" cy="909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100"/>
              <a:buNone/>
              <a:defRPr sz="1400">
                <a:latin typeface="Nunito"/>
                <a:ea typeface="Nunito"/>
                <a:cs typeface="Nunito"/>
                <a:sym typeface="Nunit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grpSp>
        <p:nvGrpSpPr>
          <p:cNvPr id="2250" name="Google Shape;2250;p9"/>
          <p:cNvGrpSpPr/>
          <p:nvPr/>
        </p:nvGrpSpPr>
        <p:grpSpPr>
          <a:xfrm rot="5400000">
            <a:off x="8671068" y="4133682"/>
            <a:ext cx="585438" cy="262694"/>
            <a:chOff x="8502760" y="3542528"/>
            <a:chExt cx="711519" cy="319269"/>
          </a:xfrm>
        </p:grpSpPr>
        <p:sp>
          <p:nvSpPr>
            <p:cNvPr id="2251" name="Google Shape;2251;p9"/>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9"/>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9"/>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9"/>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9"/>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9"/>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9"/>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9"/>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9"/>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60" name="Google Shape;2260;p9"/>
          <p:cNvSpPr/>
          <p:nvPr/>
        </p:nvSpPr>
        <p:spPr>
          <a:xfrm>
            <a:off x="5641740" y="4752388"/>
            <a:ext cx="3517727" cy="476007"/>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9"/>
          <p:cNvSpPr/>
          <p:nvPr/>
        </p:nvSpPr>
        <p:spPr>
          <a:xfrm rot="-5400000">
            <a:off x="-1146619" y="981999"/>
            <a:ext cx="2707986" cy="612202"/>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62" name="Google Shape;2262;p9"/>
          <p:cNvGrpSpPr/>
          <p:nvPr/>
        </p:nvGrpSpPr>
        <p:grpSpPr>
          <a:xfrm rot="-8956076">
            <a:off x="-287897" y="356283"/>
            <a:ext cx="439072" cy="1138273"/>
            <a:chOff x="1823086" y="-208516"/>
            <a:chExt cx="433159" cy="1122944"/>
          </a:xfrm>
        </p:grpSpPr>
        <p:sp>
          <p:nvSpPr>
            <p:cNvPr id="2263" name="Google Shape;2263;p9"/>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9"/>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9"/>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9"/>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9"/>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9"/>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9"/>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9"/>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71" name="Google Shape;2271;p9"/>
          <p:cNvGrpSpPr/>
          <p:nvPr/>
        </p:nvGrpSpPr>
        <p:grpSpPr>
          <a:xfrm rot="-8956076">
            <a:off x="-35410" y="287396"/>
            <a:ext cx="444458" cy="1202932"/>
            <a:chOff x="904476" y="-243594"/>
            <a:chExt cx="438472" cy="1186732"/>
          </a:xfrm>
        </p:grpSpPr>
        <p:sp>
          <p:nvSpPr>
            <p:cNvPr id="2272" name="Google Shape;2272;p9"/>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9"/>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9"/>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9"/>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9"/>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9"/>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9"/>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9"/>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9"/>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9"/>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9"/>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9"/>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9"/>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9"/>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9"/>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9"/>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9"/>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9"/>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9"/>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9"/>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9"/>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9"/>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9"/>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9"/>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9"/>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9"/>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9"/>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99" name="Google Shape;2299;p9"/>
          <p:cNvGrpSpPr/>
          <p:nvPr/>
        </p:nvGrpSpPr>
        <p:grpSpPr>
          <a:xfrm>
            <a:off x="8267204" y="4381245"/>
            <a:ext cx="876802" cy="561032"/>
            <a:chOff x="7750342" y="3926048"/>
            <a:chExt cx="1406709" cy="900099"/>
          </a:xfrm>
        </p:grpSpPr>
        <p:sp>
          <p:nvSpPr>
            <p:cNvPr id="2300" name="Google Shape;2300;p9"/>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9"/>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9"/>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9"/>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9"/>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9"/>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9"/>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9"/>
            <p:cNvSpPr/>
            <p:nvPr/>
          </p:nvSpPr>
          <p:spPr>
            <a:xfrm>
              <a:off x="7750342" y="3929223"/>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08" name="Google Shape;2308;p9"/>
          <p:cNvGrpSpPr/>
          <p:nvPr/>
        </p:nvGrpSpPr>
        <p:grpSpPr>
          <a:xfrm>
            <a:off x="8662288" y="4231517"/>
            <a:ext cx="772370" cy="775893"/>
            <a:chOff x="8276926" y="3750868"/>
            <a:chExt cx="1239162" cy="1244814"/>
          </a:xfrm>
        </p:grpSpPr>
        <p:sp>
          <p:nvSpPr>
            <p:cNvPr id="2309" name="Google Shape;2309;p9"/>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9"/>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9"/>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9"/>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9"/>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9"/>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9"/>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9"/>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9"/>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9"/>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9"/>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9"/>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9"/>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9"/>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9"/>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9"/>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9"/>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9"/>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9"/>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9"/>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9"/>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9"/>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9"/>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9"/>
            <p:cNvSpPr/>
            <p:nvPr/>
          </p:nvSpPr>
          <p:spPr>
            <a:xfrm>
              <a:off x="8993368" y="446731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9"/>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9"/>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9"/>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36" name="Google Shape;2336;p9"/>
          <p:cNvGrpSpPr/>
          <p:nvPr/>
        </p:nvGrpSpPr>
        <p:grpSpPr>
          <a:xfrm rot="-5400000">
            <a:off x="8320410" y="4607546"/>
            <a:ext cx="273016" cy="739520"/>
            <a:chOff x="7607455" y="4238363"/>
            <a:chExt cx="438017" cy="1186459"/>
          </a:xfrm>
        </p:grpSpPr>
        <p:sp>
          <p:nvSpPr>
            <p:cNvPr id="2337" name="Google Shape;2337;p9"/>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9"/>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9"/>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9"/>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9"/>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9"/>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9"/>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9"/>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9"/>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9"/>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9"/>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9"/>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9"/>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9"/>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9"/>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9"/>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9"/>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9"/>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9"/>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9"/>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9"/>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9"/>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9"/>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9"/>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61" name="Google Shape;2361;p9"/>
          <p:cNvGrpSpPr/>
          <p:nvPr/>
        </p:nvGrpSpPr>
        <p:grpSpPr>
          <a:xfrm>
            <a:off x="7297766" y="197739"/>
            <a:ext cx="633267" cy="380075"/>
            <a:chOff x="8365864" y="2993835"/>
            <a:chExt cx="933472" cy="547264"/>
          </a:xfrm>
        </p:grpSpPr>
        <p:sp>
          <p:nvSpPr>
            <p:cNvPr id="2362" name="Google Shape;2362;p9"/>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9"/>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9"/>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9"/>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9"/>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9"/>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9"/>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69" name="Google Shape;2369;p9"/>
          <p:cNvGrpSpPr/>
          <p:nvPr/>
        </p:nvGrpSpPr>
        <p:grpSpPr>
          <a:xfrm rot="-1533248">
            <a:off x="7908954" y="39658"/>
            <a:ext cx="800077" cy="592343"/>
            <a:chOff x="8118223" y="2202382"/>
            <a:chExt cx="1151949" cy="873156"/>
          </a:xfrm>
        </p:grpSpPr>
        <p:sp>
          <p:nvSpPr>
            <p:cNvPr id="2370" name="Google Shape;2370;p9"/>
            <p:cNvSpPr/>
            <p:nvPr/>
          </p:nvSpPr>
          <p:spPr>
            <a:xfrm>
              <a:off x="8162018" y="2369923"/>
              <a:ext cx="67974" cy="52995"/>
            </a:xfrm>
            <a:custGeom>
              <a:rect b="b" l="l" r="r" t="t"/>
              <a:pathLst>
                <a:path extrusionOk="0" h="1769" w="2269">
                  <a:moveTo>
                    <a:pt x="1134" y="0"/>
                  </a:moveTo>
                  <a:cubicBezTo>
                    <a:pt x="34" y="0"/>
                    <a:pt x="0" y="1768"/>
                    <a:pt x="1134" y="1768"/>
                  </a:cubicBezTo>
                  <a:cubicBezTo>
                    <a:pt x="2269" y="1768"/>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9"/>
            <p:cNvSpPr/>
            <p:nvPr/>
          </p:nvSpPr>
          <p:spPr>
            <a:xfrm>
              <a:off x="8118223" y="2846064"/>
              <a:ext cx="285645" cy="150896"/>
            </a:xfrm>
            <a:custGeom>
              <a:rect b="b" l="l" r="r" t="t"/>
              <a:pathLst>
                <a:path extrusionOk="0" h="5037" w="9535">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9"/>
            <p:cNvSpPr/>
            <p:nvPr/>
          </p:nvSpPr>
          <p:spPr>
            <a:xfrm>
              <a:off x="8374850" y="2850558"/>
              <a:ext cx="174802" cy="224981"/>
            </a:xfrm>
            <a:custGeom>
              <a:rect b="b" l="l" r="r" t="t"/>
              <a:pathLst>
                <a:path extrusionOk="0" h="7510" w="5835">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9"/>
            <p:cNvSpPr/>
            <p:nvPr/>
          </p:nvSpPr>
          <p:spPr>
            <a:xfrm>
              <a:off x="8194999" y="2514098"/>
              <a:ext cx="345769" cy="163688"/>
            </a:xfrm>
            <a:custGeom>
              <a:rect b="b" l="l" r="r" t="t"/>
              <a:pathLst>
                <a:path extrusionOk="0" h="5464" w="11542">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9"/>
            <p:cNvSpPr/>
            <p:nvPr/>
          </p:nvSpPr>
          <p:spPr>
            <a:xfrm>
              <a:off x="8752557" y="2506819"/>
              <a:ext cx="153263" cy="296459"/>
            </a:xfrm>
            <a:custGeom>
              <a:rect b="b" l="l" r="r" t="t"/>
              <a:pathLst>
                <a:path extrusionOk="0" h="9896" w="5116">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9"/>
            <p:cNvSpPr/>
            <p:nvPr/>
          </p:nvSpPr>
          <p:spPr>
            <a:xfrm>
              <a:off x="8204974" y="2202382"/>
              <a:ext cx="1065199" cy="727218"/>
            </a:xfrm>
            <a:custGeom>
              <a:rect b="b" l="l" r="r" t="t"/>
              <a:pathLst>
                <a:path extrusionOk="0" h="24275" w="35557">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9"/>
            <p:cNvSpPr/>
            <p:nvPr/>
          </p:nvSpPr>
          <p:spPr>
            <a:xfrm>
              <a:off x="8766187" y="2402874"/>
              <a:ext cx="78339" cy="353978"/>
            </a:xfrm>
            <a:custGeom>
              <a:rect b="b" l="l" r="r" t="t"/>
              <a:pathLst>
                <a:path extrusionOk="0" h="11816" w="2615">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9"/>
            <p:cNvSpPr/>
            <p:nvPr/>
          </p:nvSpPr>
          <p:spPr>
            <a:xfrm>
              <a:off x="8266921" y="2538182"/>
              <a:ext cx="406493" cy="75103"/>
            </a:xfrm>
            <a:custGeom>
              <a:rect b="b" l="l" r="r" t="t"/>
              <a:pathLst>
                <a:path extrusionOk="0" h="2507" w="13569">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9"/>
            <p:cNvSpPr/>
            <p:nvPr/>
          </p:nvSpPr>
          <p:spPr>
            <a:xfrm>
              <a:off x="8430657" y="2788610"/>
              <a:ext cx="64139" cy="225220"/>
            </a:xfrm>
            <a:custGeom>
              <a:rect b="b" l="l" r="r" t="t"/>
              <a:pathLst>
                <a:path extrusionOk="0" h="7518" w="2141">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9"/>
            <p:cNvSpPr/>
            <p:nvPr/>
          </p:nvSpPr>
          <p:spPr>
            <a:xfrm>
              <a:off x="8193980" y="295246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9"/>
            <p:cNvSpPr/>
            <p:nvPr/>
          </p:nvSpPr>
          <p:spPr>
            <a:xfrm>
              <a:off x="8171004" y="2910499"/>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9"/>
            <p:cNvSpPr/>
            <p:nvPr/>
          </p:nvSpPr>
          <p:spPr>
            <a:xfrm>
              <a:off x="8152013" y="294947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9"/>
            <p:cNvSpPr/>
            <p:nvPr/>
          </p:nvSpPr>
          <p:spPr>
            <a:xfrm>
              <a:off x="8311884" y="2614719"/>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9"/>
            <p:cNvSpPr/>
            <p:nvPr/>
          </p:nvSpPr>
          <p:spPr>
            <a:xfrm>
              <a:off x="8274919" y="2635717"/>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9"/>
            <p:cNvSpPr/>
            <p:nvPr/>
          </p:nvSpPr>
          <p:spPr>
            <a:xfrm>
              <a:off x="8235947" y="2567778"/>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9"/>
            <p:cNvSpPr/>
            <p:nvPr/>
          </p:nvSpPr>
          <p:spPr>
            <a:xfrm>
              <a:off x="8474781" y="300243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9"/>
            <p:cNvSpPr/>
            <p:nvPr/>
          </p:nvSpPr>
          <p:spPr>
            <a:xfrm>
              <a:off x="8447792" y="3038408"/>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9"/>
            <p:cNvSpPr/>
            <p:nvPr/>
          </p:nvSpPr>
          <p:spPr>
            <a:xfrm>
              <a:off x="8416818" y="295546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9"/>
            <p:cNvSpPr/>
            <p:nvPr/>
          </p:nvSpPr>
          <p:spPr>
            <a:xfrm>
              <a:off x="8772537" y="2661689"/>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9"/>
            <p:cNvSpPr/>
            <p:nvPr/>
          </p:nvSpPr>
          <p:spPr>
            <a:xfrm>
              <a:off x="8772537" y="2700661"/>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9"/>
            <p:cNvSpPr/>
            <p:nvPr/>
          </p:nvSpPr>
          <p:spPr>
            <a:xfrm>
              <a:off x="8854465" y="2682687"/>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1" name="Google Shape;2391;p9"/>
          <p:cNvGrpSpPr/>
          <p:nvPr/>
        </p:nvGrpSpPr>
        <p:grpSpPr>
          <a:xfrm>
            <a:off x="-212567" y="3972291"/>
            <a:ext cx="1146207" cy="1063803"/>
            <a:chOff x="-181020" y="4253777"/>
            <a:chExt cx="1117161" cy="1087511"/>
          </a:xfrm>
        </p:grpSpPr>
        <p:sp>
          <p:nvSpPr>
            <p:cNvPr id="2392" name="Google Shape;2392;p9"/>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9"/>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9"/>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9"/>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9"/>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9"/>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9"/>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9"/>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9"/>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9"/>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9"/>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9"/>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9"/>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9"/>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6" name="Google Shape;2406;p9"/>
          <p:cNvGrpSpPr/>
          <p:nvPr/>
        </p:nvGrpSpPr>
        <p:grpSpPr>
          <a:xfrm>
            <a:off x="-199238" y="3699426"/>
            <a:ext cx="906954" cy="1160207"/>
            <a:chOff x="-168050" y="4195214"/>
            <a:chExt cx="719519" cy="965231"/>
          </a:xfrm>
        </p:grpSpPr>
        <p:sp>
          <p:nvSpPr>
            <p:cNvPr id="2407" name="Google Shape;2407;p9"/>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9"/>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9"/>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9"/>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9"/>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9"/>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9"/>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9"/>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9"/>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9"/>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9"/>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9"/>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9"/>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9"/>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9"/>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9"/>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9"/>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9"/>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9"/>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9"/>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9"/>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9"/>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9"/>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9"/>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9"/>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9"/>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9"/>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9"/>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9"/>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9"/>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9"/>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9"/>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9"/>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9"/>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9"/>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9"/>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9"/>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9"/>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9"/>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9"/>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9"/>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9"/>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9"/>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9"/>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9"/>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9"/>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9"/>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54" name="Google Shape;2454;p9"/>
          <p:cNvGrpSpPr/>
          <p:nvPr/>
        </p:nvGrpSpPr>
        <p:grpSpPr>
          <a:xfrm rot="5400000">
            <a:off x="8497833" y="-690"/>
            <a:ext cx="775583" cy="776946"/>
            <a:chOff x="7973149" y="-201092"/>
            <a:chExt cx="1116750" cy="1145263"/>
          </a:xfrm>
        </p:grpSpPr>
        <p:sp>
          <p:nvSpPr>
            <p:cNvPr id="2455" name="Google Shape;2455;p9"/>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9"/>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9"/>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9"/>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9"/>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9"/>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9"/>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9"/>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9"/>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9"/>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9"/>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9"/>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9"/>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9"/>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9"/>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9"/>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9"/>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9"/>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9"/>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9"/>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9"/>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9"/>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9"/>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9"/>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9"/>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9"/>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9"/>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9"/>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9"/>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9"/>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9"/>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9"/>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9"/>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9"/>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9"/>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9"/>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9"/>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9"/>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9"/>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9"/>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9"/>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9"/>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9"/>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9"/>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9"/>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9"/>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9"/>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9"/>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9"/>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9"/>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9"/>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9"/>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9"/>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9"/>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9"/>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9"/>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9"/>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9"/>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9"/>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9"/>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9"/>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16" name="Google Shape;2516;p9"/>
          <p:cNvGrpSpPr/>
          <p:nvPr/>
        </p:nvGrpSpPr>
        <p:grpSpPr>
          <a:xfrm rot="5400000">
            <a:off x="295700" y="4213030"/>
            <a:ext cx="428468" cy="1217307"/>
            <a:chOff x="7607455" y="4238363"/>
            <a:chExt cx="438017" cy="1186459"/>
          </a:xfrm>
        </p:grpSpPr>
        <p:sp>
          <p:nvSpPr>
            <p:cNvPr id="2517" name="Google Shape;2517;p9"/>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9"/>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9"/>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9"/>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9"/>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9"/>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9"/>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9"/>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9"/>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9"/>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9"/>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9"/>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9"/>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9"/>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9"/>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9"/>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9"/>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9"/>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9"/>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9"/>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9"/>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9"/>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9"/>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9"/>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41" name="Google Shape;2541;p9"/>
          <p:cNvGrpSpPr/>
          <p:nvPr/>
        </p:nvGrpSpPr>
        <p:grpSpPr>
          <a:xfrm>
            <a:off x="8616189" y="4684966"/>
            <a:ext cx="561571" cy="543421"/>
            <a:chOff x="8202967" y="4478366"/>
            <a:chExt cx="900965" cy="871845"/>
          </a:xfrm>
        </p:grpSpPr>
        <p:sp>
          <p:nvSpPr>
            <p:cNvPr id="2542" name="Google Shape;2542;p9"/>
            <p:cNvSpPr/>
            <p:nvPr/>
          </p:nvSpPr>
          <p:spPr>
            <a:xfrm>
              <a:off x="8202967" y="4478366"/>
              <a:ext cx="890427" cy="838361"/>
            </a:xfrm>
            <a:custGeom>
              <a:rect b="b" l="l" r="r" t="t"/>
              <a:pathLst>
                <a:path extrusionOk="0" h="27985" w="29723">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9"/>
            <p:cNvSpPr/>
            <p:nvPr/>
          </p:nvSpPr>
          <p:spPr>
            <a:xfrm>
              <a:off x="8299123" y="4596001"/>
              <a:ext cx="804808" cy="754210"/>
            </a:xfrm>
            <a:custGeom>
              <a:rect b="b" l="l" r="r" t="t"/>
              <a:pathLst>
                <a:path extrusionOk="0" h="25176" w="26865">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9"/>
            <p:cNvSpPr/>
            <p:nvPr/>
          </p:nvSpPr>
          <p:spPr>
            <a:xfrm>
              <a:off x="8354870" y="4614184"/>
              <a:ext cx="199876" cy="225220"/>
            </a:xfrm>
            <a:custGeom>
              <a:rect b="b" l="l" r="r" t="t"/>
              <a:pathLst>
                <a:path extrusionOk="0" h="7518" w="6672">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9"/>
            <p:cNvSpPr/>
            <p:nvPr/>
          </p:nvSpPr>
          <p:spPr>
            <a:xfrm>
              <a:off x="8471396" y="4733107"/>
              <a:ext cx="219259" cy="244962"/>
            </a:xfrm>
            <a:custGeom>
              <a:rect b="b" l="l" r="r" t="t"/>
              <a:pathLst>
                <a:path extrusionOk="0" h="8177" w="7319">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9"/>
            <p:cNvSpPr/>
            <p:nvPr/>
          </p:nvSpPr>
          <p:spPr>
            <a:xfrm>
              <a:off x="8557698" y="4783072"/>
              <a:ext cx="304818" cy="334775"/>
            </a:xfrm>
            <a:custGeom>
              <a:rect b="b" l="l" r="r" t="t"/>
              <a:pathLst>
                <a:path extrusionOk="0" h="11175" w="10175">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9"/>
            <p:cNvSpPr/>
            <p:nvPr/>
          </p:nvSpPr>
          <p:spPr>
            <a:xfrm>
              <a:off x="8711578" y="4898970"/>
              <a:ext cx="283847" cy="332708"/>
            </a:xfrm>
            <a:custGeom>
              <a:rect b="b" l="l" r="r" t="t"/>
              <a:pathLst>
                <a:path extrusionOk="0" h="11106" w="9475">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9"/>
            <p:cNvSpPr/>
            <p:nvPr/>
          </p:nvSpPr>
          <p:spPr>
            <a:xfrm>
              <a:off x="8446803" y="509383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9"/>
            <p:cNvSpPr/>
            <p:nvPr/>
          </p:nvSpPr>
          <p:spPr>
            <a:xfrm>
              <a:off x="8435809" y="5038862"/>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9"/>
            <p:cNvSpPr/>
            <p:nvPr/>
          </p:nvSpPr>
          <p:spPr>
            <a:xfrm>
              <a:off x="8394831" y="5079841"/>
              <a:ext cx="28010" cy="21000"/>
            </a:xfrm>
            <a:custGeom>
              <a:rect b="b" l="l" r="r" t="t"/>
              <a:pathLst>
                <a:path extrusionOk="0" h="701" w="935">
                  <a:moveTo>
                    <a:pt x="467" y="0"/>
                  </a:moveTo>
                  <a:cubicBezTo>
                    <a:pt x="0" y="0"/>
                    <a:pt x="0" y="701"/>
                    <a:pt x="467" y="701"/>
                  </a:cubicBezTo>
                  <a:cubicBezTo>
                    <a:pt x="934" y="701"/>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9"/>
            <p:cNvSpPr/>
            <p:nvPr/>
          </p:nvSpPr>
          <p:spPr>
            <a:xfrm>
              <a:off x="8818489" y="464716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9"/>
            <p:cNvSpPr/>
            <p:nvPr/>
          </p:nvSpPr>
          <p:spPr>
            <a:xfrm>
              <a:off x="8792517" y="470812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9"/>
            <p:cNvSpPr/>
            <p:nvPr/>
          </p:nvSpPr>
          <p:spPr>
            <a:xfrm>
              <a:off x="8760555" y="4656151"/>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9"/>
            <p:cNvSpPr/>
            <p:nvPr/>
          </p:nvSpPr>
          <p:spPr>
            <a:xfrm>
              <a:off x="8913417" y="4954927"/>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9"/>
            <p:cNvSpPr/>
            <p:nvPr/>
          </p:nvSpPr>
          <p:spPr>
            <a:xfrm>
              <a:off x="8908445" y="501289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9"/>
            <p:cNvSpPr/>
            <p:nvPr/>
          </p:nvSpPr>
          <p:spPr>
            <a:xfrm>
              <a:off x="8475770" y="4873987"/>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9"/>
            <p:cNvSpPr/>
            <p:nvPr/>
          </p:nvSpPr>
          <p:spPr>
            <a:xfrm>
              <a:off x="8443778" y="489097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9"/>
            <p:cNvSpPr/>
            <p:nvPr/>
          </p:nvSpPr>
          <p:spPr>
            <a:xfrm>
              <a:off x="8687614" y="5154759"/>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9"/>
            <p:cNvSpPr/>
            <p:nvPr/>
          </p:nvSpPr>
          <p:spPr>
            <a:xfrm>
              <a:off x="8327880" y="469413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9"/>
            <p:cNvSpPr/>
            <p:nvPr/>
          </p:nvSpPr>
          <p:spPr>
            <a:xfrm>
              <a:off x="8411815" y="4636171"/>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61" name="Shape 2561"/>
        <p:cNvGrpSpPr/>
        <p:nvPr/>
      </p:nvGrpSpPr>
      <p:grpSpPr>
        <a:xfrm>
          <a:off x="0" y="0"/>
          <a:ext cx="0" cy="0"/>
          <a:chOff x="0" y="0"/>
          <a:chExt cx="0" cy="0"/>
        </a:xfrm>
      </p:grpSpPr>
      <p:sp>
        <p:nvSpPr>
          <p:cNvPr id="2562" name="Google Shape;2562;p10"/>
          <p:cNvSpPr txBox="1"/>
          <p:nvPr>
            <p:ph type="title"/>
          </p:nvPr>
        </p:nvSpPr>
        <p:spPr>
          <a:xfrm>
            <a:off x="5332850" y="689450"/>
            <a:ext cx="3048000" cy="7674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sz="2100"/>
            </a:lvl1pPr>
            <a:lvl2pPr lvl="1" rtl="0">
              <a:spcBef>
                <a:spcPts val="0"/>
              </a:spcBef>
              <a:spcAft>
                <a:spcPts val="0"/>
              </a:spcAft>
              <a:buSzPts val="1400"/>
              <a:buFont typeface="Montserrat"/>
              <a:buNone/>
              <a:defRPr b="0">
                <a:latin typeface="Montserrat"/>
                <a:ea typeface="Montserrat"/>
                <a:cs typeface="Montserrat"/>
                <a:sym typeface="Montserrat"/>
              </a:defRPr>
            </a:lvl2pPr>
            <a:lvl3pPr lvl="2" rtl="0">
              <a:spcBef>
                <a:spcPts val="0"/>
              </a:spcBef>
              <a:spcAft>
                <a:spcPts val="0"/>
              </a:spcAft>
              <a:buSzPts val="1400"/>
              <a:buFont typeface="Montserrat"/>
              <a:buNone/>
              <a:defRPr b="0">
                <a:latin typeface="Montserrat"/>
                <a:ea typeface="Montserrat"/>
                <a:cs typeface="Montserrat"/>
                <a:sym typeface="Montserrat"/>
              </a:defRPr>
            </a:lvl3pPr>
            <a:lvl4pPr lvl="3" rtl="0">
              <a:spcBef>
                <a:spcPts val="0"/>
              </a:spcBef>
              <a:spcAft>
                <a:spcPts val="0"/>
              </a:spcAft>
              <a:buSzPts val="1400"/>
              <a:buFont typeface="Montserrat"/>
              <a:buNone/>
              <a:defRPr b="0">
                <a:latin typeface="Montserrat"/>
                <a:ea typeface="Montserrat"/>
                <a:cs typeface="Montserrat"/>
                <a:sym typeface="Montserrat"/>
              </a:defRPr>
            </a:lvl4pPr>
            <a:lvl5pPr lvl="4" rtl="0">
              <a:spcBef>
                <a:spcPts val="0"/>
              </a:spcBef>
              <a:spcAft>
                <a:spcPts val="0"/>
              </a:spcAft>
              <a:buSzPts val="1400"/>
              <a:buFont typeface="Montserrat"/>
              <a:buNone/>
              <a:defRPr b="0">
                <a:latin typeface="Montserrat"/>
                <a:ea typeface="Montserrat"/>
                <a:cs typeface="Montserrat"/>
                <a:sym typeface="Montserrat"/>
              </a:defRPr>
            </a:lvl5pPr>
            <a:lvl6pPr lvl="5" rtl="0">
              <a:spcBef>
                <a:spcPts val="0"/>
              </a:spcBef>
              <a:spcAft>
                <a:spcPts val="0"/>
              </a:spcAft>
              <a:buSzPts val="1400"/>
              <a:buFont typeface="Montserrat"/>
              <a:buNone/>
              <a:defRPr b="0">
                <a:latin typeface="Montserrat"/>
                <a:ea typeface="Montserrat"/>
                <a:cs typeface="Montserrat"/>
                <a:sym typeface="Montserrat"/>
              </a:defRPr>
            </a:lvl6pPr>
            <a:lvl7pPr lvl="6" rtl="0">
              <a:spcBef>
                <a:spcPts val="0"/>
              </a:spcBef>
              <a:spcAft>
                <a:spcPts val="0"/>
              </a:spcAft>
              <a:buSzPts val="1400"/>
              <a:buFont typeface="Montserrat"/>
              <a:buNone/>
              <a:defRPr b="0">
                <a:latin typeface="Montserrat"/>
                <a:ea typeface="Montserrat"/>
                <a:cs typeface="Montserrat"/>
                <a:sym typeface="Montserrat"/>
              </a:defRPr>
            </a:lvl7pPr>
            <a:lvl8pPr lvl="7" rtl="0">
              <a:spcBef>
                <a:spcPts val="0"/>
              </a:spcBef>
              <a:spcAft>
                <a:spcPts val="0"/>
              </a:spcAft>
              <a:buSzPts val="1400"/>
              <a:buFont typeface="Montserrat"/>
              <a:buNone/>
              <a:defRPr b="0">
                <a:latin typeface="Montserrat"/>
                <a:ea typeface="Montserrat"/>
                <a:cs typeface="Montserrat"/>
                <a:sym typeface="Montserrat"/>
              </a:defRPr>
            </a:lvl8pPr>
            <a:lvl9pPr lvl="8" rtl="0">
              <a:spcBef>
                <a:spcPts val="0"/>
              </a:spcBef>
              <a:spcAft>
                <a:spcPts val="0"/>
              </a:spcAft>
              <a:buSzPts val="1400"/>
              <a:buFont typeface="Montserrat"/>
              <a:buNone/>
              <a:defRPr b="0">
                <a:latin typeface="Montserrat"/>
                <a:ea typeface="Montserrat"/>
                <a:cs typeface="Montserrat"/>
                <a:sym typeface="Montserrat"/>
              </a:defRPr>
            </a:lvl9pPr>
          </a:lstStyle>
          <a:p/>
        </p:txBody>
      </p:sp>
      <p:grpSp>
        <p:nvGrpSpPr>
          <p:cNvPr id="2563" name="Google Shape;2563;p10"/>
          <p:cNvGrpSpPr/>
          <p:nvPr/>
        </p:nvGrpSpPr>
        <p:grpSpPr>
          <a:xfrm rot="5400000">
            <a:off x="8724366" y="4177020"/>
            <a:ext cx="516634" cy="231821"/>
            <a:chOff x="8502760" y="3542528"/>
            <a:chExt cx="711519" cy="319269"/>
          </a:xfrm>
        </p:grpSpPr>
        <p:sp>
          <p:nvSpPr>
            <p:cNvPr id="2564" name="Google Shape;2564;p10"/>
            <p:cNvSpPr/>
            <p:nvPr/>
          </p:nvSpPr>
          <p:spPr>
            <a:xfrm>
              <a:off x="8526724" y="3663878"/>
              <a:ext cx="687555" cy="166504"/>
            </a:xfrm>
            <a:custGeom>
              <a:rect b="b" l="l" r="r" t="t"/>
              <a:pathLst>
                <a:path extrusionOk="0" h="5558" w="22951">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10"/>
            <p:cNvSpPr/>
            <p:nvPr/>
          </p:nvSpPr>
          <p:spPr>
            <a:xfrm>
              <a:off x="8656460" y="3580482"/>
              <a:ext cx="187055" cy="259702"/>
            </a:xfrm>
            <a:custGeom>
              <a:rect b="b" l="l" r="r" t="t"/>
              <a:pathLst>
                <a:path extrusionOk="0" h="8669" w="6244">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10"/>
            <p:cNvSpPr/>
            <p:nvPr/>
          </p:nvSpPr>
          <p:spPr>
            <a:xfrm>
              <a:off x="8576689" y="3749640"/>
              <a:ext cx="258833" cy="29239"/>
            </a:xfrm>
            <a:custGeom>
              <a:rect b="b" l="l" r="r" t="t"/>
              <a:pathLst>
                <a:path extrusionOk="0" h="976" w="864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10"/>
            <p:cNvSpPr/>
            <p:nvPr/>
          </p:nvSpPr>
          <p:spPr>
            <a:xfrm>
              <a:off x="8619286" y="3621790"/>
              <a:ext cx="206347" cy="133131"/>
            </a:xfrm>
            <a:custGeom>
              <a:rect b="b" l="l" r="r" t="t"/>
              <a:pathLst>
                <a:path extrusionOk="0" h="4444" w="6888">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10"/>
            <p:cNvSpPr/>
            <p:nvPr/>
          </p:nvSpPr>
          <p:spPr>
            <a:xfrm>
              <a:off x="8663620" y="3542528"/>
              <a:ext cx="60993" cy="55991"/>
            </a:xfrm>
            <a:custGeom>
              <a:rect b="b" l="l" r="r" t="t"/>
              <a:pathLst>
                <a:path extrusionOk="0" h="1869" w="2036">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10"/>
            <p:cNvSpPr/>
            <p:nvPr/>
          </p:nvSpPr>
          <p:spPr>
            <a:xfrm>
              <a:off x="8595681" y="3598335"/>
              <a:ext cx="60993" cy="54253"/>
            </a:xfrm>
            <a:custGeom>
              <a:rect b="b" l="l" r="r" t="t"/>
              <a:pathLst>
                <a:path extrusionOk="0" h="1811" w="2036">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10"/>
            <p:cNvSpPr/>
            <p:nvPr/>
          </p:nvSpPr>
          <p:spPr>
            <a:xfrm>
              <a:off x="8502760" y="3644946"/>
              <a:ext cx="67974" cy="52995"/>
            </a:xfrm>
            <a:custGeom>
              <a:rect b="b" l="l" r="r" t="t"/>
              <a:pathLst>
                <a:path extrusionOk="0" h="1769" w="2269">
                  <a:moveTo>
                    <a:pt x="1134" y="0"/>
                  </a:moveTo>
                  <a:cubicBezTo>
                    <a:pt x="0" y="0"/>
                    <a:pt x="0" y="1768"/>
                    <a:pt x="1134" y="1768"/>
                  </a:cubicBezTo>
                  <a:cubicBezTo>
                    <a:pt x="2268" y="1768"/>
                    <a:pt x="2268" y="0"/>
                    <a:pt x="1134"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10"/>
            <p:cNvSpPr/>
            <p:nvPr/>
          </p:nvSpPr>
          <p:spPr>
            <a:xfrm>
              <a:off x="8548711" y="3744847"/>
              <a:ext cx="66985" cy="52995"/>
            </a:xfrm>
            <a:custGeom>
              <a:rect b="b" l="l" r="r" t="t"/>
              <a:pathLst>
                <a:path extrusionOk="0" h="1769" w="2236">
                  <a:moveTo>
                    <a:pt x="1135" y="1"/>
                  </a:moveTo>
                  <a:cubicBezTo>
                    <a:pt x="0" y="1"/>
                    <a:pt x="0" y="1769"/>
                    <a:pt x="1135" y="1769"/>
                  </a:cubicBezTo>
                  <a:cubicBezTo>
                    <a:pt x="2235" y="1769"/>
                    <a:pt x="2235" y="1"/>
                    <a:pt x="1135" y="1"/>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10"/>
            <p:cNvSpPr/>
            <p:nvPr/>
          </p:nvSpPr>
          <p:spPr>
            <a:xfrm>
              <a:off x="8630639" y="3809820"/>
              <a:ext cx="66985" cy="51976"/>
            </a:xfrm>
            <a:custGeom>
              <a:rect b="b" l="l" r="r" t="t"/>
              <a:pathLst>
                <a:path extrusionOk="0" h="1735" w="2236">
                  <a:moveTo>
                    <a:pt x="1135" y="0"/>
                  </a:moveTo>
                  <a:cubicBezTo>
                    <a:pt x="1" y="0"/>
                    <a:pt x="1" y="1735"/>
                    <a:pt x="1135" y="1735"/>
                  </a:cubicBezTo>
                  <a:cubicBezTo>
                    <a:pt x="2236" y="1735"/>
                    <a:pt x="2236" y="0"/>
                    <a:pt x="1135" y="0"/>
                  </a:cubicBezTo>
                  <a:close/>
                </a:path>
              </a:pathLst>
            </a:custGeom>
            <a:solidFill>
              <a:srgbClr val="E243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73" name="Google Shape;2573;p10"/>
          <p:cNvSpPr/>
          <p:nvPr/>
        </p:nvSpPr>
        <p:spPr>
          <a:xfrm>
            <a:off x="6092292" y="4774896"/>
            <a:ext cx="3104323" cy="420073"/>
          </a:xfrm>
          <a:custGeom>
            <a:rect b="b" l="l" r="r" t="t"/>
            <a:pathLst>
              <a:path extrusionOk="0" h="30032" w="97905">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10"/>
          <p:cNvSpPr/>
          <p:nvPr/>
        </p:nvSpPr>
        <p:spPr>
          <a:xfrm rot="-5400000">
            <a:off x="-937311" y="830529"/>
            <a:ext cx="2146311" cy="485242"/>
          </a:xfrm>
          <a:custGeom>
            <a:rect b="b" l="l" r="r" t="t"/>
            <a:pathLst>
              <a:path extrusionOk="0" h="30032" w="97938">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75" name="Google Shape;2575;p10"/>
          <p:cNvGrpSpPr/>
          <p:nvPr/>
        </p:nvGrpSpPr>
        <p:grpSpPr>
          <a:xfrm rot="-8955970">
            <a:off x="-256706" y="334482"/>
            <a:ext cx="348019" cy="902222"/>
            <a:chOff x="1823086" y="-208516"/>
            <a:chExt cx="433159" cy="1122944"/>
          </a:xfrm>
        </p:grpSpPr>
        <p:sp>
          <p:nvSpPr>
            <p:cNvPr id="2576" name="Google Shape;2576;p10"/>
            <p:cNvSpPr/>
            <p:nvPr/>
          </p:nvSpPr>
          <p:spPr>
            <a:xfrm>
              <a:off x="1823086" y="-208516"/>
              <a:ext cx="386212" cy="1066577"/>
            </a:xfrm>
            <a:custGeom>
              <a:rect b="b" l="l" r="r" t="t"/>
              <a:pathLst>
                <a:path extrusionOk="0" h="35603" w="12892">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10"/>
            <p:cNvSpPr/>
            <p:nvPr/>
          </p:nvSpPr>
          <p:spPr>
            <a:xfrm>
              <a:off x="1901479" y="522606"/>
              <a:ext cx="65247" cy="106080"/>
            </a:xfrm>
            <a:custGeom>
              <a:rect b="b" l="l" r="r" t="t"/>
              <a:pathLst>
                <a:path extrusionOk="0" h="3541" w="2178">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10"/>
            <p:cNvSpPr/>
            <p:nvPr/>
          </p:nvSpPr>
          <p:spPr>
            <a:xfrm>
              <a:off x="1989398" y="567180"/>
              <a:ext cx="101975" cy="56080"/>
            </a:xfrm>
            <a:custGeom>
              <a:rect b="b" l="l" r="r" t="t"/>
              <a:pathLst>
                <a:path extrusionOk="0" h="1872" w="3404">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10"/>
            <p:cNvSpPr/>
            <p:nvPr/>
          </p:nvSpPr>
          <p:spPr>
            <a:xfrm>
              <a:off x="1983407" y="656626"/>
              <a:ext cx="63001" cy="103084"/>
            </a:xfrm>
            <a:custGeom>
              <a:rect b="b" l="l" r="r" t="t"/>
              <a:pathLst>
                <a:path extrusionOk="0" h="3441" w="2103">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10"/>
            <p:cNvSpPr/>
            <p:nvPr/>
          </p:nvSpPr>
          <p:spPr>
            <a:xfrm>
              <a:off x="2070337" y="678254"/>
              <a:ext cx="94965" cy="57249"/>
            </a:xfrm>
            <a:custGeom>
              <a:rect b="b" l="l" r="r" t="t"/>
              <a:pathLst>
                <a:path extrusionOk="0" h="1911" w="317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10"/>
            <p:cNvSpPr/>
            <p:nvPr/>
          </p:nvSpPr>
          <p:spPr>
            <a:xfrm>
              <a:off x="2099334" y="780941"/>
              <a:ext cx="43888" cy="88704"/>
            </a:xfrm>
            <a:custGeom>
              <a:rect b="b" l="l" r="r" t="t"/>
              <a:pathLst>
                <a:path extrusionOk="0" h="2961" w="1465">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10"/>
            <p:cNvSpPr/>
            <p:nvPr/>
          </p:nvSpPr>
          <p:spPr>
            <a:xfrm>
              <a:off x="2147293" y="762369"/>
              <a:ext cx="82952" cy="56680"/>
            </a:xfrm>
            <a:custGeom>
              <a:rect b="b" l="l" r="r" t="t"/>
              <a:pathLst>
                <a:path extrusionOk="0" h="1892" w="2769">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10"/>
            <p:cNvSpPr/>
            <p:nvPr/>
          </p:nvSpPr>
          <p:spPr>
            <a:xfrm>
              <a:off x="2182251" y="841122"/>
              <a:ext cx="73995" cy="73306"/>
            </a:xfrm>
            <a:custGeom>
              <a:rect b="b" l="l" r="r" t="t"/>
              <a:pathLst>
                <a:path extrusionOk="0" h="2447" w="247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4" name="Google Shape;2584;p10"/>
          <p:cNvGrpSpPr/>
          <p:nvPr/>
        </p:nvGrpSpPr>
        <p:grpSpPr>
          <a:xfrm rot="-8955970">
            <a:off x="-56584" y="279901"/>
            <a:ext cx="352287" cy="953472"/>
            <a:chOff x="904476" y="-243594"/>
            <a:chExt cx="438472" cy="1186732"/>
          </a:xfrm>
        </p:grpSpPr>
        <p:sp>
          <p:nvSpPr>
            <p:cNvPr id="2585" name="Google Shape;2585;p10"/>
            <p:cNvSpPr/>
            <p:nvPr/>
          </p:nvSpPr>
          <p:spPr>
            <a:xfrm>
              <a:off x="904476" y="362824"/>
              <a:ext cx="134719" cy="198648"/>
            </a:xfrm>
            <a:custGeom>
              <a:rect b="b" l="l" r="r" t="t"/>
              <a:pathLst>
                <a:path extrusionOk="0" h="6631" w="4497">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10"/>
            <p:cNvSpPr/>
            <p:nvPr/>
          </p:nvSpPr>
          <p:spPr>
            <a:xfrm>
              <a:off x="1121083" y="147893"/>
              <a:ext cx="221865" cy="139272"/>
            </a:xfrm>
            <a:custGeom>
              <a:rect b="b" l="l" r="r" t="t"/>
              <a:pathLst>
                <a:path extrusionOk="0" h="4649" w="7406">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10"/>
            <p:cNvSpPr/>
            <p:nvPr/>
          </p:nvSpPr>
          <p:spPr>
            <a:xfrm>
              <a:off x="926523" y="45086"/>
              <a:ext cx="117673" cy="243525"/>
            </a:xfrm>
            <a:custGeom>
              <a:rect b="b" l="l" r="r" t="t"/>
              <a:pathLst>
                <a:path extrusionOk="0" h="8129" w="3928">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10"/>
            <p:cNvSpPr/>
            <p:nvPr/>
          </p:nvSpPr>
          <p:spPr>
            <a:xfrm>
              <a:off x="1114103" y="299887"/>
              <a:ext cx="171147" cy="210272"/>
            </a:xfrm>
            <a:custGeom>
              <a:rect b="b" l="l" r="r" t="t"/>
              <a:pathLst>
                <a:path extrusionOk="0" h="7019" w="5713">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10"/>
            <p:cNvSpPr/>
            <p:nvPr/>
          </p:nvSpPr>
          <p:spPr>
            <a:xfrm>
              <a:off x="962380" y="553670"/>
              <a:ext cx="142747" cy="313715"/>
            </a:xfrm>
            <a:custGeom>
              <a:rect b="b" l="l" r="r" t="t"/>
              <a:pathLst>
                <a:path extrusionOk="0" h="10472" w="4765">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10"/>
            <p:cNvSpPr/>
            <p:nvPr/>
          </p:nvSpPr>
          <p:spPr>
            <a:xfrm>
              <a:off x="1109101" y="685593"/>
              <a:ext cx="152124" cy="257545"/>
            </a:xfrm>
            <a:custGeom>
              <a:rect b="b" l="l" r="r" t="t"/>
              <a:pathLst>
                <a:path extrusionOk="0" h="8597" w="5078">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10"/>
            <p:cNvSpPr/>
            <p:nvPr/>
          </p:nvSpPr>
          <p:spPr>
            <a:xfrm>
              <a:off x="1073125" y="-243594"/>
              <a:ext cx="112161" cy="1077032"/>
            </a:xfrm>
            <a:custGeom>
              <a:rect b="b" l="l" r="r" t="t"/>
              <a:pathLst>
                <a:path extrusionOk="0" h="35952" w="3744">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10"/>
            <p:cNvSpPr/>
            <p:nvPr/>
          </p:nvSpPr>
          <p:spPr>
            <a:xfrm>
              <a:off x="949020" y="-33577"/>
              <a:ext cx="148379" cy="280432"/>
            </a:xfrm>
            <a:custGeom>
              <a:rect b="b" l="l" r="r" t="t"/>
              <a:pathLst>
                <a:path extrusionOk="0" h="9361" w="4953">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10"/>
            <p:cNvSpPr/>
            <p:nvPr/>
          </p:nvSpPr>
          <p:spPr>
            <a:xfrm>
              <a:off x="1072016" y="255883"/>
              <a:ext cx="139422" cy="185886"/>
            </a:xfrm>
            <a:custGeom>
              <a:rect b="b" l="l" r="r" t="t"/>
              <a:pathLst>
                <a:path extrusionOk="0" h="6205" w="4654">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10"/>
            <p:cNvSpPr/>
            <p:nvPr/>
          </p:nvSpPr>
          <p:spPr>
            <a:xfrm>
              <a:off x="1005186" y="527189"/>
              <a:ext cx="112730" cy="285225"/>
            </a:xfrm>
            <a:custGeom>
              <a:rect b="b" l="l" r="r" t="t"/>
              <a:pathLst>
                <a:path extrusionOk="0" h="9521" w="3763">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10"/>
            <p:cNvSpPr/>
            <p:nvPr/>
          </p:nvSpPr>
          <p:spPr>
            <a:xfrm>
              <a:off x="931735" y="330292"/>
              <a:ext cx="160333" cy="197450"/>
            </a:xfrm>
            <a:custGeom>
              <a:rect b="b" l="l" r="r" t="t"/>
              <a:pathLst>
                <a:path extrusionOk="0" h="6591" w="5352">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10"/>
            <p:cNvSpPr/>
            <p:nvPr/>
          </p:nvSpPr>
          <p:spPr>
            <a:xfrm>
              <a:off x="1075821" y="128692"/>
              <a:ext cx="182142" cy="123395"/>
            </a:xfrm>
            <a:custGeom>
              <a:rect b="b" l="l" r="r" t="t"/>
              <a:pathLst>
                <a:path extrusionOk="0" h="4119" w="608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10"/>
            <p:cNvSpPr/>
            <p:nvPr/>
          </p:nvSpPr>
          <p:spPr>
            <a:xfrm>
              <a:off x="994192" y="204958"/>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10"/>
            <p:cNvSpPr/>
            <p:nvPr/>
          </p:nvSpPr>
          <p:spPr>
            <a:xfrm>
              <a:off x="1001172" y="17497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10"/>
            <p:cNvSpPr/>
            <p:nvPr/>
          </p:nvSpPr>
          <p:spPr>
            <a:xfrm>
              <a:off x="1257979" y="207954"/>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10"/>
            <p:cNvSpPr/>
            <p:nvPr/>
          </p:nvSpPr>
          <p:spPr>
            <a:xfrm>
              <a:off x="1264959" y="244919"/>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10"/>
            <p:cNvSpPr/>
            <p:nvPr/>
          </p:nvSpPr>
          <p:spPr>
            <a:xfrm>
              <a:off x="1283950" y="223950"/>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10"/>
            <p:cNvSpPr/>
            <p:nvPr/>
          </p:nvSpPr>
          <p:spPr>
            <a:xfrm>
              <a:off x="973194" y="477733"/>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10"/>
            <p:cNvSpPr/>
            <p:nvPr/>
          </p:nvSpPr>
          <p:spPr>
            <a:xfrm>
              <a:off x="980203" y="45077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10"/>
            <p:cNvSpPr/>
            <p:nvPr/>
          </p:nvSpPr>
          <p:spPr>
            <a:xfrm>
              <a:off x="1211009" y="461766"/>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10"/>
            <p:cNvSpPr/>
            <p:nvPr/>
          </p:nvSpPr>
          <p:spPr>
            <a:xfrm>
              <a:off x="1222991" y="431781"/>
              <a:ext cx="20042" cy="16027"/>
            </a:xfrm>
            <a:custGeom>
              <a:rect b="b" l="l" r="r" t="t"/>
              <a:pathLst>
                <a:path extrusionOk="0" h="535" w="669">
                  <a:moveTo>
                    <a:pt x="335" y="0"/>
                  </a:moveTo>
                  <a:cubicBezTo>
                    <a:pt x="1" y="0"/>
                    <a:pt x="1" y="534"/>
                    <a:pt x="335" y="534"/>
                  </a:cubicBezTo>
                  <a:cubicBezTo>
                    <a:pt x="668" y="534"/>
                    <a:pt x="668" y="0"/>
                    <a:pt x="335"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10"/>
            <p:cNvSpPr/>
            <p:nvPr/>
          </p:nvSpPr>
          <p:spPr>
            <a:xfrm>
              <a:off x="1240006" y="457752"/>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10"/>
            <p:cNvSpPr/>
            <p:nvPr/>
          </p:nvSpPr>
          <p:spPr>
            <a:xfrm>
              <a:off x="1022171" y="830458"/>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10"/>
            <p:cNvSpPr/>
            <p:nvPr/>
          </p:nvSpPr>
          <p:spPr>
            <a:xfrm>
              <a:off x="1047153" y="816469"/>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10"/>
            <p:cNvSpPr/>
            <p:nvPr/>
          </p:nvSpPr>
          <p:spPr>
            <a:xfrm>
              <a:off x="1174044" y="866434"/>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10"/>
            <p:cNvSpPr/>
            <p:nvPr/>
          </p:nvSpPr>
          <p:spPr>
            <a:xfrm>
              <a:off x="1191029" y="837467"/>
              <a:ext cx="21030" cy="15009"/>
            </a:xfrm>
            <a:custGeom>
              <a:rect b="b" l="l" r="r" t="t"/>
              <a:pathLst>
                <a:path extrusionOk="0" h="501" w="702">
                  <a:moveTo>
                    <a:pt x="367" y="0"/>
                  </a:moveTo>
                  <a:cubicBezTo>
                    <a:pt x="1" y="0"/>
                    <a:pt x="1" y="501"/>
                    <a:pt x="367" y="501"/>
                  </a:cubicBezTo>
                  <a:cubicBezTo>
                    <a:pt x="701" y="501"/>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10"/>
            <p:cNvSpPr/>
            <p:nvPr/>
          </p:nvSpPr>
          <p:spPr>
            <a:xfrm>
              <a:off x="1207025" y="86643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12" name="Google Shape;2612;p10"/>
          <p:cNvGrpSpPr/>
          <p:nvPr/>
        </p:nvGrpSpPr>
        <p:grpSpPr>
          <a:xfrm>
            <a:off x="8380853" y="4358524"/>
            <a:ext cx="773830" cy="495145"/>
            <a:chOff x="7750342" y="3926048"/>
            <a:chExt cx="1406709" cy="900099"/>
          </a:xfrm>
        </p:grpSpPr>
        <p:sp>
          <p:nvSpPr>
            <p:cNvPr id="2613" name="Google Shape;2613;p10"/>
            <p:cNvSpPr/>
            <p:nvPr/>
          </p:nvSpPr>
          <p:spPr>
            <a:xfrm>
              <a:off x="7827357" y="3979099"/>
              <a:ext cx="1329694" cy="847048"/>
            </a:xfrm>
            <a:custGeom>
              <a:rect b="b" l="l" r="r" t="t"/>
              <a:pathLst>
                <a:path extrusionOk="0" h="28275" w="44386">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10"/>
            <p:cNvSpPr/>
            <p:nvPr/>
          </p:nvSpPr>
          <p:spPr>
            <a:xfrm>
              <a:off x="8282917" y="4136724"/>
              <a:ext cx="69981" cy="159254"/>
            </a:xfrm>
            <a:custGeom>
              <a:rect b="b" l="l" r="r" t="t"/>
              <a:pathLst>
                <a:path extrusionOk="0" h="5316" w="2336">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10"/>
            <p:cNvSpPr/>
            <p:nvPr/>
          </p:nvSpPr>
          <p:spPr>
            <a:xfrm>
              <a:off x="8109057" y="4195107"/>
              <a:ext cx="139123" cy="70969"/>
            </a:xfrm>
            <a:custGeom>
              <a:rect b="b" l="l" r="r" t="t"/>
              <a:pathLst>
                <a:path extrusionOk="0" h="2369" w="4644">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10"/>
            <p:cNvSpPr/>
            <p:nvPr/>
          </p:nvSpPr>
          <p:spPr>
            <a:xfrm>
              <a:off x="8135028" y="4026788"/>
              <a:ext cx="63001" cy="125941"/>
            </a:xfrm>
            <a:custGeom>
              <a:rect b="b" l="l" r="r" t="t"/>
              <a:pathLst>
                <a:path extrusionOk="0" h="4204" w="2103">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10"/>
            <p:cNvSpPr/>
            <p:nvPr/>
          </p:nvSpPr>
          <p:spPr>
            <a:xfrm>
              <a:off x="7979140" y="4081576"/>
              <a:ext cx="117793" cy="84570"/>
            </a:xfrm>
            <a:custGeom>
              <a:rect b="b" l="l" r="r" t="t"/>
              <a:pathLst>
                <a:path extrusionOk="0" h="2823" w="3932">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10"/>
            <p:cNvSpPr/>
            <p:nvPr/>
          </p:nvSpPr>
          <p:spPr>
            <a:xfrm>
              <a:off x="7966170" y="3926048"/>
              <a:ext cx="62971" cy="115756"/>
            </a:xfrm>
            <a:custGeom>
              <a:rect b="b" l="l" r="r" t="t"/>
              <a:pathLst>
                <a:path extrusionOk="0" h="3864" w="2102">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10"/>
            <p:cNvSpPr/>
            <p:nvPr/>
          </p:nvSpPr>
          <p:spPr>
            <a:xfrm>
              <a:off x="7862255" y="4013278"/>
              <a:ext cx="88944" cy="73636"/>
            </a:xfrm>
            <a:custGeom>
              <a:rect b="b" l="l" r="r" t="t"/>
              <a:pathLst>
                <a:path extrusionOk="0" h="2458" w="2969">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10"/>
            <p:cNvSpPr/>
            <p:nvPr/>
          </p:nvSpPr>
          <p:spPr>
            <a:xfrm>
              <a:off x="7750342" y="3929223"/>
              <a:ext cx="138374" cy="76422"/>
            </a:xfrm>
            <a:custGeom>
              <a:rect b="b" l="l" r="r" t="t"/>
              <a:pathLst>
                <a:path extrusionOk="0" h="2551" w="4619">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21" name="Google Shape;2621;p10"/>
          <p:cNvGrpSpPr/>
          <p:nvPr/>
        </p:nvGrpSpPr>
        <p:grpSpPr>
          <a:xfrm>
            <a:off x="8716936" y="4263706"/>
            <a:ext cx="681663" cy="684772"/>
            <a:chOff x="8276926" y="3750868"/>
            <a:chExt cx="1239162" cy="1244814"/>
          </a:xfrm>
        </p:grpSpPr>
        <p:sp>
          <p:nvSpPr>
            <p:cNvPr id="2622" name="Google Shape;2622;p10"/>
            <p:cNvSpPr/>
            <p:nvPr/>
          </p:nvSpPr>
          <p:spPr>
            <a:xfrm>
              <a:off x="8276926" y="3750868"/>
              <a:ext cx="1239162" cy="1227089"/>
            </a:xfrm>
            <a:custGeom>
              <a:rect b="b" l="l" r="r" t="t"/>
              <a:pathLst>
                <a:path extrusionOk="0" h="40961" w="41364">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10"/>
            <p:cNvSpPr/>
            <p:nvPr/>
          </p:nvSpPr>
          <p:spPr>
            <a:xfrm>
              <a:off x="8392314" y="3892198"/>
              <a:ext cx="958460" cy="1103485"/>
            </a:xfrm>
            <a:custGeom>
              <a:rect b="b" l="l" r="r" t="t"/>
              <a:pathLst>
                <a:path extrusionOk="0" h="36835" w="31994">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10"/>
            <p:cNvSpPr/>
            <p:nvPr/>
          </p:nvSpPr>
          <p:spPr>
            <a:xfrm>
              <a:off x="8441201" y="3944710"/>
              <a:ext cx="148529" cy="162939"/>
            </a:xfrm>
            <a:custGeom>
              <a:rect b="b" l="l" r="r" t="t"/>
              <a:pathLst>
                <a:path extrusionOk="0" h="5439" w="4958">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10"/>
            <p:cNvSpPr/>
            <p:nvPr/>
          </p:nvSpPr>
          <p:spPr>
            <a:xfrm>
              <a:off x="8509679" y="4032569"/>
              <a:ext cx="204370" cy="189331"/>
            </a:xfrm>
            <a:custGeom>
              <a:rect b="b" l="l" r="r" t="t"/>
              <a:pathLst>
                <a:path extrusionOk="0" h="6320" w="6822">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10"/>
            <p:cNvSpPr/>
            <p:nvPr/>
          </p:nvSpPr>
          <p:spPr>
            <a:xfrm>
              <a:off x="8605656" y="4119560"/>
              <a:ext cx="241877" cy="254848"/>
            </a:xfrm>
            <a:custGeom>
              <a:rect b="b" l="l" r="r" t="t"/>
              <a:pathLst>
                <a:path extrusionOk="0" h="8507" w="8074">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10"/>
            <p:cNvSpPr/>
            <p:nvPr/>
          </p:nvSpPr>
          <p:spPr>
            <a:xfrm>
              <a:off x="8710590" y="4263465"/>
              <a:ext cx="283817" cy="296819"/>
            </a:xfrm>
            <a:custGeom>
              <a:rect b="b" l="l" r="r" t="t"/>
              <a:pathLst>
                <a:path extrusionOk="0" h="9908" w="9474">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10"/>
            <p:cNvSpPr/>
            <p:nvPr/>
          </p:nvSpPr>
          <p:spPr>
            <a:xfrm>
              <a:off x="8857491" y="4402339"/>
              <a:ext cx="286813" cy="364463"/>
            </a:xfrm>
            <a:custGeom>
              <a:rect b="b" l="l" r="r" t="t"/>
              <a:pathLst>
                <a:path extrusionOk="0" h="12166" w="9574">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10"/>
            <p:cNvSpPr/>
            <p:nvPr/>
          </p:nvSpPr>
          <p:spPr>
            <a:xfrm>
              <a:off x="8748543" y="4442329"/>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10"/>
            <p:cNvSpPr/>
            <p:nvPr/>
          </p:nvSpPr>
          <p:spPr>
            <a:xfrm>
              <a:off x="8716581" y="4491277"/>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10"/>
            <p:cNvSpPr/>
            <p:nvPr/>
          </p:nvSpPr>
          <p:spPr>
            <a:xfrm>
              <a:off x="8689591" y="4449309"/>
              <a:ext cx="27022" cy="21030"/>
            </a:xfrm>
            <a:custGeom>
              <a:rect b="b" l="l" r="r" t="t"/>
              <a:pathLst>
                <a:path extrusionOk="0" h="702" w="902">
                  <a:moveTo>
                    <a:pt x="434" y="1"/>
                  </a:moveTo>
                  <a:cubicBezTo>
                    <a:pt x="1" y="1"/>
                    <a:pt x="1"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10"/>
            <p:cNvSpPr/>
            <p:nvPr/>
          </p:nvSpPr>
          <p:spPr>
            <a:xfrm>
              <a:off x="8779517" y="4072619"/>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10"/>
            <p:cNvSpPr/>
            <p:nvPr/>
          </p:nvSpPr>
          <p:spPr>
            <a:xfrm>
              <a:off x="8755553" y="413157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10"/>
            <p:cNvSpPr/>
            <p:nvPr/>
          </p:nvSpPr>
          <p:spPr>
            <a:xfrm>
              <a:off x="8727574" y="4072619"/>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10"/>
            <p:cNvSpPr/>
            <p:nvPr/>
          </p:nvSpPr>
          <p:spPr>
            <a:xfrm>
              <a:off x="8357866" y="393272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10"/>
            <p:cNvSpPr/>
            <p:nvPr/>
          </p:nvSpPr>
          <p:spPr>
            <a:xfrm>
              <a:off x="8339862" y="3876771"/>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10"/>
            <p:cNvSpPr/>
            <p:nvPr/>
          </p:nvSpPr>
          <p:spPr>
            <a:xfrm>
              <a:off x="8902424" y="4610200"/>
              <a:ext cx="27022" cy="21000"/>
            </a:xfrm>
            <a:custGeom>
              <a:rect b="b" l="l" r="r" t="t"/>
              <a:pathLst>
                <a:path extrusionOk="0" h="701" w="902">
                  <a:moveTo>
                    <a:pt x="435" y="0"/>
                  </a:moveTo>
                  <a:cubicBezTo>
                    <a:pt x="1" y="0"/>
                    <a:pt x="1" y="701"/>
                    <a:pt x="435" y="701"/>
                  </a:cubicBezTo>
                  <a:cubicBezTo>
                    <a:pt x="902" y="701"/>
                    <a:pt x="902" y="0"/>
                    <a:pt x="435"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10"/>
            <p:cNvSpPr/>
            <p:nvPr/>
          </p:nvSpPr>
          <p:spPr>
            <a:xfrm>
              <a:off x="8884450" y="465615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10"/>
            <p:cNvSpPr/>
            <p:nvPr/>
          </p:nvSpPr>
          <p:spPr>
            <a:xfrm>
              <a:off x="8849462" y="4621193"/>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10"/>
            <p:cNvSpPr/>
            <p:nvPr/>
          </p:nvSpPr>
          <p:spPr>
            <a:xfrm>
              <a:off x="9237174" y="4624189"/>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10"/>
            <p:cNvSpPr/>
            <p:nvPr/>
          </p:nvSpPr>
          <p:spPr>
            <a:xfrm>
              <a:off x="9213210" y="4690121"/>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10"/>
            <p:cNvSpPr/>
            <p:nvPr/>
          </p:nvSpPr>
          <p:spPr>
            <a:xfrm>
              <a:off x="9171243" y="4638178"/>
              <a:ext cx="26992" cy="21000"/>
            </a:xfrm>
            <a:custGeom>
              <a:rect b="b" l="l" r="r" t="t"/>
              <a:pathLst>
                <a:path extrusionOk="0" h="701" w="901">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10"/>
            <p:cNvSpPr/>
            <p:nvPr/>
          </p:nvSpPr>
          <p:spPr>
            <a:xfrm>
              <a:off x="8979379" y="4820037"/>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10"/>
            <p:cNvSpPr/>
            <p:nvPr/>
          </p:nvSpPr>
          <p:spPr>
            <a:xfrm>
              <a:off x="8933427" y="4830013"/>
              <a:ext cx="26992" cy="21030"/>
            </a:xfrm>
            <a:custGeom>
              <a:rect b="b" l="l" r="r" t="t"/>
              <a:pathLst>
                <a:path extrusionOk="0" h="702" w="901">
                  <a:moveTo>
                    <a:pt x="467" y="1"/>
                  </a:moveTo>
                  <a:cubicBezTo>
                    <a:pt x="0" y="1"/>
                    <a:pt x="0" y="701"/>
                    <a:pt x="467" y="701"/>
                  </a:cubicBezTo>
                  <a:cubicBezTo>
                    <a:pt x="901" y="701"/>
                    <a:pt x="901" y="1"/>
                    <a:pt x="467"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10"/>
            <p:cNvSpPr/>
            <p:nvPr/>
          </p:nvSpPr>
          <p:spPr>
            <a:xfrm>
              <a:off x="8993368" y="4467312"/>
              <a:ext cx="27022" cy="21000"/>
            </a:xfrm>
            <a:custGeom>
              <a:rect b="b" l="l" r="r" t="t"/>
              <a:pathLst>
                <a:path extrusionOk="0" h="701" w="902">
                  <a:moveTo>
                    <a:pt x="434" y="0"/>
                  </a:moveTo>
                  <a:cubicBezTo>
                    <a:pt x="0" y="0"/>
                    <a:pt x="0" y="701"/>
                    <a:pt x="434" y="701"/>
                  </a:cubicBezTo>
                  <a:cubicBezTo>
                    <a:pt x="901" y="701"/>
                    <a:pt x="901" y="0"/>
                    <a:pt x="434"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10"/>
            <p:cNvSpPr/>
            <p:nvPr/>
          </p:nvSpPr>
          <p:spPr>
            <a:xfrm>
              <a:off x="8664608" y="4296446"/>
              <a:ext cx="27022" cy="21000"/>
            </a:xfrm>
            <a:custGeom>
              <a:rect b="b" l="l" r="r" t="t"/>
              <a:pathLst>
                <a:path extrusionOk="0" h="701" w="902">
                  <a:moveTo>
                    <a:pt x="468" y="0"/>
                  </a:moveTo>
                  <a:cubicBezTo>
                    <a:pt x="1" y="0"/>
                    <a:pt x="1" y="701"/>
                    <a:pt x="468" y="701"/>
                  </a:cubicBezTo>
                  <a:cubicBezTo>
                    <a:pt x="902" y="701"/>
                    <a:pt x="902" y="0"/>
                    <a:pt x="468"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10"/>
            <p:cNvSpPr/>
            <p:nvPr/>
          </p:nvSpPr>
          <p:spPr>
            <a:xfrm>
              <a:off x="8884450" y="4264454"/>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10"/>
            <p:cNvSpPr/>
            <p:nvPr/>
          </p:nvSpPr>
          <p:spPr>
            <a:xfrm>
              <a:off x="8461781" y="4145561"/>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D38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9" name="Google Shape;2649;p10"/>
          <p:cNvGrpSpPr/>
          <p:nvPr/>
        </p:nvGrpSpPr>
        <p:grpSpPr>
          <a:xfrm>
            <a:off x="8676251" y="4663902"/>
            <a:ext cx="495621" cy="479602"/>
            <a:chOff x="8202967" y="4478366"/>
            <a:chExt cx="900965" cy="871845"/>
          </a:xfrm>
        </p:grpSpPr>
        <p:sp>
          <p:nvSpPr>
            <p:cNvPr id="2650" name="Google Shape;2650;p10"/>
            <p:cNvSpPr/>
            <p:nvPr/>
          </p:nvSpPr>
          <p:spPr>
            <a:xfrm>
              <a:off x="8202967" y="4478366"/>
              <a:ext cx="890427" cy="838361"/>
            </a:xfrm>
            <a:custGeom>
              <a:rect b="b" l="l" r="r" t="t"/>
              <a:pathLst>
                <a:path extrusionOk="0" h="27985" w="29723">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10"/>
            <p:cNvSpPr/>
            <p:nvPr/>
          </p:nvSpPr>
          <p:spPr>
            <a:xfrm>
              <a:off x="8299123" y="4596001"/>
              <a:ext cx="804808" cy="754210"/>
            </a:xfrm>
            <a:custGeom>
              <a:rect b="b" l="l" r="r" t="t"/>
              <a:pathLst>
                <a:path extrusionOk="0" h="25176" w="26865">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10"/>
            <p:cNvSpPr/>
            <p:nvPr/>
          </p:nvSpPr>
          <p:spPr>
            <a:xfrm>
              <a:off x="8354870" y="4614184"/>
              <a:ext cx="199876" cy="225220"/>
            </a:xfrm>
            <a:custGeom>
              <a:rect b="b" l="l" r="r" t="t"/>
              <a:pathLst>
                <a:path extrusionOk="0" h="7518" w="6672">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10"/>
            <p:cNvSpPr/>
            <p:nvPr/>
          </p:nvSpPr>
          <p:spPr>
            <a:xfrm>
              <a:off x="8471396" y="4733107"/>
              <a:ext cx="219259" cy="244962"/>
            </a:xfrm>
            <a:custGeom>
              <a:rect b="b" l="l" r="r" t="t"/>
              <a:pathLst>
                <a:path extrusionOk="0" h="8177" w="7319">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10"/>
            <p:cNvSpPr/>
            <p:nvPr/>
          </p:nvSpPr>
          <p:spPr>
            <a:xfrm>
              <a:off x="8557698" y="4783072"/>
              <a:ext cx="304818" cy="334775"/>
            </a:xfrm>
            <a:custGeom>
              <a:rect b="b" l="l" r="r" t="t"/>
              <a:pathLst>
                <a:path extrusionOk="0" h="11175" w="10175">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10"/>
            <p:cNvSpPr/>
            <p:nvPr/>
          </p:nvSpPr>
          <p:spPr>
            <a:xfrm>
              <a:off x="8711578" y="4898970"/>
              <a:ext cx="283847" cy="332708"/>
            </a:xfrm>
            <a:custGeom>
              <a:rect b="b" l="l" r="r" t="t"/>
              <a:pathLst>
                <a:path extrusionOk="0" h="11106" w="9475">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10"/>
            <p:cNvSpPr/>
            <p:nvPr/>
          </p:nvSpPr>
          <p:spPr>
            <a:xfrm>
              <a:off x="8446803" y="509383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10"/>
            <p:cNvSpPr/>
            <p:nvPr/>
          </p:nvSpPr>
          <p:spPr>
            <a:xfrm>
              <a:off x="8435809" y="5038862"/>
              <a:ext cx="28010" cy="22019"/>
            </a:xfrm>
            <a:custGeom>
              <a:rect b="b" l="l" r="r" t="t"/>
              <a:pathLst>
                <a:path extrusionOk="0" h="735" w="935">
                  <a:moveTo>
                    <a:pt x="467" y="1"/>
                  </a:moveTo>
                  <a:cubicBezTo>
                    <a:pt x="0" y="1"/>
                    <a:pt x="0" y="734"/>
                    <a:pt x="467" y="734"/>
                  </a:cubicBezTo>
                  <a:cubicBezTo>
                    <a:pt x="934" y="734"/>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10"/>
            <p:cNvSpPr/>
            <p:nvPr/>
          </p:nvSpPr>
          <p:spPr>
            <a:xfrm>
              <a:off x="8394831" y="5079841"/>
              <a:ext cx="28010" cy="21000"/>
            </a:xfrm>
            <a:custGeom>
              <a:rect b="b" l="l" r="r" t="t"/>
              <a:pathLst>
                <a:path extrusionOk="0" h="701" w="935">
                  <a:moveTo>
                    <a:pt x="467" y="0"/>
                  </a:moveTo>
                  <a:cubicBezTo>
                    <a:pt x="0" y="0"/>
                    <a:pt x="0" y="701"/>
                    <a:pt x="467" y="701"/>
                  </a:cubicBezTo>
                  <a:cubicBezTo>
                    <a:pt x="934" y="701"/>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10"/>
            <p:cNvSpPr/>
            <p:nvPr/>
          </p:nvSpPr>
          <p:spPr>
            <a:xfrm>
              <a:off x="8818489" y="464716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10"/>
            <p:cNvSpPr/>
            <p:nvPr/>
          </p:nvSpPr>
          <p:spPr>
            <a:xfrm>
              <a:off x="8792517" y="4708124"/>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10"/>
            <p:cNvSpPr/>
            <p:nvPr/>
          </p:nvSpPr>
          <p:spPr>
            <a:xfrm>
              <a:off x="8760555" y="4656151"/>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10"/>
            <p:cNvSpPr/>
            <p:nvPr/>
          </p:nvSpPr>
          <p:spPr>
            <a:xfrm>
              <a:off x="8913417" y="4954927"/>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10"/>
            <p:cNvSpPr/>
            <p:nvPr/>
          </p:nvSpPr>
          <p:spPr>
            <a:xfrm>
              <a:off x="8908445" y="5012890"/>
              <a:ext cx="28010" cy="22019"/>
            </a:xfrm>
            <a:custGeom>
              <a:rect b="b" l="l" r="r" t="t"/>
              <a:pathLst>
                <a:path extrusionOk="0" h="735" w="935">
                  <a:moveTo>
                    <a:pt x="467" y="0"/>
                  </a:moveTo>
                  <a:cubicBezTo>
                    <a:pt x="0" y="0"/>
                    <a:pt x="0" y="734"/>
                    <a:pt x="467" y="734"/>
                  </a:cubicBezTo>
                  <a:cubicBezTo>
                    <a:pt x="934" y="734"/>
                    <a:pt x="934" y="0"/>
                    <a:pt x="467"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10"/>
            <p:cNvSpPr/>
            <p:nvPr/>
          </p:nvSpPr>
          <p:spPr>
            <a:xfrm>
              <a:off x="8475770" y="4873987"/>
              <a:ext cx="28010" cy="21030"/>
            </a:xfrm>
            <a:custGeom>
              <a:rect b="b" l="l" r="r" t="t"/>
              <a:pathLst>
                <a:path extrusionOk="0" h="702" w="935">
                  <a:moveTo>
                    <a:pt x="467" y="1"/>
                  </a:moveTo>
                  <a:cubicBezTo>
                    <a:pt x="0" y="1"/>
                    <a:pt x="0" y="701"/>
                    <a:pt x="467" y="701"/>
                  </a:cubicBezTo>
                  <a:cubicBezTo>
                    <a:pt x="934" y="701"/>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10"/>
            <p:cNvSpPr/>
            <p:nvPr/>
          </p:nvSpPr>
          <p:spPr>
            <a:xfrm>
              <a:off x="8443778" y="4890972"/>
              <a:ext cx="28010" cy="22019"/>
            </a:xfrm>
            <a:custGeom>
              <a:rect b="b" l="l" r="r" t="t"/>
              <a:pathLst>
                <a:path extrusionOk="0" h="735" w="935">
                  <a:moveTo>
                    <a:pt x="468" y="1"/>
                  </a:moveTo>
                  <a:cubicBezTo>
                    <a:pt x="1" y="1"/>
                    <a:pt x="1" y="735"/>
                    <a:pt x="468" y="735"/>
                  </a:cubicBezTo>
                  <a:cubicBezTo>
                    <a:pt x="935" y="735"/>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10"/>
            <p:cNvSpPr/>
            <p:nvPr/>
          </p:nvSpPr>
          <p:spPr>
            <a:xfrm>
              <a:off x="8687614" y="5154759"/>
              <a:ext cx="28010" cy="22019"/>
            </a:xfrm>
            <a:custGeom>
              <a:rect b="b" l="l" r="r" t="t"/>
              <a:pathLst>
                <a:path extrusionOk="0" h="735" w="935">
                  <a:moveTo>
                    <a:pt x="467" y="1"/>
                  </a:moveTo>
                  <a:cubicBezTo>
                    <a:pt x="0" y="1"/>
                    <a:pt x="0" y="735"/>
                    <a:pt x="467" y="735"/>
                  </a:cubicBezTo>
                  <a:cubicBezTo>
                    <a:pt x="934" y="735"/>
                    <a:pt x="934" y="1"/>
                    <a:pt x="467"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10"/>
            <p:cNvSpPr/>
            <p:nvPr/>
          </p:nvSpPr>
          <p:spPr>
            <a:xfrm>
              <a:off x="8327880" y="4694135"/>
              <a:ext cx="28010" cy="22019"/>
            </a:xfrm>
            <a:custGeom>
              <a:rect b="b" l="l" r="r" t="t"/>
              <a:pathLst>
                <a:path extrusionOk="0" h="735" w="935">
                  <a:moveTo>
                    <a:pt x="468" y="0"/>
                  </a:moveTo>
                  <a:cubicBezTo>
                    <a:pt x="1" y="0"/>
                    <a:pt x="1" y="734"/>
                    <a:pt x="468" y="734"/>
                  </a:cubicBezTo>
                  <a:cubicBezTo>
                    <a:pt x="935" y="734"/>
                    <a:pt x="935" y="0"/>
                    <a:pt x="468" y="0"/>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10"/>
            <p:cNvSpPr/>
            <p:nvPr/>
          </p:nvSpPr>
          <p:spPr>
            <a:xfrm>
              <a:off x="8411815" y="4636171"/>
              <a:ext cx="28010" cy="22019"/>
            </a:xfrm>
            <a:custGeom>
              <a:rect b="b" l="l" r="r" t="t"/>
              <a:pathLst>
                <a:path extrusionOk="0" h="735" w="935">
                  <a:moveTo>
                    <a:pt x="468" y="1"/>
                  </a:moveTo>
                  <a:cubicBezTo>
                    <a:pt x="1" y="1"/>
                    <a:pt x="1" y="734"/>
                    <a:pt x="468" y="734"/>
                  </a:cubicBezTo>
                  <a:cubicBezTo>
                    <a:pt x="935" y="734"/>
                    <a:pt x="935" y="1"/>
                    <a:pt x="468" y="1"/>
                  </a:cubicBezTo>
                  <a:close/>
                </a:path>
              </a:pathLst>
            </a:custGeom>
            <a:solidFill>
              <a:srgbClr val="9F51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69" name="Google Shape;2669;p10"/>
          <p:cNvGrpSpPr/>
          <p:nvPr/>
        </p:nvGrpSpPr>
        <p:grpSpPr>
          <a:xfrm rot="-5400000">
            <a:off x="8415070" y="4595129"/>
            <a:ext cx="240953" cy="652671"/>
            <a:chOff x="7607455" y="4238363"/>
            <a:chExt cx="438017" cy="1186459"/>
          </a:xfrm>
        </p:grpSpPr>
        <p:sp>
          <p:nvSpPr>
            <p:cNvPr id="2670" name="Google Shape;2670;p10"/>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10"/>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10"/>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10"/>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10"/>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10"/>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10"/>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10"/>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10"/>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10"/>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10"/>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10"/>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10"/>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10"/>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10"/>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10"/>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10"/>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10"/>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10"/>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10"/>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10"/>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10"/>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10"/>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10"/>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94" name="Google Shape;2694;p10"/>
          <p:cNvGrpSpPr/>
          <p:nvPr/>
        </p:nvGrpSpPr>
        <p:grpSpPr>
          <a:xfrm>
            <a:off x="7297766" y="197739"/>
            <a:ext cx="633267" cy="380075"/>
            <a:chOff x="8365864" y="2993835"/>
            <a:chExt cx="933472" cy="547264"/>
          </a:xfrm>
        </p:grpSpPr>
        <p:sp>
          <p:nvSpPr>
            <p:cNvPr id="2695" name="Google Shape;2695;p10"/>
            <p:cNvSpPr/>
            <p:nvPr/>
          </p:nvSpPr>
          <p:spPr>
            <a:xfrm>
              <a:off x="8365864" y="2993835"/>
              <a:ext cx="721496" cy="547264"/>
            </a:xfrm>
            <a:custGeom>
              <a:rect b="b" l="l" r="r" t="t"/>
              <a:pathLst>
                <a:path extrusionOk="0" h="18268" w="24084">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10"/>
            <p:cNvSpPr/>
            <p:nvPr/>
          </p:nvSpPr>
          <p:spPr>
            <a:xfrm>
              <a:off x="8415260" y="3054554"/>
              <a:ext cx="884076" cy="395139"/>
            </a:xfrm>
            <a:custGeom>
              <a:rect b="b" l="l" r="r" t="t"/>
              <a:pathLst>
                <a:path extrusionOk="0" h="13190" w="29511">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10"/>
            <p:cNvSpPr/>
            <p:nvPr/>
          </p:nvSpPr>
          <p:spPr>
            <a:xfrm>
              <a:off x="8854106" y="3057220"/>
              <a:ext cx="149278" cy="223004"/>
            </a:xfrm>
            <a:custGeom>
              <a:rect b="b" l="l" r="r" t="t"/>
              <a:pathLst>
                <a:path extrusionOk="0" h="7444" w="4983">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10"/>
            <p:cNvSpPr/>
            <p:nvPr/>
          </p:nvSpPr>
          <p:spPr>
            <a:xfrm>
              <a:off x="8712926" y="3114285"/>
              <a:ext cx="159584" cy="218001"/>
            </a:xfrm>
            <a:custGeom>
              <a:rect b="b" l="l" r="r" t="t"/>
              <a:pathLst>
                <a:path extrusionOk="0" h="7277" w="5327">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10"/>
            <p:cNvSpPr/>
            <p:nvPr/>
          </p:nvSpPr>
          <p:spPr>
            <a:xfrm>
              <a:off x="8610569" y="3209873"/>
              <a:ext cx="124024" cy="171327"/>
            </a:xfrm>
            <a:custGeom>
              <a:rect b="b" l="l" r="r" t="t"/>
              <a:pathLst>
                <a:path extrusionOk="0" h="5719" w="414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10"/>
            <p:cNvSpPr/>
            <p:nvPr/>
          </p:nvSpPr>
          <p:spPr>
            <a:xfrm>
              <a:off x="8502760" y="3299170"/>
              <a:ext cx="98950" cy="129476"/>
            </a:xfrm>
            <a:custGeom>
              <a:rect b="b" l="l" r="r" t="t"/>
              <a:pathLst>
                <a:path extrusionOk="0" h="4322" w="3303">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10"/>
            <p:cNvSpPr/>
            <p:nvPr/>
          </p:nvSpPr>
          <p:spPr>
            <a:xfrm>
              <a:off x="8446593" y="3356775"/>
              <a:ext cx="72168" cy="99609"/>
            </a:xfrm>
            <a:custGeom>
              <a:rect b="b" l="l" r="r" t="t"/>
              <a:pathLst>
                <a:path extrusionOk="0" h="3325" w="2409">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rgbClr val="841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02" name="Google Shape;2702;p10"/>
          <p:cNvGrpSpPr/>
          <p:nvPr/>
        </p:nvGrpSpPr>
        <p:grpSpPr>
          <a:xfrm rot="-1533248">
            <a:off x="7908954" y="39658"/>
            <a:ext cx="800077" cy="592343"/>
            <a:chOff x="8118223" y="2202382"/>
            <a:chExt cx="1151949" cy="873156"/>
          </a:xfrm>
        </p:grpSpPr>
        <p:sp>
          <p:nvSpPr>
            <p:cNvPr id="2703" name="Google Shape;2703;p10"/>
            <p:cNvSpPr/>
            <p:nvPr/>
          </p:nvSpPr>
          <p:spPr>
            <a:xfrm>
              <a:off x="8162018" y="2369923"/>
              <a:ext cx="67974" cy="52995"/>
            </a:xfrm>
            <a:custGeom>
              <a:rect b="b" l="l" r="r" t="t"/>
              <a:pathLst>
                <a:path extrusionOk="0" h="1769" w="2269">
                  <a:moveTo>
                    <a:pt x="1134" y="0"/>
                  </a:moveTo>
                  <a:cubicBezTo>
                    <a:pt x="34" y="0"/>
                    <a:pt x="0" y="1768"/>
                    <a:pt x="1134" y="1768"/>
                  </a:cubicBezTo>
                  <a:cubicBezTo>
                    <a:pt x="2269" y="1768"/>
                    <a:pt x="2269" y="0"/>
                    <a:pt x="1134" y="0"/>
                  </a:cubicBezTo>
                  <a:close/>
                </a:path>
              </a:pathLst>
            </a:custGeom>
            <a:solidFill>
              <a:srgbClr val="C67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10"/>
            <p:cNvSpPr/>
            <p:nvPr/>
          </p:nvSpPr>
          <p:spPr>
            <a:xfrm>
              <a:off x="8118223" y="2846064"/>
              <a:ext cx="285645" cy="150896"/>
            </a:xfrm>
            <a:custGeom>
              <a:rect b="b" l="l" r="r" t="t"/>
              <a:pathLst>
                <a:path extrusionOk="0" h="5037" w="9535">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10"/>
            <p:cNvSpPr/>
            <p:nvPr/>
          </p:nvSpPr>
          <p:spPr>
            <a:xfrm>
              <a:off x="8374850" y="2850558"/>
              <a:ext cx="174802" cy="224981"/>
            </a:xfrm>
            <a:custGeom>
              <a:rect b="b" l="l" r="r" t="t"/>
              <a:pathLst>
                <a:path extrusionOk="0" h="7510" w="5835">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10"/>
            <p:cNvSpPr/>
            <p:nvPr/>
          </p:nvSpPr>
          <p:spPr>
            <a:xfrm>
              <a:off x="8194999" y="2514098"/>
              <a:ext cx="345769" cy="163688"/>
            </a:xfrm>
            <a:custGeom>
              <a:rect b="b" l="l" r="r" t="t"/>
              <a:pathLst>
                <a:path extrusionOk="0" h="5464" w="11542">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10"/>
            <p:cNvSpPr/>
            <p:nvPr/>
          </p:nvSpPr>
          <p:spPr>
            <a:xfrm>
              <a:off x="8752557" y="2506819"/>
              <a:ext cx="153263" cy="296459"/>
            </a:xfrm>
            <a:custGeom>
              <a:rect b="b" l="l" r="r" t="t"/>
              <a:pathLst>
                <a:path extrusionOk="0" h="9896" w="5116">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10"/>
            <p:cNvSpPr/>
            <p:nvPr/>
          </p:nvSpPr>
          <p:spPr>
            <a:xfrm>
              <a:off x="8204974" y="2202382"/>
              <a:ext cx="1065199" cy="727218"/>
            </a:xfrm>
            <a:custGeom>
              <a:rect b="b" l="l" r="r" t="t"/>
              <a:pathLst>
                <a:path extrusionOk="0" h="24275" w="35557">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10"/>
            <p:cNvSpPr/>
            <p:nvPr/>
          </p:nvSpPr>
          <p:spPr>
            <a:xfrm>
              <a:off x="8766187" y="2402874"/>
              <a:ext cx="78339" cy="353978"/>
            </a:xfrm>
            <a:custGeom>
              <a:rect b="b" l="l" r="r" t="t"/>
              <a:pathLst>
                <a:path extrusionOk="0" h="11816" w="2615">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10"/>
            <p:cNvSpPr/>
            <p:nvPr/>
          </p:nvSpPr>
          <p:spPr>
            <a:xfrm>
              <a:off x="8266921" y="2538182"/>
              <a:ext cx="406493" cy="75103"/>
            </a:xfrm>
            <a:custGeom>
              <a:rect b="b" l="l" r="r" t="t"/>
              <a:pathLst>
                <a:path extrusionOk="0" h="2507" w="13569">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10"/>
            <p:cNvSpPr/>
            <p:nvPr/>
          </p:nvSpPr>
          <p:spPr>
            <a:xfrm>
              <a:off x="8430657" y="2788610"/>
              <a:ext cx="64139" cy="225220"/>
            </a:xfrm>
            <a:custGeom>
              <a:rect b="b" l="l" r="r" t="t"/>
              <a:pathLst>
                <a:path extrusionOk="0" h="7518" w="2141">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10"/>
            <p:cNvSpPr/>
            <p:nvPr/>
          </p:nvSpPr>
          <p:spPr>
            <a:xfrm>
              <a:off x="8193980" y="2952466"/>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10"/>
            <p:cNvSpPr/>
            <p:nvPr/>
          </p:nvSpPr>
          <p:spPr>
            <a:xfrm>
              <a:off x="8171004" y="2910499"/>
              <a:ext cx="27022" cy="21030"/>
            </a:xfrm>
            <a:custGeom>
              <a:rect b="b" l="l" r="r" t="t"/>
              <a:pathLst>
                <a:path extrusionOk="0" h="702" w="902">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10"/>
            <p:cNvSpPr/>
            <p:nvPr/>
          </p:nvSpPr>
          <p:spPr>
            <a:xfrm>
              <a:off x="8152013" y="2949471"/>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10"/>
            <p:cNvSpPr/>
            <p:nvPr/>
          </p:nvSpPr>
          <p:spPr>
            <a:xfrm>
              <a:off x="8311884" y="2614719"/>
              <a:ext cx="27022" cy="21030"/>
            </a:xfrm>
            <a:custGeom>
              <a:rect b="b" l="l" r="r" t="t"/>
              <a:pathLst>
                <a:path extrusionOk="0" h="702" w="902">
                  <a:moveTo>
                    <a:pt x="468" y="1"/>
                  </a:moveTo>
                  <a:cubicBezTo>
                    <a:pt x="1" y="1"/>
                    <a:pt x="1" y="701"/>
                    <a:pt x="468" y="701"/>
                  </a:cubicBezTo>
                  <a:cubicBezTo>
                    <a:pt x="901" y="701"/>
                    <a:pt x="901" y="1"/>
                    <a:pt x="46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10"/>
            <p:cNvSpPr/>
            <p:nvPr/>
          </p:nvSpPr>
          <p:spPr>
            <a:xfrm>
              <a:off x="8274919" y="2635717"/>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10"/>
            <p:cNvSpPr/>
            <p:nvPr/>
          </p:nvSpPr>
          <p:spPr>
            <a:xfrm>
              <a:off x="8235947" y="2567778"/>
              <a:ext cx="27022" cy="21000"/>
            </a:xfrm>
            <a:custGeom>
              <a:rect b="b" l="l" r="r" t="t"/>
              <a:pathLst>
                <a:path extrusionOk="0" h="701" w="902">
                  <a:moveTo>
                    <a:pt x="468" y="0"/>
                  </a:moveTo>
                  <a:cubicBezTo>
                    <a:pt x="1" y="0"/>
                    <a:pt x="1" y="701"/>
                    <a:pt x="468" y="701"/>
                  </a:cubicBezTo>
                  <a:cubicBezTo>
                    <a:pt x="901" y="701"/>
                    <a:pt x="901" y="0"/>
                    <a:pt x="4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10"/>
            <p:cNvSpPr/>
            <p:nvPr/>
          </p:nvSpPr>
          <p:spPr>
            <a:xfrm>
              <a:off x="8474781" y="300243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10"/>
            <p:cNvSpPr/>
            <p:nvPr/>
          </p:nvSpPr>
          <p:spPr>
            <a:xfrm>
              <a:off x="8447792" y="3038408"/>
              <a:ext cx="27022" cy="21000"/>
            </a:xfrm>
            <a:custGeom>
              <a:rect b="b" l="l" r="r" t="t"/>
              <a:pathLst>
                <a:path extrusionOk="0" h="701" w="902">
                  <a:moveTo>
                    <a:pt x="467" y="0"/>
                  </a:moveTo>
                  <a:cubicBezTo>
                    <a:pt x="0" y="0"/>
                    <a:pt x="0" y="701"/>
                    <a:pt x="467" y="701"/>
                  </a:cubicBezTo>
                  <a:cubicBezTo>
                    <a:pt x="901" y="701"/>
                    <a:pt x="901" y="0"/>
                    <a:pt x="4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10"/>
            <p:cNvSpPr/>
            <p:nvPr/>
          </p:nvSpPr>
          <p:spPr>
            <a:xfrm>
              <a:off x="8416818" y="2955462"/>
              <a:ext cx="26992" cy="21030"/>
            </a:xfrm>
            <a:custGeom>
              <a:rect b="b" l="l" r="r" t="t"/>
              <a:pathLst>
                <a:path extrusionOk="0" h="702" w="901">
                  <a:moveTo>
                    <a:pt x="434" y="1"/>
                  </a:moveTo>
                  <a:cubicBezTo>
                    <a:pt x="0" y="1"/>
                    <a:pt x="0" y="701"/>
                    <a:pt x="434" y="701"/>
                  </a:cubicBezTo>
                  <a:cubicBezTo>
                    <a:pt x="901" y="701"/>
                    <a:pt x="901" y="1"/>
                    <a:pt x="4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10"/>
            <p:cNvSpPr/>
            <p:nvPr/>
          </p:nvSpPr>
          <p:spPr>
            <a:xfrm>
              <a:off x="8772537" y="2661689"/>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10"/>
            <p:cNvSpPr/>
            <p:nvPr/>
          </p:nvSpPr>
          <p:spPr>
            <a:xfrm>
              <a:off x="8772537" y="2700661"/>
              <a:ext cx="27022" cy="21030"/>
            </a:xfrm>
            <a:custGeom>
              <a:rect b="b" l="l" r="r" t="t"/>
              <a:pathLst>
                <a:path extrusionOk="0" h="702" w="902">
                  <a:moveTo>
                    <a:pt x="467" y="1"/>
                  </a:moveTo>
                  <a:cubicBezTo>
                    <a:pt x="0" y="1"/>
                    <a:pt x="0" y="701"/>
                    <a:pt x="467" y="701"/>
                  </a:cubicBezTo>
                  <a:cubicBezTo>
                    <a:pt x="901" y="701"/>
                    <a:pt x="901" y="1"/>
                    <a:pt x="4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10"/>
            <p:cNvSpPr/>
            <p:nvPr/>
          </p:nvSpPr>
          <p:spPr>
            <a:xfrm>
              <a:off x="8854465" y="2682687"/>
              <a:ext cx="27022" cy="21000"/>
            </a:xfrm>
            <a:custGeom>
              <a:rect b="b" l="l" r="r" t="t"/>
              <a:pathLst>
                <a:path extrusionOk="0" h="701" w="902">
                  <a:moveTo>
                    <a:pt x="434" y="0"/>
                  </a:moveTo>
                  <a:cubicBezTo>
                    <a:pt x="1" y="0"/>
                    <a:pt x="1" y="701"/>
                    <a:pt x="434" y="701"/>
                  </a:cubicBezTo>
                  <a:cubicBezTo>
                    <a:pt x="901" y="701"/>
                    <a:pt x="901" y="0"/>
                    <a:pt x="4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24" name="Google Shape;2724;p10"/>
          <p:cNvGrpSpPr/>
          <p:nvPr/>
        </p:nvGrpSpPr>
        <p:grpSpPr>
          <a:xfrm rot="-943149">
            <a:off x="-122473" y="4391270"/>
            <a:ext cx="952127" cy="883611"/>
            <a:chOff x="-181020" y="4253777"/>
            <a:chExt cx="1117161" cy="1087511"/>
          </a:xfrm>
        </p:grpSpPr>
        <p:sp>
          <p:nvSpPr>
            <p:cNvPr id="2725" name="Google Shape;2725;p10"/>
            <p:cNvSpPr/>
            <p:nvPr/>
          </p:nvSpPr>
          <p:spPr>
            <a:xfrm>
              <a:off x="-181020" y="4348975"/>
              <a:ext cx="1040274" cy="992312"/>
            </a:xfrm>
            <a:custGeom>
              <a:rect b="b" l="l" r="r" t="t"/>
              <a:pathLst>
                <a:path extrusionOk="0" h="33124" w="34725">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10"/>
            <p:cNvSpPr/>
            <p:nvPr/>
          </p:nvSpPr>
          <p:spPr>
            <a:xfrm>
              <a:off x="75757" y="4879546"/>
              <a:ext cx="68004" cy="129596"/>
            </a:xfrm>
            <a:custGeom>
              <a:rect b="b" l="l" r="r" t="t"/>
              <a:pathLst>
                <a:path extrusionOk="0" h="4326" w="227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10"/>
            <p:cNvSpPr/>
            <p:nvPr/>
          </p:nvSpPr>
          <p:spPr>
            <a:xfrm>
              <a:off x="165473" y="4973486"/>
              <a:ext cx="105181" cy="98380"/>
            </a:xfrm>
            <a:custGeom>
              <a:rect b="b" l="l" r="r" t="t"/>
              <a:pathLst>
                <a:path extrusionOk="0" h="3284" w="3511">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10"/>
            <p:cNvSpPr/>
            <p:nvPr/>
          </p:nvSpPr>
          <p:spPr>
            <a:xfrm>
              <a:off x="262618" y="4842671"/>
              <a:ext cx="69981" cy="100807"/>
            </a:xfrm>
            <a:custGeom>
              <a:rect b="b" l="l" r="r" t="t"/>
              <a:pathLst>
                <a:path extrusionOk="0" h="3365" w="2336">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10"/>
            <p:cNvSpPr/>
            <p:nvPr/>
          </p:nvSpPr>
          <p:spPr>
            <a:xfrm>
              <a:off x="393523" y="4912197"/>
              <a:ext cx="106948" cy="91910"/>
            </a:xfrm>
            <a:custGeom>
              <a:rect b="b" l="l" r="r" t="t"/>
              <a:pathLst>
                <a:path extrusionOk="0" h="3068" w="357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10"/>
            <p:cNvSpPr/>
            <p:nvPr/>
          </p:nvSpPr>
          <p:spPr>
            <a:xfrm>
              <a:off x="452415" y="4773294"/>
              <a:ext cx="62042" cy="109315"/>
            </a:xfrm>
            <a:custGeom>
              <a:rect b="b" l="l" r="r" t="t"/>
              <a:pathLst>
                <a:path extrusionOk="0" h="3649" w="2071">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10"/>
            <p:cNvSpPr/>
            <p:nvPr/>
          </p:nvSpPr>
          <p:spPr>
            <a:xfrm>
              <a:off x="559386" y="4847733"/>
              <a:ext cx="101975" cy="74145"/>
            </a:xfrm>
            <a:custGeom>
              <a:rect b="b" l="l" r="r" t="t"/>
              <a:pathLst>
                <a:path extrusionOk="0" h="2475" w="3404">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10"/>
            <p:cNvSpPr/>
            <p:nvPr/>
          </p:nvSpPr>
          <p:spPr>
            <a:xfrm>
              <a:off x="616361" y="4692145"/>
              <a:ext cx="58986" cy="117134"/>
            </a:xfrm>
            <a:custGeom>
              <a:rect b="b" l="l" r="r" t="t"/>
              <a:pathLst>
                <a:path extrusionOk="0" h="3910" w="1969">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10"/>
            <p:cNvSpPr/>
            <p:nvPr/>
          </p:nvSpPr>
          <p:spPr>
            <a:xfrm>
              <a:off x="711289" y="4724497"/>
              <a:ext cx="130195" cy="74085"/>
            </a:xfrm>
            <a:custGeom>
              <a:rect b="b" l="l" r="r" t="t"/>
              <a:pathLst>
                <a:path extrusionOk="0" h="2473" w="4346">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10"/>
            <p:cNvSpPr/>
            <p:nvPr/>
          </p:nvSpPr>
          <p:spPr>
            <a:xfrm>
              <a:off x="719257" y="4548688"/>
              <a:ext cx="76991" cy="108266"/>
            </a:xfrm>
            <a:custGeom>
              <a:rect b="b" l="l" r="r" t="t"/>
              <a:pathLst>
                <a:path extrusionOk="0" h="3614" w="257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10"/>
            <p:cNvSpPr/>
            <p:nvPr/>
          </p:nvSpPr>
          <p:spPr>
            <a:xfrm>
              <a:off x="810681" y="4525563"/>
              <a:ext cx="103473" cy="71808"/>
            </a:xfrm>
            <a:custGeom>
              <a:rect b="b" l="l" r="r" t="t"/>
              <a:pathLst>
                <a:path extrusionOk="0" h="2397" w="3454">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10"/>
            <p:cNvSpPr/>
            <p:nvPr/>
          </p:nvSpPr>
          <p:spPr>
            <a:xfrm>
              <a:off x="723691" y="4397893"/>
              <a:ext cx="124533" cy="86038"/>
            </a:xfrm>
            <a:custGeom>
              <a:rect b="b" l="l" r="r" t="t"/>
              <a:pathLst>
                <a:path extrusionOk="0" h="2872" w="4157">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10"/>
            <p:cNvSpPr/>
            <p:nvPr/>
          </p:nvSpPr>
          <p:spPr>
            <a:xfrm>
              <a:off x="842164" y="4366529"/>
              <a:ext cx="93977" cy="72947"/>
            </a:xfrm>
            <a:custGeom>
              <a:rect b="b" l="l" r="r" t="t"/>
              <a:pathLst>
                <a:path extrusionOk="0" h="2435" w="3137">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10"/>
            <p:cNvSpPr/>
            <p:nvPr/>
          </p:nvSpPr>
          <p:spPr>
            <a:xfrm>
              <a:off x="781235" y="4253777"/>
              <a:ext cx="91400" cy="115396"/>
            </a:xfrm>
            <a:custGeom>
              <a:rect b="b" l="l" r="r" t="t"/>
              <a:pathLst>
                <a:path extrusionOk="0" h="3852" w="3051">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9" name="Google Shape;2739;p10"/>
          <p:cNvGrpSpPr/>
          <p:nvPr/>
        </p:nvGrpSpPr>
        <p:grpSpPr>
          <a:xfrm rot="-943328">
            <a:off x="-159031" y="4195769"/>
            <a:ext cx="753315" cy="963725"/>
            <a:chOff x="-168050" y="4195214"/>
            <a:chExt cx="719519" cy="965231"/>
          </a:xfrm>
        </p:grpSpPr>
        <p:sp>
          <p:nvSpPr>
            <p:cNvPr id="2740" name="Google Shape;2740;p10"/>
            <p:cNvSpPr/>
            <p:nvPr/>
          </p:nvSpPr>
          <p:spPr>
            <a:xfrm>
              <a:off x="-168050" y="4195214"/>
              <a:ext cx="719519" cy="965231"/>
            </a:xfrm>
            <a:custGeom>
              <a:rect b="b" l="l" r="r" t="t"/>
              <a:pathLst>
                <a:path extrusionOk="0" h="32220" w="24018">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10"/>
            <p:cNvSpPr/>
            <p:nvPr/>
          </p:nvSpPr>
          <p:spPr>
            <a:xfrm>
              <a:off x="-69107" y="4860584"/>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10"/>
            <p:cNvSpPr/>
            <p:nvPr/>
          </p:nvSpPr>
          <p:spPr>
            <a:xfrm>
              <a:off x="-32142" y="4784647"/>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10"/>
            <p:cNvSpPr/>
            <p:nvPr/>
          </p:nvSpPr>
          <p:spPr>
            <a:xfrm>
              <a:off x="16805" y="4768651"/>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4" name="Google Shape;2744;p10"/>
            <p:cNvSpPr/>
            <p:nvPr/>
          </p:nvSpPr>
          <p:spPr>
            <a:xfrm>
              <a:off x="58772" y="4690707"/>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10"/>
            <p:cNvSpPr/>
            <p:nvPr/>
          </p:nvSpPr>
          <p:spPr>
            <a:xfrm>
              <a:off x="100740" y="4671715"/>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10"/>
            <p:cNvSpPr/>
            <p:nvPr/>
          </p:nvSpPr>
          <p:spPr>
            <a:xfrm>
              <a:off x="111733" y="459877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10"/>
            <p:cNvSpPr/>
            <p:nvPr/>
          </p:nvSpPr>
          <p:spPr>
            <a:xfrm>
              <a:off x="158703" y="4582777"/>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10"/>
            <p:cNvSpPr/>
            <p:nvPr/>
          </p:nvSpPr>
          <p:spPr>
            <a:xfrm>
              <a:off x="166701" y="4509836"/>
              <a:ext cx="20012" cy="16027"/>
            </a:xfrm>
            <a:custGeom>
              <a:rect b="b" l="l" r="r" t="t"/>
              <a:pathLst>
                <a:path extrusionOk="0" h="535" w="668">
                  <a:moveTo>
                    <a:pt x="334" y="1"/>
                  </a:moveTo>
                  <a:cubicBezTo>
                    <a:pt x="0" y="1"/>
                    <a:pt x="0"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10"/>
            <p:cNvSpPr/>
            <p:nvPr/>
          </p:nvSpPr>
          <p:spPr>
            <a:xfrm>
              <a:off x="210676" y="4501838"/>
              <a:ext cx="21000" cy="16027"/>
            </a:xfrm>
            <a:custGeom>
              <a:rect b="b" l="l" r="r" t="t"/>
              <a:pathLst>
                <a:path extrusionOk="0" h="535" w="701">
                  <a:moveTo>
                    <a:pt x="334" y="1"/>
                  </a:moveTo>
                  <a:cubicBezTo>
                    <a:pt x="0" y="1"/>
                    <a:pt x="0" y="535"/>
                    <a:pt x="334" y="535"/>
                  </a:cubicBezTo>
                  <a:cubicBezTo>
                    <a:pt x="701"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10"/>
            <p:cNvSpPr/>
            <p:nvPr/>
          </p:nvSpPr>
          <p:spPr>
            <a:xfrm>
              <a:off x="208669" y="4443904"/>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10"/>
            <p:cNvSpPr/>
            <p:nvPr/>
          </p:nvSpPr>
          <p:spPr>
            <a:xfrm>
              <a:off x="260641" y="4433899"/>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10"/>
            <p:cNvSpPr/>
            <p:nvPr/>
          </p:nvSpPr>
          <p:spPr>
            <a:xfrm>
              <a:off x="260641" y="437593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10"/>
            <p:cNvSpPr/>
            <p:nvPr/>
          </p:nvSpPr>
          <p:spPr>
            <a:xfrm>
              <a:off x="305604" y="437096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10"/>
            <p:cNvSpPr/>
            <p:nvPr/>
          </p:nvSpPr>
          <p:spPr>
            <a:xfrm>
              <a:off x="318700" y="430079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10"/>
            <p:cNvSpPr/>
            <p:nvPr/>
          </p:nvSpPr>
          <p:spPr>
            <a:xfrm>
              <a:off x="357672" y="4284798"/>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10"/>
            <p:cNvSpPr/>
            <p:nvPr/>
          </p:nvSpPr>
          <p:spPr>
            <a:xfrm>
              <a:off x="-1168" y="4870559"/>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10"/>
            <p:cNvSpPr/>
            <p:nvPr/>
          </p:nvSpPr>
          <p:spPr>
            <a:xfrm>
              <a:off x="58772" y="4818617"/>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10"/>
            <p:cNvSpPr/>
            <p:nvPr/>
          </p:nvSpPr>
          <p:spPr>
            <a:xfrm>
              <a:off x="116736" y="4813614"/>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10"/>
            <p:cNvSpPr/>
            <p:nvPr/>
          </p:nvSpPr>
          <p:spPr>
            <a:xfrm>
              <a:off x="137734" y="476364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10"/>
            <p:cNvSpPr/>
            <p:nvPr/>
          </p:nvSpPr>
          <p:spPr>
            <a:xfrm>
              <a:off x="205673" y="4755650"/>
              <a:ext cx="20012" cy="16027"/>
            </a:xfrm>
            <a:custGeom>
              <a:rect b="b" l="l" r="r" t="t"/>
              <a:pathLst>
                <a:path extrusionOk="0" h="535" w="668">
                  <a:moveTo>
                    <a:pt x="334" y="1"/>
                  </a:moveTo>
                  <a:cubicBezTo>
                    <a:pt x="0" y="1"/>
                    <a:pt x="0"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10"/>
            <p:cNvSpPr/>
            <p:nvPr/>
          </p:nvSpPr>
          <p:spPr>
            <a:xfrm>
              <a:off x="213671" y="470568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10"/>
            <p:cNvSpPr/>
            <p:nvPr/>
          </p:nvSpPr>
          <p:spPr>
            <a:xfrm>
              <a:off x="268609" y="4700712"/>
              <a:ext cx="20042" cy="15997"/>
            </a:xfrm>
            <a:custGeom>
              <a:rect b="b" l="l" r="r" t="t"/>
              <a:pathLst>
                <a:path extrusionOk="0" h="534" w="669">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10"/>
            <p:cNvSpPr/>
            <p:nvPr/>
          </p:nvSpPr>
          <p:spPr>
            <a:xfrm>
              <a:off x="271605" y="4640741"/>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10"/>
            <p:cNvSpPr/>
            <p:nvPr/>
          </p:nvSpPr>
          <p:spPr>
            <a:xfrm>
              <a:off x="328580" y="4650746"/>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10"/>
            <p:cNvSpPr/>
            <p:nvPr/>
          </p:nvSpPr>
          <p:spPr>
            <a:xfrm>
              <a:off x="334571" y="4593771"/>
              <a:ext cx="20012" cy="15039"/>
            </a:xfrm>
            <a:custGeom>
              <a:rect b="b" l="l" r="r" t="t"/>
              <a:pathLst>
                <a:path extrusionOk="0" h="502" w="668">
                  <a:moveTo>
                    <a:pt x="334" y="1"/>
                  </a:moveTo>
                  <a:cubicBezTo>
                    <a:pt x="0" y="1"/>
                    <a:pt x="0"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10"/>
            <p:cNvSpPr/>
            <p:nvPr/>
          </p:nvSpPr>
          <p:spPr>
            <a:xfrm>
              <a:off x="394511" y="4595778"/>
              <a:ext cx="20042" cy="16027"/>
            </a:xfrm>
            <a:custGeom>
              <a:rect b="b" l="l" r="r" t="t"/>
              <a:pathLst>
                <a:path extrusionOk="0" h="535" w="669">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10"/>
            <p:cNvSpPr/>
            <p:nvPr/>
          </p:nvSpPr>
          <p:spPr>
            <a:xfrm>
              <a:off x="386543" y="4538833"/>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10"/>
            <p:cNvSpPr/>
            <p:nvPr/>
          </p:nvSpPr>
          <p:spPr>
            <a:xfrm>
              <a:off x="441481" y="4553811"/>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10"/>
            <p:cNvSpPr/>
            <p:nvPr/>
          </p:nvSpPr>
          <p:spPr>
            <a:xfrm>
              <a:off x="465476" y="4493870"/>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10"/>
            <p:cNvSpPr/>
            <p:nvPr/>
          </p:nvSpPr>
          <p:spPr>
            <a:xfrm>
              <a:off x="-59132" y="4711676"/>
              <a:ext cx="21030" cy="15039"/>
            </a:xfrm>
            <a:custGeom>
              <a:rect b="b" l="l" r="r" t="t"/>
              <a:pathLst>
                <a:path extrusionOk="0" h="502" w="702">
                  <a:moveTo>
                    <a:pt x="368" y="1"/>
                  </a:moveTo>
                  <a:cubicBezTo>
                    <a:pt x="1" y="1"/>
                    <a:pt x="1" y="501"/>
                    <a:pt x="368" y="501"/>
                  </a:cubicBezTo>
                  <a:cubicBezTo>
                    <a:pt x="701" y="501"/>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10"/>
            <p:cNvSpPr/>
            <p:nvPr/>
          </p:nvSpPr>
          <p:spPr>
            <a:xfrm>
              <a:off x="-64135" y="4637746"/>
              <a:ext cx="20042" cy="16027"/>
            </a:xfrm>
            <a:custGeom>
              <a:rect b="b" l="l" r="r" t="t"/>
              <a:pathLst>
                <a:path extrusionOk="0" h="535" w="669">
                  <a:moveTo>
                    <a:pt x="335" y="1"/>
                  </a:moveTo>
                  <a:cubicBezTo>
                    <a:pt x="1" y="1"/>
                    <a:pt x="1" y="534"/>
                    <a:pt x="335" y="534"/>
                  </a:cubicBezTo>
                  <a:cubicBezTo>
                    <a:pt x="668" y="534"/>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10"/>
            <p:cNvSpPr/>
            <p:nvPr/>
          </p:nvSpPr>
          <p:spPr>
            <a:xfrm>
              <a:off x="-14169" y="4616777"/>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10"/>
            <p:cNvSpPr/>
            <p:nvPr/>
          </p:nvSpPr>
          <p:spPr>
            <a:xfrm>
              <a:off x="-25163" y="4543805"/>
              <a:ext cx="21030" cy="16027"/>
            </a:xfrm>
            <a:custGeom>
              <a:rect b="b" l="l" r="r" t="t"/>
              <a:pathLst>
                <a:path extrusionOk="0" h="535" w="702">
                  <a:moveTo>
                    <a:pt x="368" y="1"/>
                  </a:moveTo>
                  <a:cubicBezTo>
                    <a:pt x="1" y="1"/>
                    <a:pt x="1" y="535"/>
                    <a:pt x="368" y="535"/>
                  </a:cubicBezTo>
                  <a:cubicBezTo>
                    <a:pt x="701" y="535"/>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10"/>
            <p:cNvSpPr/>
            <p:nvPr/>
          </p:nvSpPr>
          <p:spPr>
            <a:xfrm>
              <a:off x="24803" y="4522837"/>
              <a:ext cx="21030" cy="16027"/>
            </a:xfrm>
            <a:custGeom>
              <a:rect b="b" l="l" r="r" t="t"/>
              <a:pathLst>
                <a:path extrusionOk="0" h="535" w="702">
                  <a:moveTo>
                    <a:pt x="334" y="0"/>
                  </a:moveTo>
                  <a:cubicBezTo>
                    <a:pt x="1" y="0"/>
                    <a:pt x="1"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10"/>
            <p:cNvSpPr/>
            <p:nvPr/>
          </p:nvSpPr>
          <p:spPr>
            <a:xfrm>
              <a:off x="11832" y="4462866"/>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10"/>
            <p:cNvSpPr/>
            <p:nvPr/>
          </p:nvSpPr>
          <p:spPr>
            <a:xfrm>
              <a:off x="66770" y="444390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10"/>
            <p:cNvSpPr/>
            <p:nvPr/>
          </p:nvSpPr>
          <p:spPr>
            <a:xfrm>
              <a:off x="56795" y="4380938"/>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10"/>
            <p:cNvSpPr/>
            <p:nvPr/>
          </p:nvSpPr>
          <p:spPr>
            <a:xfrm>
              <a:off x="106761" y="437893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10"/>
            <p:cNvSpPr/>
            <p:nvPr/>
          </p:nvSpPr>
          <p:spPr>
            <a:xfrm>
              <a:off x="103860" y="4287794"/>
              <a:ext cx="20042" cy="15039"/>
            </a:xfrm>
            <a:custGeom>
              <a:rect b="b" l="l" r="r" t="t"/>
              <a:pathLst>
                <a:path extrusionOk="0" h="502" w="669">
                  <a:moveTo>
                    <a:pt x="335" y="1"/>
                  </a:moveTo>
                  <a:cubicBezTo>
                    <a:pt x="1" y="1"/>
                    <a:pt x="1" y="501"/>
                    <a:pt x="335" y="501"/>
                  </a:cubicBezTo>
                  <a:cubicBezTo>
                    <a:pt x="668" y="501"/>
                    <a:pt x="668" y="1"/>
                    <a:pt x="335"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10"/>
            <p:cNvSpPr/>
            <p:nvPr/>
          </p:nvSpPr>
          <p:spPr>
            <a:xfrm>
              <a:off x="155833" y="4281803"/>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10"/>
            <p:cNvSpPr/>
            <p:nvPr/>
          </p:nvSpPr>
          <p:spPr>
            <a:xfrm>
              <a:off x="168833" y="4208861"/>
              <a:ext cx="21000" cy="16027"/>
            </a:xfrm>
            <a:custGeom>
              <a:rect b="b" l="l" r="r" t="t"/>
              <a:pathLst>
                <a:path extrusionOk="0" h="535" w="701">
                  <a:moveTo>
                    <a:pt x="367" y="1"/>
                  </a:moveTo>
                  <a:cubicBezTo>
                    <a:pt x="0" y="1"/>
                    <a:pt x="0"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10"/>
            <p:cNvSpPr/>
            <p:nvPr/>
          </p:nvSpPr>
          <p:spPr>
            <a:xfrm>
              <a:off x="-80101" y="4766644"/>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10"/>
            <p:cNvSpPr/>
            <p:nvPr/>
          </p:nvSpPr>
          <p:spPr>
            <a:xfrm>
              <a:off x="-59132" y="4928523"/>
              <a:ext cx="21030" cy="16027"/>
            </a:xfrm>
            <a:custGeom>
              <a:rect b="b" l="l" r="r" t="t"/>
              <a:pathLst>
                <a:path extrusionOk="0" h="535" w="702">
                  <a:moveTo>
                    <a:pt x="368" y="0"/>
                  </a:moveTo>
                  <a:cubicBezTo>
                    <a:pt x="1" y="0"/>
                    <a:pt x="1" y="534"/>
                    <a:pt x="368" y="534"/>
                  </a:cubicBezTo>
                  <a:cubicBezTo>
                    <a:pt x="701" y="534"/>
                    <a:pt x="701" y="0"/>
                    <a:pt x="368"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10"/>
            <p:cNvSpPr/>
            <p:nvPr/>
          </p:nvSpPr>
          <p:spPr>
            <a:xfrm>
              <a:off x="-129078" y="4897549"/>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10"/>
            <p:cNvSpPr/>
            <p:nvPr/>
          </p:nvSpPr>
          <p:spPr>
            <a:xfrm>
              <a:off x="-108079" y="4975493"/>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10"/>
            <p:cNvSpPr/>
            <p:nvPr/>
          </p:nvSpPr>
          <p:spPr>
            <a:xfrm>
              <a:off x="-135069" y="5004460"/>
              <a:ext cx="21030" cy="16027"/>
            </a:xfrm>
            <a:custGeom>
              <a:rect b="b" l="l" r="r" t="t"/>
              <a:pathLst>
                <a:path extrusionOk="0" h="535" w="702">
                  <a:moveTo>
                    <a:pt x="334" y="1"/>
                  </a:moveTo>
                  <a:cubicBezTo>
                    <a:pt x="1" y="1"/>
                    <a:pt x="1"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87" name="Google Shape;2787;p10"/>
          <p:cNvGrpSpPr/>
          <p:nvPr/>
        </p:nvGrpSpPr>
        <p:grpSpPr>
          <a:xfrm rot="5400000">
            <a:off x="8497833" y="-690"/>
            <a:ext cx="775583" cy="776946"/>
            <a:chOff x="7973149" y="-201092"/>
            <a:chExt cx="1116750" cy="1145263"/>
          </a:xfrm>
        </p:grpSpPr>
        <p:sp>
          <p:nvSpPr>
            <p:cNvPr id="2788" name="Google Shape;2788;p10"/>
            <p:cNvSpPr/>
            <p:nvPr/>
          </p:nvSpPr>
          <p:spPr>
            <a:xfrm>
              <a:off x="8049086" y="-201092"/>
              <a:ext cx="1040813" cy="992342"/>
            </a:xfrm>
            <a:custGeom>
              <a:rect b="b" l="l" r="r" t="t"/>
              <a:pathLst>
                <a:path extrusionOk="0" h="33125" w="34743">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10"/>
            <p:cNvSpPr/>
            <p:nvPr/>
          </p:nvSpPr>
          <p:spPr>
            <a:xfrm>
              <a:off x="8764539" y="130006"/>
              <a:ext cx="67974" cy="130585"/>
            </a:xfrm>
            <a:custGeom>
              <a:rect b="b" l="l" r="r" t="t"/>
              <a:pathLst>
                <a:path extrusionOk="0" h="4359" w="2269">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10"/>
            <p:cNvSpPr/>
            <p:nvPr/>
          </p:nvSpPr>
          <p:spPr>
            <a:xfrm>
              <a:off x="8637648" y="67938"/>
              <a:ext cx="105151" cy="98500"/>
            </a:xfrm>
            <a:custGeom>
              <a:rect b="b" l="l" r="r" t="t"/>
              <a:pathLst>
                <a:path extrusionOk="0" h="3288" w="351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10"/>
            <p:cNvSpPr/>
            <p:nvPr/>
          </p:nvSpPr>
          <p:spPr>
            <a:xfrm>
              <a:off x="8575701" y="196387"/>
              <a:ext cx="70969" cy="100657"/>
            </a:xfrm>
            <a:custGeom>
              <a:rect b="b" l="l" r="r" t="t"/>
              <a:pathLst>
                <a:path extrusionOk="0" h="3360" w="2369">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10"/>
            <p:cNvSpPr/>
            <p:nvPr/>
          </p:nvSpPr>
          <p:spPr>
            <a:xfrm>
              <a:off x="8407831" y="135937"/>
              <a:ext cx="107937" cy="91221"/>
            </a:xfrm>
            <a:custGeom>
              <a:rect b="b" l="l" r="r" t="t"/>
              <a:pathLst>
                <a:path extrusionOk="0" h="3045" w="3603">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10"/>
            <p:cNvSpPr/>
            <p:nvPr/>
          </p:nvSpPr>
          <p:spPr>
            <a:xfrm>
              <a:off x="8393842" y="257556"/>
              <a:ext cx="62042" cy="109285"/>
            </a:xfrm>
            <a:custGeom>
              <a:rect b="b" l="l" r="r" t="t"/>
              <a:pathLst>
                <a:path extrusionOk="0" h="3648" w="2071">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10"/>
            <p:cNvSpPr/>
            <p:nvPr/>
          </p:nvSpPr>
          <p:spPr>
            <a:xfrm>
              <a:off x="8247930" y="217326"/>
              <a:ext cx="101316" cy="74115"/>
            </a:xfrm>
            <a:custGeom>
              <a:rect b="b" l="l" r="r" t="t"/>
              <a:pathLst>
                <a:path extrusionOk="0" h="2474" w="3382">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10"/>
            <p:cNvSpPr/>
            <p:nvPr/>
          </p:nvSpPr>
          <p:spPr>
            <a:xfrm>
              <a:off x="8232952" y="330437"/>
              <a:ext cx="58986" cy="116984"/>
            </a:xfrm>
            <a:custGeom>
              <a:rect b="b" l="l" r="r" t="t"/>
              <a:pathLst>
                <a:path extrusionOk="0" h="3905" w="1969">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10"/>
            <p:cNvSpPr/>
            <p:nvPr/>
          </p:nvSpPr>
          <p:spPr>
            <a:xfrm>
              <a:off x="8067179" y="341311"/>
              <a:ext cx="129836" cy="73815"/>
            </a:xfrm>
            <a:custGeom>
              <a:rect b="b" l="l" r="r" t="t"/>
              <a:pathLst>
                <a:path extrusionOk="0" h="2464" w="4334">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10"/>
            <p:cNvSpPr/>
            <p:nvPr/>
          </p:nvSpPr>
          <p:spPr>
            <a:xfrm>
              <a:off x="8112052" y="482671"/>
              <a:ext cx="76961" cy="108776"/>
            </a:xfrm>
            <a:custGeom>
              <a:rect b="b" l="l" r="r" t="t"/>
              <a:pathLst>
                <a:path extrusionOk="0" h="3631" w="2569">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10"/>
            <p:cNvSpPr/>
            <p:nvPr/>
          </p:nvSpPr>
          <p:spPr>
            <a:xfrm>
              <a:off x="7994148" y="541833"/>
              <a:ext cx="103593" cy="72228"/>
            </a:xfrm>
            <a:custGeom>
              <a:rect b="b" l="l" r="r" t="t"/>
              <a:pathLst>
                <a:path extrusionOk="0" h="2411" w="3458">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10"/>
            <p:cNvSpPr/>
            <p:nvPr/>
          </p:nvSpPr>
          <p:spPr>
            <a:xfrm>
              <a:off x="8060080" y="655214"/>
              <a:ext cx="124533" cy="86367"/>
            </a:xfrm>
            <a:custGeom>
              <a:rect b="b" l="l" r="r" t="t"/>
              <a:pathLst>
                <a:path extrusionOk="0" h="2883" w="4157">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10"/>
            <p:cNvSpPr/>
            <p:nvPr/>
          </p:nvSpPr>
          <p:spPr>
            <a:xfrm>
              <a:off x="7973149" y="700567"/>
              <a:ext cx="92958" cy="72767"/>
            </a:xfrm>
            <a:custGeom>
              <a:rect b="b" l="l" r="r" t="t"/>
              <a:pathLst>
                <a:path extrusionOk="0" h="2429" w="3103">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10"/>
            <p:cNvSpPr/>
            <p:nvPr/>
          </p:nvSpPr>
          <p:spPr>
            <a:xfrm>
              <a:off x="8035666" y="770962"/>
              <a:ext cx="91400" cy="114438"/>
            </a:xfrm>
            <a:custGeom>
              <a:rect b="b" l="l" r="r" t="t"/>
              <a:pathLst>
                <a:path extrusionOk="0" h="3820" w="3051">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10"/>
            <p:cNvSpPr/>
            <p:nvPr/>
          </p:nvSpPr>
          <p:spPr>
            <a:xfrm>
              <a:off x="8357866" y="-21239"/>
              <a:ext cx="718531" cy="965410"/>
            </a:xfrm>
            <a:custGeom>
              <a:rect b="b" l="l" r="r" t="t"/>
              <a:pathLst>
                <a:path extrusionOk="0" h="32226" w="23985">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10"/>
            <p:cNvSpPr/>
            <p:nvPr/>
          </p:nvSpPr>
          <p:spPr>
            <a:xfrm>
              <a:off x="8957392" y="263547"/>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10"/>
            <p:cNvSpPr/>
            <p:nvPr/>
          </p:nvSpPr>
          <p:spPr>
            <a:xfrm>
              <a:off x="8920427" y="339484"/>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10"/>
            <p:cNvSpPr/>
            <p:nvPr/>
          </p:nvSpPr>
          <p:spPr>
            <a:xfrm>
              <a:off x="8871450" y="355480"/>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10"/>
            <p:cNvSpPr/>
            <p:nvPr/>
          </p:nvSpPr>
          <p:spPr>
            <a:xfrm>
              <a:off x="8829482" y="433424"/>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10"/>
            <p:cNvSpPr/>
            <p:nvPr/>
          </p:nvSpPr>
          <p:spPr>
            <a:xfrm>
              <a:off x="8787515" y="451397"/>
              <a:ext cx="20012" cy="16027"/>
            </a:xfrm>
            <a:custGeom>
              <a:rect b="b" l="l" r="r" t="t"/>
              <a:pathLst>
                <a:path extrusionOk="0" h="535" w="668">
                  <a:moveTo>
                    <a:pt x="334" y="1"/>
                  </a:moveTo>
                  <a:cubicBezTo>
                    <a:pt x="1" y="34"/>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10"/>
            <p:cNvSpPr/>
            <p:nvPr/>
          </p:nvSpPr>
          <p:spPr>
            <a:xfrm>
              <a:off x="8776521" y="525327"/>
              <a:ext cx="20042" cy="16027"/>
            </a:xfrm>
            <a:custGeom>
              <a:rect b="b" l="l" r="r" t="t"/>
              <a:pathLst>
                <a:path extrusionOk="0" h="535" w="669">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10"/>
            <p:cNvSpPr/>
            <p:nvPr/>
          </p:nvSpPr>
          <p:spPr>
            <a:xfrm>
              <a:off x="8729581" y="541324"/>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10"/>
            <p:cNvSpPr/>
            <p:nvPr/>
          </p:nvSpPr>
          <p:spPr>
            <a:xfrm>
              <a:off x="8721583" y="61426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10"/>
            <p:cNvSpPr/>
            <p:nvPr/>
          </p:nvSpPr>
          <p:spPr>
            <a:xfrm>
              <a:off x="8677609" y="622263"/>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10"/>
            <p:cNvSpPr/>
            <p:nvPr/>
          </p:nvSpPr>
          <p:spPr>
            <a:xfrm>
              <a:off x="8679616" y="680227"/>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10"/>
            <p:cNvSpPr/>
            <p:nvPr/>
          </p:nvSpPr>
          <p:spPr>
            <a:xfrm>
              <a:off x="8627643" y="690202"/>
              <a:ext cx="20012" cy="16027"/>
            </a:xfrm>
            <a:custGeom>
              <a:rect b="b" l="l" r="r" t="t"/>
              <a:pathLst>
                <a:path extrusionOk="0" h="535" w="668">
                  <a:moveTo>
                    <a:pt x="334" y="1"/>
                  </a:moveTo>
                  <a:cubicBezTo>
                    <a:pt x="1" y="1"/>
                    <a:pt x="1" y="535"/>
                    <a:pt x="334" y="535"/>
                  </a:cubicBezTo>
                  <a:cubicBezTo>
                    <a:pt x="668" y="535"/>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10"/>
            <p:cNvSpPr/>
            <p:nvPr/>
          </p:nvSpPr>
          <p:spPr>
            <a:xfrm>
              <a:off x="8627643" y="748166"/>
              <a:ext cx="20012" cy="15039"/>
            </a:xfrm>
            <a:custGeom>
              <a:rect b="b" l="l" r="r" t="t"/>
              <a:pathLst>
                <a:path extrusionOk="0" h="502"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10"/>
            <p:cNvSpPr/>
            <p:nvPr/>
          </p:nvSpPr>
          <p:spPr>
            <a:xfrm>
              <a:off x="8582680" y="75316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10"/>
            <p:cNvSpPr/>
            <p:nvPr/>
          </p:nvSpPr>
          <p:spPr>
            <a:xfrm>
              <a:off x="8569680" y="808137"/>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10"/>
            <p:cNvSpPr/>
            <p:nvPr/>
          </p:nvSpPr>
          <p:spPr>
            <a:xfrm>
              <a:off x="8530738" y="824103"/>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10"/>
            <p:cNvSpPr/>
            <p:nvPr/>
          </p:nvSpPr>
          <p:spPr>
            <a:xfrm>
              <a:off x="8889453" y="252553"/>
              <a:ext cx="20012" cy="16027"/>
            </a:xfrm>
            <a:custGeom>
              <a:rect b="b" l="l" r="r" t="t"/>
              <a:pathLst>
                <a:path extrusionOk="0" h="535"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10"/>
            <p:cNvSpPr/>
            <p:nvPr/>
          </p:nvSpPr>
          <p:spPr>
            <a:xfrm>
              <a:off x="8829482" y="305514"/>
              <a:ext cx="20012" cy="15009"/>
            </a:xfrm>
            <a:custGeom>
              <a:rect b="b" l="l" r="r" t="t"/>
              <a:pathLst>
                <a:path extrusionOk="0" h="501" w="668">
                  <a:moveTo>
                    <a:pt x="334" y="0"/>
                  </a:moveTo>
                  <a:cubicBezTo>
                    <a:pt x="1" y="0"/>
                    <a:pt x="1" y="501"/>
                    <a:pt x="334" y="501"/>
                  </a:cubicBezTo>
                  <a:cubicBezTo>
                    <a:pt x="668" y="501"/>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10"/>
            <p:cNvSpPr/>
            <p:nvPr/>
          </p:nvSpPr>
          <p:spPr>
            <a:xfrm>
              <a:off x="8771549" y="310517"/>
              <a:ext cx="20012" cy="15997"/>
            </a:xfrm>
            <a:custGeom>
              <a:rect b="b" l="l" r="r" t="t"/>
              <a:pathLst>
                <a:path extrusionOk="0" h="534" w="668">
                  <a:moveTo>
                    <a:pt x="334" y="0"/>
                  </a:moveTo>
                  <a:cubicBezTo>
                    <a:pt x="0" y="0"/>
                    <a:pt x="0" y="534"/>
                    <a:pt x="334" y="534"/>
                  </a:cubicBezTo>
                  <a:cubicBezTo>
                    <a:pt x="667" y="534"/>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10"/>
            <p:cNvSpPr/>
            <p:nvPr/>
          </p:nvSpPr>
          <p:spPr>
            <a:xfrm>
              <a:off x="8750550" y="360483"/>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10"/>
            <p:cNvSpPr/>
            <p:nvPr/>
          </p:nvSpPr>
          <p:spPr>
            <a:xfrm>
              <a:off x="8682611" y="36845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10"/>
            <p:cNvSpPr/>
            <p:nvPr/>
          </p:nvSpPr>
          <p:spPr>
            <a:xfrm>
              <a:off x="8674613" y="417428"/>
              <a:ext cx="20012" cy="16027"/>
            </a:xfrm>
            <a:custGeom>
              <a:rect b="b" l="l" r="r" t="t"/>
              <a:pathLst>
                <a:path extrusionOk="0" h="535"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10"/>
            <p:cNvSpPr/>
            <p:nvPr/>
          </p:nvSpPr>
          <p:spPr>
            <a:xfrm>
              <a:off x="8619645" y="423419"/>
              <a:ext cx="20012" cy="15009"/>
            </a:xfrm>
            <a:custGeom>
              <a:rect b="b" l="l" r="r" t="t"/>
              <a:pathLst>
                <a:path extrusionOk="0" h="501" w="668">
                  <a:moveTo>
                    <a:pt x="334" y="1"/>
                  </a:moveTo>
                  <a:cubicBezTo>
                    <a:pt x="1" y="1"/>
                    <a:pt x="1" y="501"/>
                    <a:pt x="334" y="501"/>
                  </a:cubicBezTo>
                  <a:cubicBezTo>
                    <a:pt x="668" y="501"/>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10"/>
            <p:cNvSpPr/>
            <p:nvPr/>
          </p:nvSpPr>
          <p:spPr>
            <a:xfrm>
              <a:off x="8616650" y="483360"/>
              <a:ext cx="21030" cy="16027"/>
            </a:xfrm>
            <a:custGeom>
              <a:rect b="b" l="l" r="r" t="t"/>
              <a:pathLst>
                <a:path extrusionOk="0" h="535" w="702">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10"/>
            <p:cNvSpPr/>
            <p:nvPr/>
          </p:nvSpPr>
          <p:spPr>
            <a:xfrm>
              <a:off x="8559705" y="472396"/>
              <a:ext cx="20012" cy="15997"/>
            </a:xfrm>
            <a:custGeom>
              <a:rect b="b" l="l" r="r" t="t"/>
              <a:pathLst>
                <a:path extrusionOk="0" h="534" w="668">
                  <a:moveTo>
                    <a:pt x="334" y="0"/>
                  </a:moveTo>
                  <a:cubicBezTo>
                    <a:pt x="0" y="0"/>
                    <a:pt x="0"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10"/>
            <p:cNvSpPr/>
            <p:nvPr/>
          </p:nvSpPr>
          <p:spPr>
            <a:xfrm>
              <a:off x="8553714" y="530330"/>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10"/>
            <p:cNvSpPr/>
            <p:nvPr/>
          </p:nvSpPr>
          <p:spPr>
            <a:xfrm>
              <a:off x="8493743" y="527334"/>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10"/>
            <p:cNvSpPr/>
            <p:nvPr/>
          </p:nvSpPr>
          <p:spPr>
            <a:xfrm>
              <a:off x="8501741" y="585298"/>
              <a:ext cx="20012" cy="16027"/>
            </a:xfrm>
            <a:custGeom>
              <a:rect b="b" l="l" r="r" t="t"/>
              <a:pathLst>
                <a:path extrusionOk="0" h="535" w="668">
                  <a:moveTo>
                    <a:pt x="334" y="0"/>
                  </a:moveTo>
                  <a:cubicBezTo>
                    <a:pt x="1" y="0"/>
                    <a:pt x="1" y="534"/>
                    <a:pt x="334" y="534"/>
                  </a:cubicBezTo>
                  <a:cubicBezTo>
                    <a:pt x="668" y="534"/>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10"/>
            <p:cNvSpPr/>
            <p:nvPr/>
          </p:nvSpPr>
          <p:spPr>
            <a:xfrm>
              <a:off x="8446803" y="569302"/>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10"/>
            <p:cNvSpPr/>
            <p:nvPr/>
          </p:nvSpPr>
          <p:spPr>
            <a:xfrm>
              <a:off x="8422809" y="630261"/>
              <a:ext cx="21000" cy="15009"/>
            </a:xfrm>
            <a:custGeom>
              <a:rect b="b" l="l" r="r" t="t"/>
              <a:pathLst>
                <a:path extrusionOk="0" h="501" w="701">
                  <a:moveTo>
                    <a:pt x="334" y="1"/>
                  </a:moveTo>
                  <a:cubicBezTo>
                    <a:pt x="0" y="1"/>
                    <a:pt x="0" y="501"/>
                    <a:pt x="334" y="501"/>
                  </a:cubicBezTo>
                  <a:cubicBezTo>
                    <a:pt x="701" y="501"/>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10"/>
            <p:cNvSpPr/>
            <p:nvPr/>
          </p:nvSpPr>
          <p:spPr>
            <a:xfrm>
              <a:off x="8947416" y="412425"/>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10"/>
            <p:cNvSpPr/>
            <p:nvPr/>
          </p:nvSpPr>
          <p:spPr>
            <a:xfrm>
              <a:off x="8952389" y="486385"/>
              <a:ext cx="20012" cy="15009"/>
            </a:xfrm>
            <a:custGeom>
              <a:rect b="b" l="l" r="r" t="t"/>
              <a:pathLst>
                <a:path extrusionOk="0" h="501" w="668">
                  <a:moveTo>
                    <a:pt x="334" y="0"/>
                  </a:moveTo>
                  <a:cubicBezTo>
                    <a:pt x="1" y="0"/>
                    <a:pt x="1" y="500"/>
                    <a:pt x="334" y="500"/>
                  </a:cubicBezTo>
                  <a:cubicBezTo>
                    <a:pt x="668" y="500"/>
                    <a:pt x="668"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10"/>
            <p:cNvSpPr/>
            <p:nvPr/>
          </p:nvSpPr>
          <p:spPr>
            <a:xfrm>
              <a:off x="8902424" y="506366"/>
              <a:ext cx="20042" cy="15997"/>
            </a:xfrm>
            <a:custGeom>
              <a:rect b="b" l="l" r="r" t="t"/>
              <a:pathLst>
                <a:path extrusionOk="0" h="534" w="669">
                  <a:moveTo>
                    <a:pt x="335" y="0"/>
                  </a:moveTo>
                  <a:cubicBezTo>
                    <a:pt x="1" y="34"/>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10"/>
            <p:cNvSpPr/>
            <p:nvPr/>
          </p:nvSpPr>
          <p:spPr>
            <a:xfrm>
              <a:off x="8912429" y="580296"/>
              <a:ext cx="21000" cy="16027"/>
            </a:xfrm>
            <a:custGeom>
              <a:rect b="b" l="l" r="r" t="t"/>
              <a:pathLst>
                <a:path extrusionOk="0" h="535" w="701">
                  <a:moveTo>
                    <a:pt x="367" y="1"/>
                  </a:moveTo>
                  <a:cubicBezTo>
                    <a:pt x="1" y="1"/>
                    <a:pt x="1" y="534"/>
                    <a:pt x="367" y="534"/>
                  </a:cubicBezTo>
                  <a:cubicBezTo>
                    <a:pt x="701" y="534"/>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10"/>
            <p:cNvSpPr/>
            <p:nvPr/>
          </p:nvSpPr>
          <p:spPr>
            <a:xfrm>
              <a:off x="8863452" y="601294"/>
              <a:ext cx="20042" cy="15997"/>
            </a:xfrm>
            <a:custGeom>
              <a:rect b="b" l="l" r="r" t="t"/>
              <a:pathLst>
                <a:path extrusionOk="0" h="534" w="669">
                  <a:moveTo>
                    <a:pt x="335" y="0"/>
                  </a:moveTo>
                  <a:cubicBezTo>
                    <a:pt x="1" y="0"/>
                    <a:pt x="1" y="534"/>
                    <a:pt x="335" y="534"/>
                  </a:cubicBezTo>
                  <a:cubicBezTo>
                    <a:pt x="668" y="534"/>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10"/>
            <p:cNvSpPr/>
            <p:nvPr/>
          </p:nvSpPr>
          <p:spPr>
            <a:xfrm>
              <a:off x="8876452" y="66123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10"/>
            <p:cNvSpPr/>
            <p:nvPr/>
          </p:nvSpPr>
          <p:spPr>
            <a:xfrm>
              <a:off x="8821484" y="680227"/>
              <a:ext cx="20042" cy="15009"/>
            </a:xfrm>
            <a:custGeom>
              <a:rect b="b" l="l" r="r" t="t"/>
              <a:pathLst>
                <a:path extrusionOk="0" h="501" w="669">
                  <a:moveTo>
                    <a:pt x="335" y="0"/>
                  </a:moveTo>
                  <a:cubicBezTo>
                    <a:pt x="1" y="0"/>
                    <a:pt x="1" y="501"/>
                    <a:pt x="335" y="501"/>
                  </a:cubicBezTo>
                  <a:cubicBezTo>
                    <a:pt x="668" y="501"/>
                    <a:pt x="668" y="0"/>
                    <a:pt x="335"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p10"/>
            <p:cNvSpPr/>
            <p:nvPr/>
          </p:nvSpPr>
          <p:spPr>
            <a:xfrm>
              <a:off x="8831489" y="742175"/>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10"/>
            <p:cNvSpPr/>
            <p:nvPr/>
          </p:nvSpPr>
          <p:spPr>
            <a:xfrm>
              <a:off x="8781524" y="745170"/>
              <a:ext cx="21030" cy="16027"/>
            </a:xfrm>
            <a:custGeom>
              <a:rect b="b" l="l" r="r" t="t"/>
              <a:pathLst>
                <a:path extrusionOk="0" h="535" w="702">
                  <a:moveTo>
                    <a:pt x="368" y="1"/>
                  </a:moveTo>
                  <a:cubicBezTo>
                    <a:pt x="1" y="1"/>
                    <a:pt x="1" y="534"/>
                    <a:pt x="368" y="534"/>
                  </a:cubicBezTo>
                  <a:cubicBezTo>
                    <a:pt x="701" y="534"/>
                    <a:pt x="701" y="1"/>
                    <a:pt x="368"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10"/>
            <p:cNvSpPr/>
            <p:nvPr/>
          </p:nvSpPr>
          <p:spPr>
            <a:xfrm>
              <a:off x="8784519" y="821107"/>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p10"/>
            <p:cNvSpPr/>
            <p:nvPr/>
          </p:nvSpPr>
          <p:spPr>
            <a:xfrm>
              <a:off x="8732577" y="826110"/>
              <a:ext cx="20012" cy="16027"/>
            </a:xfrm>
            <a:custGeom>
              <a:rect b="b" l="l" r="r" t="t"/>
              <a:pathLst>
                <a:path extrusionOk="0" h="535" w="668">
                  <a:moveTo>
                    <a:pt x="334" y="1"/>
                  </a:moveTo>
                  <a:cubicBezTo>
                    <a:pt x="0" y="1"/>
                    <a:pt x="0" y="534"/>
                    <a:pt x="334" y="534"/>
                  </a:cubicBezTo>
                  <a:cubicBezTo>
                    <a:pt x="667" y="534"/>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10"/>
            <p:cNvSpPr/>
            <p:nvPr/>
          </p:nvSpPr>
          <p:spPr>
            <a:xfrm>
              <a:off x="8718588" y="900040"/>
              <a:ext cx="21000" cy="15039"/>
            </a:xfrm>
            <a:custGeom>
              <a:rect b="b" l="l" r="r" t="t"/>
              <a:pathLst>
                <a:path extrusionOk="0" h="502" w="701">
                  <a:moveTo>
                    <a:pt x="367" y="1"/>
                  </a:moveTo>
                  <a:cubicBezTo>
                    <a:pt x="0" y="1"/>
                    <a:pt x="0" y="501"/>
                    <a:pt x="367" y="501"/>
                  </a:cubicBezTo>
                  <a:cubicBezTo>
                    <a:pt x="701" y="501"/>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10"/>
            <p:cNvSpPr/>
            <p:nvPr/>
          </p:nvSpPr>
          <p:spPr>
            <a:xfrm>
              <a:off x="8967397" y="357457"/>
              <a:ext cx="21000" cy="16027"/>
            </a:xfrm>
            <a:custGeom>
              <a:rect b="b" l="l" r="r" t="t"/>
              <a:pathLst>
                <a:path extrusionOk="0" h="535" w="701">
                  <a:moveTo>
                    <a:pt x="367" y="1"/>
                  </a:moveTo>
                  <a:cubicBezTo>
                    <a:pt x="0" y="1"/>
                    <a:pt x="0" y="535"/>
                    <a:pt x="367" y="535"/>
                  </a:cubicBezTo>
                  <a:cubicBezTo>
                    <a:pt x="701" y="535"/>
                    <a:pt x="701" y="1"/>
                    <a:pt x="367"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10"/>
            <p:cNvSpPr/>
            <p:nvPr/>
          </p:nvSpPr>
          <p:spPr>
            <a:xfrm>
              <a:off x="8947416" y="195608"/>
              <a:ext cx="20012" cy="15009"/>
            </a:xfrm>
            <a:custGeom>
              <a:rect b="b" l="l" r="r" t="t"/>
              <a:pathLst>
                <a:path extrusionOk="0" h="501" w="668">
                  <a:moveTo>
                    <a:pt x="334" y="0"/>
                  </a:moveTo>
                  <a:cubicBezTo>
                    <a:pt x="0" y="0"/>
                    <a:pt x="0" y="500"/>
                    <a:pt x="334" y="500"/>
                  </a:cubicBezTo>
                  <a:cubicBezTo>
                    <a:pt x="667" y="500"/>
                    <a:pt x="667"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10"/>
            <p:cNvSpPr/>
            <p:nvPr/>
          </p:nvSpPr>
          <p:spPr>
            <a:xfrm>
              <a:off x="9017362" y="226582"/>
              <a:ext cx="21000" cy="15997"/>
            </a:xfrm>
            <a:custGeom>
              <a:rect b="b" l="l" r="r" t="t"/>
              <a:pathLst>
                <a:path extrusionOk="0" h="534" w="701">
                  <a:moveTo>
                    <a:pt x="334" y="0"/>
                  </a:moveTo>
                  <a:cubicBezTo>
                    <a:pt x="0" y="0"/>
                    <a:pt x="0" y="534"/>
                    <a:pt x="334" y="534"/>
                  </a:cubicBezTo>
                  <a:cubicBezTo>
                    <a:pt x="701" y="534"/>
                    <a:pt x="701" y="0"/>
                    <a:pt x="334" y="0"/>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10"/>
            <p:cNvSpPr/>
            <p:nvPr/>
          </p:nvSpPr>
          <p:spPr>
            <a:xfrm>
              <a:off x="8996363" y="147619"/>
              <a:ext cx="21000" cy="16027"/>
            </a:xfrm>
            <a:custGeom>
              <a:rect b="b" l="l" r="r" t="t"/>
              <a:pathLst>
                <a:path extrusionOk="0" h="535" w="701">
                  <a:moveTo>
                    <a:pt x="334" y="1"/>
                  </a:moveTo>
                  <a:cubicBezTo>
                    <a:pt x="1" y="1"/>
                    <a:pt x="1" y="535"/>
                    <a:pt x="334" y="535"/>
                  </a:cubicBezTo>
                  <a:cubicBezTo>
                    <a:pt x="701" y="535"/>
                    <a:pt x="701"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10"/>
            <p:cNvSpPr/>
            <p:nvPr/>
          </p:nvSpPr>
          <p:spPr>
            <a:xfrm>
              <a:off x="9023353" y="119641"/>
              <a:ext cx="20012" cy="15039"/>
            </a:xfrm>
            <a:custGeom>
              <a:rect b="b" l="l" r="r" t="t"/>
              <a:pathLst>
                <a:path extrusionOk="0" h="502" w="668">
                  <a:moveTo>
                    <a:pt x="334" y="1"/>
                  </a:moveTo>
                  <a:cubicBezTo>
                    <a:pt x="0" y="1"/>
                    <a:pt x="0" y="501"/>
                    <a:pt x="334" y="501"/>
                  </a:cubicBezTo>
                  <a:cubicBezTo>
                    <a:pt x="667" y="501"/>
                    <a:pt x="667" y="1"/>
                    <a:pt x="334" y="1"/>
                  </a:cubicBezTo>
                  <a:close/>
                </a:path>
              </a:pathLst>
            </a:custGeom>
            <a:solidFill>
              <a:srgbClr val="1F68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49" name="Google Shape;2849;p10"/>
          <p:cNvGrpSpPr/>
          <p:nvPr/>
        </p:nvGrpSpPr>
        <p:grpSpPr>
          <a:xfrm rot="4456527">
            <a:off x="366386" y="4547299"/>
            <a:ext cx="355892" cy="1011188"/>
            <a:chOff x="7607455" y="4238363"/>
            <a:chExt cx="438017" cy="1186459"/>
          </a:xfrm>
        </p:grpSpPr>
        <p:sp>
          <p:nvSpPr>
            <p:cNvPr id="2850" name="Google Shape;2850;p10"/>
            <p:cNvSpPr/>
            <p:nvPr/>
          </p:nvSpPr>
          <p:spPr>
            <a:xfrm>
              <a:off x="7911202" y="4620055"/>
              <a:ext cx="134270" cy="198019"/>
            </a:xfrm>
            <a:custGeom>
              <a:rect b="b" l="l" r="r" t="t"/>
              <a:pathLst>
                <a:path extrusionOk="0" h="6610" w="4482">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1" name="Google Shape;2851;p10"/>
            <p:cNvSpPr/>
            <p:nvPr/>
          </p:nvSpPr>
          <p:spPr>
            <a:xfrm>
              <a:off x="7607455" y="4894537"/>
              <a:ext cx="220847" cy="138703"/>
            </a:xfrm>
            <a:custGeom>
              <a:rect b="b" l="l" r="r" t="t"/>
              <a:pathLst>
                <a:path extrusionOk="0" h="4630" w="7372">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10"/>
            <p:cNvSpPr/>
            <p:nvPr/>
          </p:nvSpPr>
          <p:spPr>
            <a:xfrm>
              <a:off x="7905211" y="4892829"/>
              <a:ext cx="118362" cy="243015"/>
            </a:xfrm>
            <a:custGeom>
              <a:rect b="b" l="l" r="r" t="t"/>
              <a:pathLst>
                <a:path extrusionOk="0" h="8112" w="3951">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10"/>
            <p:cNvSpPr/>
            <p:nvPr/>
          </p:nvSpPr>
          <p:spPr>
            <a:xfrm>
              <a:off x="7664130" y="4671009"/>
              <a:ext cx="171177" cy="210032"/>
            </a:xfrm>
            <a:custGeom>
              <a:rect b="b" l="l" r="r" t="t"/>
              <a:pathLst>
                <a:path extrusionOk="0" h="7011" w="5714">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10"/>
            <p:cNvSpPr/>
            <p:nvPr/>
          </p:nvSpPr>
          <p:spPr>
            <a:xfrm>
              <a:off x="7844252" y="4313910"/>
              <a:ext cx="142777" cy="314314"/>
            </a:xfrm>
            <a:custGeom>
              <a:rect b="b" l="l" r="r" t="t"/>
              <a:pathLst>
                <a:path extrusionOk="0" h="10492" w="4766">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10"/>
            <p:cNvSpPr/>
            <p:nvPr/>
          </p:nvSpPr>
          <p:spPr>
            <a:xfrm>
              <a:off x="7689173" y="4238363"/>
              <a:ext cx="152124" cy="256975"/>
            </a:xfrm>
            <a:custGeom>
              <a:rect b="b" l="l" r="r" t="t"/>
              <a:pathLst>
                <a:path extrusionOk="0" h="8578" w="5078">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rgbClr val="EBC1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10"/>
            <p:cNvSpPr/>
            <p:nvPr/>
          </p:nvSpPr>
          <p:spPr>
            <a:xfrm>
              <a:off x="7764720" y="4348509"/>
              <a:ext cx="112550" cy="1076313"/>
            </a:xfrm>
            <a:custGeom>
              <a:rect b="b" l="l" r="r" t="t"/>
              <a:pathLst>
                <a:path extrusionOk="0" h="35928" w="3757">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10"/>
            <p:cNvSpPr/>
            <p:nvPr/>
          </p:nvSpPr>
          <p:spPr>
            <a:xfrm>
              <a:off x="7852399" y="4935066"/>
              <a:ext cx="148979" cy="280073"/>
            </a:xfrm>
            <a:custGeom>
              <a:rect b="b" l="l" r="r" t="t"/>
              <a:pathLst>
                <a:path extrusionOk="0" h="9349" w="4973">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10"/>
            <p:cNvSpPr/>
            <p:nvPr/>
          </p:nvSpPr>
          <p:spPr>
            <a:xfrm>
              <a:off x="7738300" y="4739937"/>
              <a:ext cx="140081" cy="186096"/>
            </a:xfrm>
            <a:custGeom>
              <a:rect b="b" l="l" r="r" t="t"/>
              <a:pathLst>
                <a:path extrusionOk="0" h="6212" w="4676">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10"/>
            <p:cNvSpPr/>
            <p:nvPr/>
          </p:nvSpPr>
          <p:spPr>
            <a:xfrm>
              <a:off x="7832240" y="4369508"/>
              <a:ext cx="111981" cy="285195"/>
            </a:xfrm>
            <a:custGeom>
              <a:rect b="b" l="l" r="r" t="t"/>
              <a:pathLst>
                <a:path extrusionOk="0" h="9520" w="3738">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10"/>
            <p:cNvSpPr/>
            <p:nvPr/>
          </p:nvSpPr>
          <p:spPr>
            <a:xfrm>
              <a:off x="7858570" y="4654144"/>
              <a:ext cx="160093" cy="196761"/>
            </a:xfrm>
            <a:custGeom>
              <a:rect b="b" l="l" r="r" t="t"/>
              <a:pathLst>
                <a:path extrusionOk="0" h="6568" w="5344">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10"/>
            <p:cNvSpPr/>
            <p:nvPr/>
          </p:nvSpPr>
          <p:spPr>
            <a:xfrm>
              <a:off x="7692198" y="4929614"/>
              <a:ext cx="181752" cy="123245"/>
            </a:xfrm>
            <a:custGeom>
              <a:rect b="b" l="l" r="r" t="t"/>
              <a:pathLst>
                <a:path extrusionOk="0" h="4114" w="6067">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10"/>
            <p:cNvSpPr/>
            <p:nvPr/>
          </p:nvSpPr>
          <p:spPr>
            <a:xfrm>
              <a:off x="7935196" y="4960918"/>
              <a:ext cx="21000" cy="16027"/>
            </a:xfrm>
            <a:custGeom>
              <a:rect b="b" l="l" r="r" t="t"/>
              <a:pathLst>
                <a:path extrusionOk="0" h="535" w="701">
                  <a:moveTo>
                    <a:pt x="334" y="1"/>
                  </a:moveTo>
                  <a:cubicBezTo>
                    <a:pt x="0" y="1"/>
                    <a:pt x="0" y="534"/>
                    <a:pt x="334" y="534"/>
                  </a:cubicBezTo>
                  <a:cubicBezTo>
                    <a:pt x="701" y="534"/>
                    <a:pt x="701"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10"/>
            <p:cNvSpPr/>
            <p:nvPr/>
          </p:nvSpPr>
          <p:spPr>
            <a:xfrm>
              <a:off x="7928186" y="4990903"/>
              <a:ext cx="21030" cy="15009"/>
            </a:xfrm>
            <a:custGeom>
              <a:rect b="b" l="l" r="r" t="t"/>
              <a:pathLst>
                <a:path extrusionOk="0" h="501" w="702">
                  <a:moveTo>
                    <a:pt x="334" y="0"/>
                  </a:moveTo>
                  <a:cubicBezTo>
                    <a:pt x="1" y="0"/>
                    <a:pt x="1" y="501"/>
                    <a:pt x="334" y="501"/>
                  </a:cubicBezTo>
                  <a:cubicBezTo>
                    <a:pt x="701" y="501"/>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10"/>
            <p:cNvSpPr/>
            <p:nvPr/>
          </p:nvSpPr>
          <p:spPr>
            <a:xfrm>
              <a:off x="7956165" y="4688144"/>
              <a:ext cx="21030" cy="15997"/>
            </a:xfrm>
            <a:custGeom>
              <a:rect b="b" l="l" r="r" t="t"/>
              <a:pathLst>
                <a:path extrusionOk="0" h="534" w="702">
                  <a:moveTo>
                    <a:pt x="334" y="0"/>
                  </a:moveTo>
                  <a:cubicBezTo>
                    <a:pt x="1" y="0"/>
                    <a:pt x="1"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10"/>
            <p:cNvSpPr/>
            <p:nvPr/>
          </p:nvSpPr>
          <p:spPr>
            <a:xfrm>
              <a:off x="7949185" y="4714115"/>
              <a:ext cx="21000" cy="16027"/>
            </a:xfrm>
            <a:custGeom>
              <a:rect b="b" l="l" r="r" t="t"/>
              <a:pathLst>
                <a:path extrusionOk="0" h="535" w="701">
                  <a:moveTo>
                    <a:pt x="334" y="0"/>
                  </a:moveTo>
                  <a:cubicBezTo>
                    <a:pt x="0" y="0"/>
                    <a:pt x="0" y="534"/>
                    <a:pt x="334" y="534"/>
                  </a:cubicBezTo>
                  <a:cubicBezTo>
                    <a:pt x="701" y="534"/>
                    <a:pt x="701"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10"/>
            <p:cNvSpPr/>
            <p:nvPr/>
          </p:nvSpPr>
          <p:spPr>
            <a:xfrm>
              <a:off x="7719368" y="4704110"/>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10"/>
            <p:cNvSpPr/>
            <p:nvPr/>
          </p:nvSpPr>
          <p:spPr>
            <a:xfrm>
              <a:off x="7706367" y="4734095"/>
              <a:ext cx="21000" cy="15009"/>
            </a:xfrm>
            <a:custGeom>
              <a:rect b="b" l="l" r="r" t="t"/>
              <a:pathLst>
                <a:path extrusionOk="0" h="501" w="701">
                  <a:moveTo>
                    <a:pt x="367" y="1"/>
                  </a:moveTo>
                  <a:cubicBezTo>
                    <a:pt x="0" y="1"/>
                    <a:pt x="0" y="501"/>
                    <a:pt x="367" y="501"/>
                  </a:cubicBezTo>
                  <a:cubicBezTo>
                    <a:pt x="701" y="501"/>
                    <a:pt x="701" y="1"/>
                    <a:pt x="367"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10"/>
            <p:cNvSpPr/>
            <p:nvPr/>
          </p:nvSpPr>
          <p:spPr>
            <a:xfrm>
              <a:off x="7689383" y="4707105"/>
              <a:ext cx="20012" cy="16027"/>
            </a:xfrm>
            <a:custGeom>
              <a:rect b="b" l="l" r="r" t="t"/>
              <a:pathLst>
                <a:path extrusionOk="0" h="535" w="668">
                  <a:moveTo>
                    <a:pt x="334" y="1"/>
                  </a:moveTo>
                  <a:cubicBezTo>
                    <a:pt x="0" y="1"/>
                    <a:pt x="0" y="535"/>
                    <a:pt x="334" y="535"/>
                  </a:cubicBezTo>
                  <a:cubicBezTo>
                    <a:pt x="667" y="535"/>
                    <a:pt x="667"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10"/>
            <p:cNvSpPr/>
            <p:nvPr/>
          </p:nvSpPr>
          <p:spPr>
            <a:xfrm>
              <a:off x="7907218" y="4335418"/>
              <a:ext cx="21000" cy="15997"/>
            </a:xfrm>
            <a:custGeom>
              <a:rect b="b" l="l" r="r" t="t"/>
              <a:pathLst>
                <a:path extrusionOk="0" h="534" w="701">
                  <a:moveTo>
                    <a:pt x="367" y="0"/>
                  </a:moveTo>
                  <a:cubicBezTo>
                    <a:pt x="0" y="0"/>
                    <a:pt x="0" y="534"/>
                    <a:pt x="367" y="534"/>
                  </a:cubicBezTo>
                  <a:cubicBezTo>
                    <a:pt x="701" y="534"/>
                    <a:pt x="701" y="0"/>
                    <a:pt x="367"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10"/>
            <p:cNvSpPr/>
            <p:nvPr/>
          </p:nvSpPr>
          <p:spPr>
            <a:xfrm>
              <a:off x="7883223" y="4349408"/>
              <a:ext cx="20012" cy="15997"/>
            </a:xfrm>
            <a:custGeom>
              <a:rect b="b" l="l" r="r" t="t"/>
              <a:pathLst>
                <a:path extrusionOk="0" h="534" w="668">
                  <a:moveTo>
                    <a:pt x="334" y="0"/>
                  </a:moveTo>
                  <a:cubicBezTo>
                    <a:pt x="1" y="0"/>
                    <a:pt x="1" y="534"/>
                    <a:pt x="334" y="534"/>
                  </a:cubicBezTo>
                  <a:cubicBezTo>
                    <a:pt x="668" y="534"/>
                    <a:pt x="668"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10"/>
            <p:cNvSpPr/>
            <p:nvPr/>
          </p:nvSpPr>
          <p:spPr>
            <a:xfrm>
              <a:off x="7755314" y="4299442"/>
              <a:ext cx="21030" cy="15009"/>
            </a:xfrm>
            <a:custGeom>
              <a:rect b="b" l="l" r="r" t="t"/>
              <a:pathLst>
                <a:path extrusionOk="0" h="501" w="702">
                  <a:moveTo>
                    <a:pt x="368" y="0"/>
                  </a:moveTo>
                  <a:cubicBezTo>
                    <a:pt x="1" y="0"/>
                    <a:pt x="1" y="501"/>
                    <a:pt x="368" y="501"/>
                  </a:cubicBezTo>
                  <a:cubicBezTo>
                    <a:pt x="701" y="501"/>
                    <a:pt x="701" y="0"/>
                    <a:pt x="368"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10"/>
            <p:cNvSpPr/>
            <p:nvPr/>
          </p:nvSpPr>
          <p:spPr>
            <a:xfrm>
              <a:off x="7738330" y="4328409"/>
              <a:ext cx="20012" cy="16027"/>
            </a:xfrm>
            <a:custGeom>
              <a:rect b="b" l="l" r="r" t="t"/>
              <a:pathLst>
                <a:path extrusionOk="0" h="535" w="668">
                  <a:moveTo>
                    <a:pt x="334" y="1"/>
                  </a:moveTo>
                  <a:cubicBezTo>
                    <a:pt x="1" y="1"/>
                    <a:pt x="1" y="534"/>
                    <a:pt x="334" y="534"/>
                  </a:cubicBezTo>
                  <a:cubicBezTo>
                    <a:pt x="668" y="534"/>
                    <a:pt x="668" y="1"/>
                    <a:pt x="334" y="1"/>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10"/>
            <p:cNvSpPr/>
            <p:nvPr/>
          </p:nvSpPr>
          <p:spPr>
            <a:xfrm>
              <a:off x="7722363" y="4299442"/>
              <a:ext cx="20012" cy="15009"/>
            </a:xfrm>
            <a:custGeom>
              <a:rect b="b" l="l" r="r" t="t"/>
              <a:pathLst>
                <a:path extrusionOk="0" h="501" w="668">
                  <a:moveTo>
                    <a:pt x="334" y="0"/>
                  </a:moveTo>
                  <a:cubicBezTo>
                    <a:pt x="0" y="0"/>
                    <a:pt x="0" y="501"/>
                    <a:pt x="334" y="501"/>
                  </a:cubicBezTo>
                  <a:cubicBezTo>
                    <a:pt x="667" y="501"/>
                    <a:pt x="667" y="0"/>
                    <a:pt x="334" y="0"/>
                  </a:cubicBezTo>
                  <a:close/>
                </a:path>
              </a:pathLst>
            </a:custGeom>
            <a:solidFill>
              <a:srgbClr val="7432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7"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80250" y="528000"/>
            <a:ext cx="6983400" cy="968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spcBef>
                <a:spcPts val="0"/>
              </a:spcBef>
              <a:spcAft>
                <a:spcPts val="0"/>
              </a:spcAft>
              <a:buSzPts val="1400"/>
              <a:buFont typeface="Chewy"/>
              <a:buNone/>
              <a:defRPr>
                <a:latin typeface="Chewy"/>
                <a:ea typeface="Chewy"/>
                <a:cs typeface="Chewy"/>
                <a:sym typeface="Chewy"/>
              </a:defRPr>
            </a:lvl2pPr>
            <a:lvl3pPr lvl="2">
              <a:spcBef>
                <a:spcPts val="0"/>
              </a:spcBef>
              <a:spcAft>
                <a:spcPts val="0"/>
              </a:spcAft>
              <a:buSzPts val="1400"/>
              <a:buFont typeface="Chewy"/>
              <a:buNone/>
              <a:defRPr>
                <a:latin typeface="Chewy"/>
                <a:ea typeface="Chewy"/>
                <a:cs typeface="Chewy"/>
                <a:sym typeface="Chewy"/>
              </a:defRPr>
            </a:lvl3pPr>
            <a:lvl4pPr lvl="3">
              <a:spcBef>
                <a:spcPts val="0"/>
              </a:spcBef>
              <a:spcAft>
                <a:spcPts val="0"/>
              </a:spcAft>
              <a:buSzPts val="1400"/>
              <a:buFont typeface="Chewy"/>
              <a:buNone/>
              <a:defRPr>
                <a:latin typeface="Chewy"/>
                <a:ea typeface="Chewy"/>
                <a:cs typeface="Chewy"/>
                <a:sym typeface="Chewy"/>
              </a:defRPr>
            </a:lvl4pPr>
            <a:lvl5pPr lvl="4">
              <a:spcBef>
                <a:spcPts val="0"/>
              </a:spcBef>
              <a:spcAft>
                <a:spcPts val="0"/>
              </a:spcAft>
              <a:buSzPts val="1400"/>
              <a:buFont typeface="Chewy"/>
              <a:buNone/>
              <a:defRPr>
                <a:latin typeface="Chewy"/>
                <a:ea typeface="Chewy"/>
                <a:cs typeface="Chewy"/>
                <a:sym typeface="Chewy"/>
              </a:defRPr>
            </a:lvl5pPr>
            <a:lvl6pPr lvl="5">
              <a:spcBef>
                <a:spcPts val="0"/>
              </a:spcBef>
              <a:spcAft>
                <a:spcPts val="0"/>
              </a:spcAft>
              <a:buSzPts val="1400"/>
              <a:buFont typeface="Chewy"/>
              <a:buNone/>
              <a:defRPr>
                <a:latin typeface="Chewy"/>
                <a:ea typeface="Chewy"/>
                <a:cs typeface="Chewy"/>
                <a:sym typeface="Chewy"/>
              </a:defRPr>
            </a:lvl6pPr>
            <a:lvl7pPr lvl="6">
              <a:spcBef>
                <a:spcPts val="0"/>
              </a:spcBef>
              <a:spcAft>
                <a:spcPts val="0"/>
              </a:spcAft>
              <a:buSzPts val="1400"/>
              <a:buFont typeface="Chewy"/>
              <a:buNone/>
              <a:defRPr>
                <a:latin typeface="Chewy"/>
                <a:ea typeface="Chewy"/>
                <a:cs typeface="Chewy"/>
                <a:sym typeface="Chewy"/>
              </a:defRPr>
            </a:lvl7pPr>
            <a:lvl8pPr lvl="7">
              <a:spcBef>
                <a:spcPts val="0"/>
              </a:spcBef>
              <a:spcAft>
                <a:spcPts val="0"/>
              </a:spcAft>
              <a:buSzPts val="1400"/>
              <a:buFont typeface="Chewy"/>
              <a:buNone/>
              <a:defRPr>
                <a:latin typeface="Chewy"/>
                <a:ea typeface="Chewy"/>
                <a:cs typeface="Chewy"/>
                <a:sym typeface="Chewy"/>
              </a:defRPr>
            </a:lvl8pPr>
            <a:lvl9pPr lvl="8">
              <a:spcBef>
                <a:spcPts val="0"/>
              </a:spcBef>
              <a:spcAft>
                <a:spcPts val="0"/>
              </a:spcAft>
              <a:buSzPts val="1400"/>
              <a:buFont typeface="Chewy"/>
              <a:buNone/>
              <a:defRPr>
                <a:latin typeface="Chewy"/>
                <a:ea typeface="Chewy"/>
                <a:cs typeface="Chewy"/>
                <a:sym typeface="Chewy"/>
              </a:defRPr>
            </a:lvl9pPr>
          </a:lstStyle>
          <a:p/>
        </p:txBody>
      </p:sp>
      <p:sp>
        <p:nvSpPr>
          <p:cNvPr id="7" name="Google Shape;7;p1"/>
          <p:cNvSpPr txBox="1"/>
          <p:nvPr>
            <p:ph idx="1" type="body"/>
          </p:nvPr>
        </p:nvSpPr>
        <p:spPr>
          <a:xfrm>
            <a:off x="566325" y="2615525"/>
            <a:ext cx="6897300" cy="2047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1pPr>
            <a:lvl2pPr indent="-317500" lvl="1" marL="9144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2pPr>
            <a:lvl3pPr indent="-317500" lvl="2" marL="13716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3pPr>
            <a:lvl4pPr indent="-317500" lvl="3" marL="18288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4pPr>
            <a:lvl5pPr indent="-317500" lvl="4" marL="22860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5pPr>
            <a:lvl6pPr indent="-317500" lvl="5" marL="27432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6pPr>
            <a:lvl7pPr indent="-317500" lvl="6" marL="32004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7pPr>
            <a:lvl8pPr indent="-317500" lvl="7" marL="36576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8pPr>
            <a:lvl9pPr indent="-317500" lvl="8" marL="41148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www.youtube.com/watch?v=h9CheDd0tXM&amp;feature=emb_logo"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9" name="Shape 7889"/>
        <p:cNvGrpSpPr/>
        <p:nvPr/>
      </p:nvGrpSpPr>
      <p:grpSpPr>
        <a:xfrm>
          <a:off x="0" y="0"/>
          <a:ext cx="0" cy="0"/>
          <a:chOff x="0" y="0"/>
          <a:chExt cx="0" cy="0"/>
        </a:xfrm>
      </p:grpSpPr>
      <p:grpSp>
        <p:nvGrpSpPr>
          <p:cNvPr id="7890" name="Google Shape;7890;p28"/>
          <p:cNvGrpSpPr/>
          <p:nvPr/>
        </p:nvGrpSpPr>
        <p:grpSpPr>
          <a:xfrm>
            <a:off x="2023952" y="3361500"/>
            <a:ext cx="5096097" cy="477025"/>
            <a:chOff x="2023945" y="2856088"/>
            <a:chExt cx="5096097" cy="477025"/>
          </a:xfrm>
        </p:grpSpPr>
        <p:sp>
          <p:nvSpPr>
            <p:cNvPr id="7891" name="Google Shape;7891;p28"/>
            <p:cNvSpPr/>
            <p:nvPr/>
          </p:nvSpPr>
          <p:spPr>
            <a:xfrm>
              <a:off x="2023945" y="2856088"/>
              <a:ext cx="2370647" cy="477025"/>
            </a:xfrm>
            <a:custGeom>
              <a:rect b="b" l="l" r="r" t="t"/>
              <a:pathLst>
                <a:path extrusionOk="0" h="19081" w="77289">
                  <a:moveTo>
                    <a:pt x="0" y="0"/>
                  </a:moveTo>
                  <a:lnTo>
                    <a:pt x="6105" y="9540"/>
                  </a:lnTo>
                  <a:lnTo>
                    <a:pt x="0" y="19080"/>
                  </a:lnTo>
                  <a:lnTo>
                    <a:pt x="77289" y="19080"/>
                  </a:lnTo>
                  <a:lnTo>
                    <a:pt x="72052" y="9540"/>
                  </a:lnTo>
                  <a:lnTo>
                    <a:pt x="7728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2" name="Google Shape;7892;p28"/>
            <p:cNvSpPr/>
            <p:nvPr/>
          </p:nvSpPr>
          <p:spPr>
            <a:xfrm>
              <a:off x="4749395" y="2856088"/>
              <a:ext cx="2370647" cy="477025"/>
            </a:xfrm>
            <a:custGeom>
              <a:rect b="b" l="l" r="r" t="t"/>
              <a:pathLst>
                <a:path extrusionOk="0" h="19081" w="77289">
                  <a:moveTo>
                    <a:pt x="0" y="0"/>
                  </a:moveTo>
                  <a:lnTo>
                    <a:pt x="6105" y="9540"/>
                  </a:lnTo>
                  <a:lnTo>
                    <a:pt x="0" y="19080"/>
                  </a:lnTo>
                  <a:lnTo>
                    <a:pt x="77289" y="19080"/>
                  </a:lnTo>
                  <a:lnTo>
                    <a:pt x="72052" y="9540"/>
                  </a:lnTo>
                  <a:lnTo>
                    <a:pt x="7728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3" name="Google Shape;7893;p28"/>
            <p:cNvSpPr/>
            <p:nvPr/>
          </p:nvSpPr>
          <p:spPr>
            <a:xfrm>
              <a:off x="3512770" y="2856088"/>
              <a:ext cx="2370647" cy="477025"/>
            </a:xfrm>
            <a:custGeom>
              <a:rect b="b" l="l" r="r" t="t"/>
              <a:pathLst>
                <a:path extrusionOk="0" h="19081" w="77289">
                  <a:moveTo>
                    <a:pt x="0" y="0"/>
                  </a:moveTo>
                  <a:lnTo>
                    <a:pt x="6105" y="9540"/>
                  </a:lnTo>
                  <a:lnTo>
                    <a:pt x="0" y="19080"/>
                  </a:lnTo>
                  <a:lnTo>
                    <a:pt x="77289" y="19080"/>
                  </a:lnTo>
                  <a:lnTo>
                    <a:pt x="72052" y="9540"/>
                  </a:lnTo>
                  <a:lnTo>
                    <a:pt x="7728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94" name="Google Shape;7894;p28"/>
          <p:cNvSpPr txBox="1"/>
          <p:nvPr>
            <p:ph type="ctrTitle"/>
          </p:nvPr>
        </p:nvSpPr>
        <p:spPr>
          <a:xfrm>
            <a:off x="1614300" y="1275288"/>
            <a:ext cx="5915400" cy="1984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Text Behind Moving Objects!</a:t>
            </a:r>
            <a:endParaRPr/>
          </a:p>
        </p:txBody>
      </p:sp>
      <p:sp>
        <p:nvSpPr>
          <p:cNvPr id="7895" name="Google Shape;7895;p28"/>
          <p:cNvSpPr txBox="1"/>
          <p:nvPr>
            <p:ph idx="1" type="subTitle"/>
          </p:nvPr>
        </p:nvSpPr>
        <p:spPr>
          <a:xfrm>
            <a:off x="2023950" y="3332023"/>
            <a:ext cx="5096100" cy="47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See Full Tutorial Attached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8" name="Shape 8158"/>
        <p:cNvGrpSpPr/>
        <p:nvPr/>
      </p:nvGrpSpPr>
      <p:grpSpPr>
        <a:xfrm>
          <a:off x="0" y="0"/>
          <a:ext cx="0" cy="0"/>
          <a:chOff x="0" y="0"/>
          <a:chExt cx="0" cy="0"/>
        </a:xfrm>
      </p:grpSpPr>
      <p:sp>
        <p:nvSpPr>
          <p:cNvPr id="8159" name="Google Shape;8159;p37"/>
          <p:cNvSpPr/>
          <p:nvPr/>
        </p:nvSpPr>
        <p:spPr>
          <a:xfrm>
            <a:off x="997150" y="2576600"/>
            <a:ext cx="3403200" cy="198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0" name="Google Shape;8160;p37"/>
          <p:cNvSpPr/>
          <p:nvPr/>
        </p:nvSpPr>
        <p:spPr>
          <a:xfrm>
            <a:off x="4565525" y="1322325"/>
            <a:ext cx="4286700" cy="2751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1" name="Google Shape;8161;p37"/>
          <p:cNvSpPr txBox="1"/>
          <p:nvPr>
            <p:ph type="title"/>
          </p:nvPr>
        </p:nvSpPr>
        <p:spPr>
          <a:xfrm>
            <a:off x="798325" y="182725"/>
            <a:ext cx="4045200" cy="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Don’t Worry!</a:t>
            </a:r>
            <a:endParaRPr/>
          </a:p>
        </p:txBody>
      </p:sp>
      <p:sp>
        <p:nvSpPr>
          <p:cNvPr id="8162" name="Google Shape;8162;p37"/>
          <p:cNvSpPr txBox="1"/>
          <p:nvPr>
            <p:ph idx="1" type="subTitle"/>
          </p:nvPr>
        </p:nvSpPr>
        <p:spPr>
          <a:xfrm>
            <a:off x="798325" y="775826"/>
            <a:ext cx="3663000" cy="175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you’re mask isn’t perfect while drawing lines</a:t>
            </a:r>
            <a:r>
              <a:rPr lang="en"/>
              <a:t>...</a:t>
            </a:r>
            <a:endParaRPr/>
          </a:p>
          <a:p>
            <a:pPr indent="-361950" lvl="0" marL="457200" rtl="0" algn="l">
              <a:spcBef>
                <a:spcPts val="0"/>
              </a:spcBef>
              <a:spcAft>
                <a:spcPts val="0"/>
              </a:spcAft>
              <a:buSzPts val="2100"/>
              <a:buChar char="●"/>
            </a:pPr>
            <a:r>
              <a:rPr lang="en"/>
              <a:t>just keep making points until you connect the dots &amp;</a:t>
            </a:r>
            <a:endParaRPr/>
          </a:p>
          <a:p>
            <a:pPr indent="-361950" lvl="0" marL="457200" rtl="0" algn="l">
              <a:spcBef>
                <a:spcPts val="0"/>
              </a:spcBef>
              <a:spcAft>
                <a:spcPts val="0"/>
              </a:spcAft>
              <a:buSzPts val="2100"/>
              <a:buChar char="●"/>
            </a:pPr>
            <a:r>
              <a:rPr lang="en"/>
              <a:t>Reshape the mask by pulling on the drawn points</a:t>
            </a:r>
            <a:endParaRPr/>
          </a:p>
        </p:txBody>
      </p:sp>
      <p:sp>
        <p:nvSpPr>
          <p:cNvPr id="8163" name="Google Shape;8163;p37"/>
          <p:cNvSpPr/>
          <p:nvPr/>
        </p:nvSpPr>
        <p:spPr>
          <a:xfrm>
            <a:off x="8720273" y="0"/>
            <a:ext cx="132015" cy="432976"/>
          </a:xfrm>
          <a:custGeom>
            <a:rect b="b" l="l" r="r" t="t"/>
            <a:pathLst>
              <a:path extrusionOk="0" h="7773" w="2370">
                <a:moveTo>
                  <a:pt x="301" y="1"/>
                </a:moveTo>
                <a:cubicBezTo>
                  <a:pt x="1125" y="3496"/>
                  <a:pt x="59" y="7642"/>
                  <a:pt x="2" y="7770"/>
                </a:cubicBezTo>
                <a:lnTo>
                  <a:pt x="2" y="7770"/>
                </a:lnTo>
                <a:cubicBezTo>
                  <a:pt x="1402" y="5269"/>
                  <a:pt x="2236" y="2635"/>
                  <a:pt x="2369" y="1"/>
                </a:cubicBezTo>
                <a:close/>
                <a:moveTo>
                  <a:pt x="2" y="7770"/>
                </a:moveTo>
                <a:cubicBezTo>
                  <a:pt x="2" y="7771"/>
                  <a:pt x="1" y="7772"/>
                  <a:pt x="1" y="7773"/>
                </a:cubicBezTo>
                <a:cubicBezTo>
                  <a:pt x="1" y="7772"/>
                  <a:pt x="2" y="7771"/>
                  <a:pt x="2" y="7770"/>
                </a:cubicBezTo>
                <a:close/>
              </a:path>
            </a:pathLst>
          </a:custGeom>
          <a:solidFill>
            <a:srgbClr val="749C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64" name="Google Shape;8164;p37"/>
          <p:cNvPicPr preferRelativeResize="0"/>
          <p:nvPr/>
        </p:nvPicPr>
        <p:blipFill rotWithShape="1">
          <a:blip r:embed="rId3">
            <a:alphaModFix/>
          </a:blip>
          <a:srcRect b="33253" l="37830" r="18845" t="17844"/>
          <a:stretch/>
        </p:blipFill>
        <p:spPr>
          <a:xfrm>
            <a:off x="4623288" y="1373950"/>
            <a:ext cx="4171176" cy="2648349"/>
          </a:xfrm>
          <a:prstGeom prst="rect">
            <a:avLst/>
          </a:prstGeom>
          <a:noFill/>
          <a:ln>
            <a:noFill/>
          </a:ln>
        </p:spPr>
      </p:pic>
      <p:pic>
        <p:nvPicPr>
          <p:cNvPr id="8165" name="Google Shape;8165;p37"/>
          <p:cNvPicPr preferRelativeResize="0"/>
          <p:nvPr/>
        </p:nvPicPr>
        <p:blipFill rotWithShape="1">
          <a:blip r:embed="rId4">
            <a:alphaModFix/>
          </a:blip>
          <a:srcRect b="37621" l="38020" r="18488" t="18144"/>
          <a:stretch/>
        </p:blipFill>
        <p:spPr>
          <a:xfrm>
            <a:off x="1071500" y="2637423"/>
            <a:ext cx="3254501" cy="1861950"/>
          </a:xfrm>
          <a:prstGeom prst="rect">
            <a:avLst/>
          </a:prstGeom>
          <a:noFill/>
          <a:ln>
            <a:noFill/>
          </a:ln>
        </p:spPr>
      </p:pic>
      <p:sp>
        <p:nvSpPr>
          <p:cNvPr id="8166" name="Google Shape;8166;p37"/>
          <p:cNvSpPr/>
          <p:nvPr/>
        </p:nvSpPr>
        <p:spPr>
          <a:xfrm>
            <a:off x="2284675" y="2926625"/>
            <a:ext cx="690300" cy="6003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7" name="Google Shape;8167;p37"/>
          <p:cNvSpPr/>
          <p:nvPr/>
        </p:nvSpPr>
        <p:spPr>
          <a:xfrm>
            <a:off x="6267975" y="1873375"/>
            <a:ext cx="690300" cy="6003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1" name="Shape 8171"/>
        <p:cNvGrpSpPr/>
        <p:nvPr/>
      </p:nvGrpSpPr>
      <p:grpSpPr>
        <a:xfrm>
          <a:off x="0" y="0"/>
          <a:ext cx="0" cy="0"/>
          <a:chOff x="0" y="0"/>
          <a:chExt cx="0" cy="0"/>
        </a:xfrm>
      </p:grpSpPr>
      <p:sp>
        <p:nvSpPr>
          <p:cNvPr id="8172" name="Google Shape;8172;p38"/>
          <p:cNvSpPr/>
          <p:nvPr/>
        </p:nvSpPr>
        <p:spPr>
          <a:xfrm>
            <a:off x="4528850" y="2571750"/>
            <a:ext cx="3381000" cy="2117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3" name="Google Shape;8173;p38"/>
          <p:cNvSpPr/>
          <p:nvPr/>
        </p:nvSpPr>
        <p:spPr>
          <a:xfrm>
            <a:off x="1105825" y="2571750"/>
            <a:ext cx="3205200" cy="2117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4" name="Google Shape;8174;p38"/>
          <p:cNvSpPr txBox="1"/>
          <p:nvPr>
            <p:ph type="title"/>
          </p:nvPr>
        </p:nvSpPr>
        <p:spPr>
          <a:xfrm>
            <a:off x="711776" y="735950"/>
            <a:ext cx="2697600" cy="573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Additional points:</a:t>
            </a:r>
            <a:endParaRPr/>
          </a:p>
        </p:txBody>
      </p:sp>
      <p:sp>
        <p:nvSpPr>
          <p:cNvPr id="8175" name="Google Shape;8175;p38"/>
          <p:cNvSpPr txBox="1"/>
          <p:nvPr>
            <p:ph idx="1" type="subTitle"/>
          </p:nvPr>
        </p:nvSpPr>
        <p:spPr>
          <a:xfrm>
            <a:off x="601364" y="1362776"/>
            <a:ext cx="3287400" cy="133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can also add points to your mask by using the pen tool to click on the line. This allows you to create a new point that you can also manipulate.</a:t>
            </a:r>
            <a:endParaRPr/>
          </a:p>
        </p:txBody>
      </p:sp>
      <p:pic>
        <p:nvPicPr>
          <p:cNvPr id="8176" name="Google Shape;8176;p38"/>
          <p:cNvPicPr preferRelativeResize="0"/>
          <p:nvPr/>
        </p:nvPicPr>
        <p:blipFill rotWithShape="1">
          <a:blip r:embed="rId3">
            <a:alphaModFix/>
          </a:blip>
          <a:srcRect b="35338" l="36502" r="17145" t="16817"/>
          <a:stretch/>
        </p:blipFill>
        <p:spPr>
          <a:xfrm>
            <a:off x="4616800" y="2695075"/>
            <a:ext cx="3205075" cy="1860924"/>
          </a:xfrm>
          <a:prstGeom prst="rect">
            <a:avLst/>
          </a:prstGeom>
          <a:noFill/>
          <a:ln>
            <a:noFill/>
          </a:ln>
        </p:spPr>
      </p:pic>
      <p:pic>
        <p:nvPicPr>
          <p:cNvPr id="8177" name="Google Shape;8177;p38"/>
          <p:cNvPicPr preferRelativeResize="0"/>
          <p:nvPr/>
        </p:nvPicPr>
        <p:blipFill rotWithShape="1">
          <a:blip r:embed="rId4">
            <a:alphaModFix/>
          </a:blip>
          <a:srcRect b="33253" l="37830" r="18845" t="17844"/>
          <a:stretch/>
        </p:blipFill>
        <p:spPr>
          <a:xfrm>
            <a:off x="1203709" y="2670162"/>
            <a:ext cx="3009427" cy="1910750"/>
          </a:xfrm>
          <a:prstGeom prst="rect">
            <a:avLst/>
          </a:prstGeom>
          <a:noFill/>
          <a:ln>
            <a:noFill/>
          </a:ln>
        </p:spPr>
      </p:pic>
      <p:sp>
        <p:nvSpPr>
          <p:cNvPr id="8178" name="Google Shape;8178;p38"/>
          <p:cNvSpPr/>
          <p:nvPr/>
        </p:nvSpPr>
        <p:spPr>
          <a:xfrm>
            <a:off x="2661550" y="3702600"/>
            <a:ext cx="894600" cy="7425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9" name="Google Shape;8179;p38"/>
          <p:cNvSpPr/>
          <p:nvPr/>
        </p:nvSpPr>
        <p:spPr>
          <a:xfrm>
            <a:off x="6172775" y="3768800"/>
            <a:ext cx="894600" cy="8121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3" name="Shape 8183"/>
        <p:cNvGrpSpPr/>
        <p:nvPr/>
      </p:nvGrpSpPr>
      <p:grpSpPr>
        <a:xfrm>
          <a:off x="0" y="0"/>
          <a:ext cx="0" cy="0"/>
          <a:chOff x="0" y="0"/>
          <a:chExt cx="0" cy="0"/>
        </a:xfrm>
      </p:grpSpPr>
      <p:sp>
        <p:nvSpPr>
          <p:cNvPr id="8184" name="Google Shape;8184;p39"/>
          <p:cNvSpPr/>
          <p:nvPr/>
        </p:nvSpPr>
        <p:spPr>
          <a:xfrm>
            <a:off x="4098800" y="2984975"/>
            <a:ext cx="1730700" cy="1827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5" name="Google Shape;8185;p39"/>
          <p:cNvSpPr/>
          <p:nvPr/>
        </p:nvSpPr>
        <p:spPr>
          <a:xfrm>
            <a:off x="4149050" y="523625"/>
            <a:ext cx="4079400" cy="2272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6" name="Google Shape;8186;p39"/>
          <p:cNvSpPr txBox="1"/>
          <p:nvPr>
            <p:ph type="title"/>
          </p:nvPr>
        </p:nvSpPr>
        <p:spPr>
          <a:xfrm>
            <a:off x="839044" y="755092"/>
            <a:ext cx="1828500" cy="5730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Invert:</a:t>
            </a:r>
            <a:endParaRPr/>
          </a:p>
        </p:txBody>
      </p:sp>
      <p:sp>
        <p:nvSpPr>
          <p:cNvPr id="8187" name="Google Shape;8187;p39"/>
          <p:cNvSpPr txBox="1"/>
          <p:nvPr>
            <p:ph idx="1" type="subTitle"/>
          </p:nvPr>
        </p:nvSpPr>
        <p:spPr>
          <a:xfrm>
            <a:off x="129050" y="1281600"/>
            <a:ext cx="4020000" cy="25803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a:t>With a completed mask, you should see </a:t>
            </a:r>
            <a:r>
              <a:rPr b="1" lang="en"/>
              <a:t>text</a:t>
            </a:r>
            <a:r>
              <a:rPr lang="en"/>
              <a:t> </a:t>
            </a:r>
            <a:r>
              <a:rPr b="1" lang="en"/>
              <a:t>inside the mask ONLY</a:t>
            </a:r>
            <a:endParaRPr b="1"/>
          </a:p>
          <a:p>
            <a:pPr indent="-355600" lvl="0" marL="457200" rtl="0" algn="l">
              <a:spcBef>
                <a:spcPts val="0"/>
              </a:spcBef>
              <a:spcAft>
                <a:spcPts val="0"/>
              </a:spcAft>
              <a:buSzPts val="2000"/>
              <a:buChar char="●"/>
            </a:pPr>
            <a:r>
              <a:rPr lang="en"/>
              <a:t>To fix this so the text “reveals” itself from behind the object, you:</a:t>
            </a:r>
            <a:endParaRPr/>
          </a:p>
          <a:p>
            <a:pPr indent="-330200" lvl="1" marL="914400" rtl="0" algn="l">
              <a:spcBef>
                <a:spcPts val="0"/>
              </a:spcBef>
              <a:spcAft>
                <a:spcPts val="0"/>
              </a:spcAft>
              <a:buSzPts val="1600"/>
              <a:buChar char="○"/>
            </a:pPr>
            <a:r>
              <a:rPr lang="en"/>
              <a:t>Go to Effect Controls</a:t>
            </a:r>
            <a:endParaRPr/>
          </a:p>
          <a:p>
            <a:pPr indent="-330200" lvl="1" marL="914400" rtl="0" algn="l">
              <a:spcBef>
                <a:spcPts val="0"/>
              </a:spcBef>
              <a:spcAft>
                <a:spcPts val="0"/>
              </a:spcAft>
              <a:buSzPts val="1600"/>
              <a:buChar char="○"/>
            </a:pPr>
            <a:r>
              <a:rPr lang="en"/>
              <a:t>Find Mask 1</a:t>
            </a:r>
            <a:endParaRPr/>
          </a:p>
          <a:p>
            <a:pPr indent="-330200" lvl="1" marL="914400" rtl="0" algn="l">
              <a:spcBef>
                <a:spcPts val="0"/>
              </a:spcBef>
              <a:spcAft>
                <a:spcPts val="0"/>
              </a:spcAft>
              <a:buSzPts val="1600"/>
              <a:buChar char="○"/>
            </a:pPr>
            <a:r>
              <a:rPr lang="en"/>
              <a:t>Click on Inverted</a:t>
            </a:r>
            <a:endParaRPr/>
          </a:p>
        </p:txBody>
      </p:sp>
      <p:pic>
        <p:nvPicPr>
          <p:cNvPr id="8188" name="Google Shape;8188;p39"/>
          <p:cNvPicPr preferRelativeResize="0"/>
          <p:nvPr/>
        </p:nvPicPr>
        <p:blipFill rotWithShape="1">
          <a:blip r:embed="rId3">
            <a:alphaModFix/>
          </a:blip>
          <a:srcRect b="0" l="14771" r="20267" t="0"/>
          <a:stretch/>
        </p:blipFill>
        <p:spPr>
          <a:xfrm>
            <a:off x="4243312" y="616425"/>
            <a:ext cx="3890875" cy="2086875"/>
          </a:xfrm>
          <a:prstGeom prst="rect">
            <a:avLst/>
          </a:prstGeom>
          <a:noFill/>
          <a:ln>
            <a:noFill/>
          </a:ln>
        </p:spPr>
      </p:pic>
      <p:pic>
        <p:nvPicPr>
          <p:cNvPr id="8189" name="Google Shape;8189;p39"/>
          <p:cNvPicPr preferRelativeResize="0"/>
          <p:nvPr/>
        </p:nvPicPr>
        <p:blipFill rotWithShape="1">
          <a:blip r:embed="rId4">
            <a:alphaModFix/>
          </a:blip>
          <a:srcRect b="33051" l="3152" r="83102" t="41325"/>
          <a:stretch/>
        </p:blipFill>
        <p:spPr>
          <a:xfrm>
            <a:off x="4157450" y="3053000"/>
            <a:ext cx="1613400" cy="1691850"/>
          </a:xfrm>
          <a:prstGeom prst="rect">
            <a:avLst/>
          </a:prstGeom>
          <a:noFill/>
          <a:ln>
            <a:noFill/>
          </a:ln>
        </p:spPr>
      </p:pic>
      <p:sp>
        <p:nvSpPr>
          <p:cNvPr id="8190" name="Google Shape;8190;p39"/>
          <p:cNvSpPr/>
          <p:nvPr/>
        </p:nvSpPr>
        <p:spPr>
          <a:xfrm rot="10800000">
            <a:off x="5226700" y="3889225"/>
            <a:ext cx="1730700" cy="311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4" name="Shape 8194"/>
        <p:cNvGrpSpPr/>
        <p:nvPr/>
      </p:nvGrpSpPr>
      <p:grpSpPr>
        <a:xfrm>
          <a:off x="0" y="0"/>
          <a:ext cx="0" cy="0"/>
          <a:chOff x="0" y="0"/>
          <a:chExt cx="0" cy="0"/>
        </a:xfrm>
      </p:grpSpPr>
      <p:sp>
        <p:nvSpPr>
          <p:cNvPr id="8195" name="Google Shape;8195;p40"/>
          <p:cNvSpPr/>
          <p:nvPr/>
        </p:nvSpPr>
        <p:spPr>
          <a:xfrm>
            <a:off x="5759375" y="2961400"/>
            <a:ext cx="3058800" cy="1383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6" name="Google Shape;8196;p40"/>
          <p:cNvSpPr/>
          <p:nvPr/>
        </p:nvSpPr>
        <p:spPr>
          <a:xfrm>
            <a:off x="3882475" y="2849350"/>
            <a:ext cx="1718400" cy="1607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7" name="Google Shape;8197;p40"/>
          <p:cNvSpPr/>
          <p:nvPr/>
        </p:nvSpPr>
        <p:spPr>
          <a:xfrm>
            <a:off x="4327375" y="818275"/>
            <a:ext cx="3925800" cy="1948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8" name="Google Shape;8198;p40"/>
          <p:cNvSpPr txBox="1"/>
          <p:nvPr>
            <p:ph type="title"/>
          </p:nvPr>
        </p:nvSpPr>
        <p:spPr>
          <a:xfrm>
            <a:off x="927975" y="521625"/>
            <a:ext cx="5723400" cy="5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Inverted Settings:</a:t>
            </a:r>
            <a:endParaRPr/>
          </a:p>
        </p:txBody>
      </p:sp>
      <p:sp>
        <p:nvSpPr>
          <p:cNvPr id="8199" name="Google Shape;8199;p40"/>
          <p:cNvSpPr txBox="1"/>
          <p:nvPr/>
        </p:nvSpPr>
        <p:spPr>
          <a:xfrm>
            <a:off x="969825" y="1305350"/>
            <a:ext cx="2971200" cy="20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Nunito"/>
              <a:ea typeface="Nunito"/>
              <a:cs typeface="Nunito"/>
              <a:sym typeface="Nunito"/>
            </a:endParaRPr>
          </a:p>
        </p:txBody>
      </p:sp>
      <p:sp>
        <p:nvSpPr>
          <p:cNvPr id="8200" name="Google Shape;8200;p40"/>
          <p:cNvSpPr txBox="1"/>
          <p:nvPr/>
        </p:nvSpPr>
        <p:spPr>
          <a:xfrm>
            <a:off x="326875" y="1227425"/>
            <a:ext cx="3555600" cy="2367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Nunito"/>
              <a:buChar char="●"/>
            </a:pPr>
            <a:r>
              <a:rPr lang="en">
                <a:latin typeface="Nunito"/>
                <a:ea typeface="Nunito"/>
                <a:cs typeface="Nunito"/>
                <a:sym typeface="Nunito"/>
              </a:rPr>
              <a:t>Your text should now appear around the mask instead of inside the mask</a:t>
            </a:r>
            <a:br>
              <a:rPr lang="en">
                <a:latin typeface="Nunito"/>
                <a:ea typeface="Nunito"/>
                <a:cs typeface="Nunito"/>
                <a:sym typeface="Nunito"/>
              </a:rPr>
            </a:br>
            <a:endParaRPr>
              <a:latin typeface="Nunito"/>
              <a:ea typeface="Nunito"/>
              <a:cs typeface="Nunito"/>
              <a:sym typeface="Nunito"/>
            </a:endParaRPr>
          </a:p>
          <a:p>
            <a:pPr indent="-317500" lvl="0" marL="457200" rtl="0" algn="l">
              <a:spcBef>
                <a:spcPts val="0"/>
              </a:spcBef>
              <a:spcAft>
                <a:spcPts val="0"/>
              </a:spcAft>
              <a:buSzPts val="1400"/>
              <a:buFont typeface="Nunito"/>
              <a:buChar char="●"/>
            </a:pPr>
            <a:r>
              <a:rPr lang="en">
                <a:latin typeface="Nunito"/>
                <a:ea typeface="Nunito"/>
                <a:cs typeface="Nunito"/>
                <a:sym typeface="Nunito"/>
              </a:rPr>
              <a:t>Next, change settings to create soft edges:</a:t>
            </a:r>
            <a:endParaRPr>
              <a:latin typeface="Nunito"/>
              <a:ea typeface="Nunito"/>
              <a:cs typeface="Nunito"/>
              <a:sym typeface="Nunito"/>
            </a:endParaRPr>
          </a:p>
          <a:p>
            <a:pPr indent="-317500" lvl="1" marL="914400" rtl="0" algn="l">
              <a:spcBef>
                <a:spcPts val="0"/>
              </a:spcBef>
              <a:spcAft>
                <a:spcPts val="0"/>
              </a:spcAft>
              <a:buSzPts val="1400"/>
              <a:buFont typeface="Nunito"/>
              <a:buChar char="○"/>
            </a:pPr>
            <a:r>
              <a:rPr lang="en">
                <a:latin typeface="Nunito"/>
                <a:ea typeface="Nunito"/>
                <a:cs typeface="Nunito"/>
                <a:sym typeface="Nunito"/>
              </a:rPr>
              <a:t>Go to Mask Feather</a:t>
            </a:r>
            <a:endParaRPr>
              <a:latin typeface="Nunito"/>
              <a:ea typeface="Nunito"/>
              <a:cs typeface="Nunito"/>
              <a:sym typeface="Nunito"/>
            </a:endParaRPr>
          </a:p>
          <a:p>
            <a:pPr indent="-317500" lvl="1" marL="914400" rtl="0" algn="l">
              <a:spcBef>
                <a:spcPts val="0"/>
              </a:spcBef>
              <a:spcAft>
                <a:spcPts val="0"/>
              </a:spcAft>
              <a:buSzPts val="1400"/>
              <a:buFont typeface="Nunito"/>
              <a:buChar char="○"/>
            </a:pPr>
            <a:r>
              <a:rPr lang="en">
                <a:latin typeface="Nunito"/>
                <a:ea typeface="Nunito"/>
                <a:cs typeface="Nunito"/>
                <a:sym typeface="Nunito"/>
              </a:rPr>
              <a:t>Default should be 10</a:t>
            </a:r>
            <a:endParaRPr>
              <a:latin typeface="Nunito"/>
              <a:ea typeface="Nunito"/>
              <a:cs typeface="Nunito"/>
              <a:sym typeface="Nunito"/>
            </a:endParaRPr>
          </a:p>
          <a:p>
            <a:pPr indent="-317500" lvl="1" marL="914400" rtl="0" algn="l">
              <a:spcBef>
                <a:spcPts val="0"/>
              </a:spcBef>
              <a:spcAft>
                <a:spcPts val="0"/>
              </a:spcAft>
              <a:buSzPts val="1400"/>
              <a:buFont typeface="Nunito"/>
              <a:buChar char="○"/>
            </a:pPr>
            <a:r>
              <a:rPr lang="en">
                <a:latin typeface="Nunito"/>
                <a:ea typeface="Nunito"/>
                <a:cs typeface="Nunito"/>
                <a:sym typeface="Nunito"/>
              </a:rPr>
              <a:t>Scale up and down to make it look professional</a:t>
            </a:r>
            <a:endParaRPr>
              <a:latin typeface="Nunito"/>
              <a:ea typeface="Nunito"/>
              <a:cs typeface="Nunito"/>
              <a:sym typeface="Nunito"/>
            </a:endParaRPr>
          </a:p>
          <a:p>
            <a:pPr indent="-317500" lvl="0" marL="457200" rtl="0" algn="l">
              <a:spcBef>
                <a:spcPts val="0"/>
              </a:spcBef>
              <a:spcAft>
                <a:spcPts val="0"/>
              </a:spcAft>
              <a:buSzPts val="1400"/>
              <a:buFont typeface="Nunito"/>
              <a:buChar char="●"/>
            </a:pPr>
            <a:r>
              <a:rPr lang="en">
                <a:latin typeface="Nunito"/>
                <a:ea typeface="Nunito"/>
                <a:cs typeface="Nunito"/>
                <a:sym typeface="Nunito"/>
              </a:rPr>
              <a:t>Too much feathering is bad, it makes it look like you used a mask</a:t>
            </a:r>
            <a:br>
              <a:rPr lang="en">
                <a:latin typeface="Nunito"/>
                <a:ea typeface="Nunito"/>
                <a:cs typeface="Nunito"/>
                <a:sym typeface="Nunito"/>
              </a:rPr>
            </a:br>
            <a:endParaRPr>
              <a:latin typeface="Nunito"/>
              <a:ea typeface="Nunito"/>
              <a:cs typeface="Nunito"/>
              <a:sym typeface="Nunito"/>
            </a:endParaRPr>
          </a:p>
          <a:p>
            <a:pPr indent="-317500" lvl="0" marL="457200" rtl="0" algn="l">
              <a:spcBef>
                <a:spcPts val="0"/>
              </a:spcBef>
              <a:spcAft>
                <a:spcPts val="0"/>
              </a:spcAft>
              <a:buSzPts val="1400"/>
              <a:buFont typeface="Nunito"/>
              <a:buChar char="●"/>
            </a:pPr>
            <a:r>
              <a:rPr lang="en">
                <a:latin typeface="Nunito"/>
                <a:ea typeface="Nunito"/>
                <a:cs typeface="Nunito"/>
                <a:sym typeface="Nunito"/>
              </a:rPr>
              <a:t>Too little feathering is bad, it makes your mask look choppy.</a:t>
            </a:r>
            <a:endParaRPr>
              <a:latin typeface="Nunito"/>
              <a:ea typeface="Nunito"/>
              <a:cs typeface="Nunito"/>
              <a:sym typeface="Nunito"/>
            </a:endParaRPr>
          </a:p>
        </p:txBody>
      </p:sp>
      <p:pic>
        <p:nvPicPr>
          <p:cNvPr id="8201" name="Google Shape;8201;p40"/>
          <p:cNvPicPr preferRelativeResize="0"/>
          <p:nvPr/>
        </p:nvPicPr>
        <p:blipFill rotWithShape="1">
          <a:blip r:embed="rId3">
            <a:alphaModFix/>
          </a:blip>
          <a:srcRect b="41564" l="24333" r="38079" t="26614"/>
          <a:stretch/>
        </p:blipFill>
        <p:spPr>
          <a:xfrm>
            <a:off x="4397988" y="891288"/>
            <a:ext cx="3784574" cy="1802174"/>
          </a:xfrm>
          <a:prstGeom prst="rect">
            <a:avLst/>
          </a:prstGeom>
          <a:noFill/>
          <a:ln>
            <a:noFill/>
          </a:ln>
        </p:spPr>
      </p:pic>
      <p:pic>
        <p:nvPicPr>
          <p:cNvPr id="8202" name="Google Shape;8202;p40"/>
          <p:cNvPicPr preferRelativeResize="0"/>
          <p:nvPr/>
        </p:nvPicPr>
        <p:blipFill rotWithShape="1">
          <a:blip r:embed="rId4">
            <a:alphaModFix/>
          </a:blip>
          <a:srcRect b="39584" l="4388" r="84096" t="41070"/>
          <a:stretch/>
        </p:blipFill>
        <p:spPr>
          <a:xfrm>
            <a:off x="3942150" y="2897550"/>
            <a:ext cx="1599048" cy="1511001"/>
          </a:xfrm>
          <a:prstGeom prst="rect">
            <a:avLst/>
          </a:prstGeom>
          <a:noFill/>
          <a:ln>
            <a:noFill/>
          </a:ln>
        </p:spPr>
      </p:pic>
      <p:pic>
        <p:nvPicPr>
          <p:cNvPr id="8203" name="Google Shape;8203;p40"/>
          <p:cNvPicPr preferRelativeResize="0"/>
          <p:nvPr/>
        </p:nvPicPr>
        <p:blipFill rotWithShape="1">
          <a:blip r:embed="rId5">
            <a:alphaModFix/>
          </a:blip>
          <a:srcRect b="46676" l="28360" r="39145" t="28218"/>
          <a:stretch/>
        </p:blipFill>
        <p:spPr>
          <a:xfrm>
            <a:off x="5803175" y="3007400"/>
            <a:ext cx="2971200" cy="1291299"/>
          </a:xfrm>
          <a:prstGeom prst="rect">
            <a:avLst/>
          </a:prstGeom>
          <a:noFill/>
          <a:ln>
            <a:noFill/>
          </a:ln>
        </p:spPr>
      </p:pic>
      <p:sp>
        <p:nvSpPr>
          <p:cNvPr id="8204" name="Google Shape;8204;p40"/>
          <p:cNvSpPr/>
          <p:nvPr/>
        </p:nvSpPr>
        <p:spPr>
          <a:xfrm>
            <a:off x="4011300" y="3821175"/>
            <a:ext cx="1458600" cy="4374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8" name="Shape 8208"/>
        <p:cNvGrpSpPr/>
        <p:nvPr/>
      </p:nvGrpSpPr>
      <p:grpSpPr>
        <a:xfrm>
          <a:off x="0" y="0"/>
          <a:ext cx="0" cy="0"/>
          <a:chOff x="0" y="0"/>
          <a:chExt cx="0" cy="0"/>
        </a:xfrm>
      </p:grpSpPr>
      <p:sp>
        <p:nvSpPr>
          <p:cNvPr id="8209" name="Google Shape;8209;p41"/>
          <p:cNvSpPr txBox="1"/>
          <p:nvPr>
            <p:ph type="title"/>
          </p:nvPr>
        </p:nvSpPr>
        <p:spPr>
          <a:xfrm>
            <a:off x="5212025" y="136125"/>
            <a:ext cx="2027100" cy="2061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2400"/>
              <a:t>04</a:t>
            </a:r>
            <a:endParaRPr sz="12400"/>
          </a:p>
        </p:txBody>
      </p:sp>
      <p:sp>
        <p:nvSpPr>
          <p:cNvPr id="8210" name="Google Shape;8210;p41"/>
          <p:cNvSpPr txBox="1"/>
          <p:nvPr>
            <p:ph idx="1" type="body"/>
          </p:nvPr>
        </p:nvSpPr>
        <p:spPr>
          <a:xfrm>
            <a:off x="4733525" y="2260825"/>
            <a:ext cx="2984100" cy="140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Click on the stopwatch (Toggle animation) in front of mask path. This will add a keyframe.</a:t>
            </a:r>
            <a:endParaRPr/>
          </a:p>
          <a:p>
            <a:pPr indent="0" lvl="0" marL="0" rtl="0" algn="r">
              <a:spcBef>
                <a:spcPts val="0"/>
              </a:spcBef>
              <a:spcAft>
                <a:spcPts val="0"/>
              </a:spcAft>
              <a:buNone/>
            </a:pPr>
            <a:r>
              <a:t/>
            </a:r>
            <a:endParaRPr/>
          </a:p>
          <a:p>
            <a:pPr indent="0" lvl="0" marL="0" rtl="0" algn="r">
              <a:spcBef>
                <a:spcPts val="0"/>
              </a:spcBef>
              <a:spcAft>
                <a:spcPts val="0"/>
              </a:spcAft>
              <a:buNone/>
            </a:pPr>
            <a:r>
              <a:t/>
            </a:r>
            <a:endParaRPr/>
          </a:p>
        </p:txBody>
      </p:sp>
      <p:grpSp>
        <p:nvGrpSpPr>
          <p:cNvPr id="8211" name="Google Shape;8211;p41"/>
          <p:cNvGrpSpPr/>
          <p:nvPr/>
        </p:nvGrpSpPr>
        <p:grpSpPr>
          <a:xfrm>
            <a:off x="1516835" y="1160559"/>
            <a:ext cx="2983949" cy="2822382"/>
            <a:chOff x="1121526" y="1341074"/>
            <a:chExt cx="3065806" cy="2648383"/>
          </a:xfrm>
        </p:grpSpPr>
        <p:sp>
          <p:nvSpPr>
            <p:cNvPr id="8212" name="Google Shape;8212;p41"/>
            <p:cNvSpPr/>
            <p:nvPr/>
          </p:nvSpPr>
          <p:spPr>
            <a:xfrm rot="1213492">
              <a:off x="1546399"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rgbClr val="D6EDE4">
                <a:alpha val="5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3" name="Google Shape;8213;p41"/>
            <p:cNvSpPr/>
            <p:nvPr/>
          </p:nvSpPr>
          <p:spPr>
            <a:xfrm rot="1213492">
              <a:off x="1384647"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cap="flat" cmpd="sng" w="19050">
              <a:solidFill>
                <a:srgbClr val="D6ED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14" name="Google Shape;8214;p41"/>
          <p:cNvSpPr txBox="1"/>
          <p:nvPr>
            <p:ph idx="2" type="subTitle"/>
          </p:nvPr>
        </p:nvSpPr>
        <p:spPr>
          <a:xfrm>
            <a:off x="1862350" y="2026600"/>
            <a:ext cx="2027100" cy="525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t>Add animation</a:t>
            </a:r>
            <a:endParaRPr sz="26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8" name="Shape 8218"/>
        <p:cNvGrpSpPr/>
        <p:nvPr/>
      </p:nvGrpSpPr>
      <p:grpSpPr>
        <a:xfrm>
          <a:off x="0" y="0"/>
          <a:ext cx="0" cy="0"/>
          <a:chOff x="0" y="0"/>
          <a:chExt cx="0" cy="0"/>
        </a:xfrm>
      </p:grpSpPr>
      <p:sp>
        <p:nvSpPr>
          <p:cNvPr id="8219" name="Google Shape;8219;p42"/>
          <p:cNvSpPr/>
          <p:nvPr/>
        </p:nvSpPr>
        <p:spPr>
          <a:xfrm>
            <a:off x="4870800" y="2798950"/>
            <a:ext cx="2240700" cy="2208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0" name="Google Shape;8220;p42"/>
          <p:cNvSpPr/>
          <p:nvPr/>
        </p:nvSpPr>
        <p:spPr>
          <a:xfrm>
            <a:off x="4642350" y="570825"/>
            <a:ext cx="2697600" cy="2117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1" name="Google Shape;8221;p42"/>
          <p:cNvSpPr txBox="1"/>
          <p:nvPr>
            <p:ph type="title"/>
          </p:nvPr>
        </p:nvSpPr>
        <p:spPr>
          <a:xfrm>
            <a:off x="702051" y="395000"/>
            <a:ext cx="2697600" cy="573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Mask Path:</a:t>
            </a:r>
            <a:endParaRPr/>
          </a:p>
        </p:txBody>
      </p:sp>
      <p:sp>
        <p:nvSpPr>
          <p:cNvPr id="8222" name="Google Shape;8222;p42"/>
          <p:cNvSpPr txBox="1"/>
          <p:nvPr>
            <p:ph idx="1" type="subTitle"/>
          </p:nvPr>
        </p:nvSpPr>
        <p:spPr>
          <a:xfrm>
            <a:off x="591650" y="1021825"/>
            <a:ext cx="3622200" cy="3585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a:t>Click on the stopwatch in front of “Mask Path”</a:t>
            </a:r>
            <a:endParaRPr/>
          </a:p>
          <a:p>
            <a:pPr indent="-355600" lvl="0" marL="457200" rtl="0" algn="l">
              <a:spcBef>
                <a:spcPts val="0"/>
              </a:spcBef>
              <a:spcAft>
                <a:spcPts val="0"/>
              </a:spcAft>
              <a:buSzPts val="2000"/>
              <a:buChar char="●"/>
            </a:pPr>
            <a:r>
              <a:rPr lang="en"/>
              <a:t>This creates a keyframe that tells Premiere Pro the mask is going to change positions and move throughout the video</a:t>
            </a:r>
            <a:endParaRPr/>
          </a:p>
          <a:p>
            <a:pPr indent="-355600" lvl="0" marL="457200" rtl="0" algn="l">
              <a:spcBef>
                <a:spcPts val="0"/>
              </a:spcBef>
              <a:spcAft>
                <a:spcPts val="0"/>
              </a:spcAft>
              <a:buSzPts val="2000"/>
              <a:buChar char="●"/>
            </a:pPr>
            <a:r>
              <a:rPr lang="en"/>
              <a:t>This allows the mask to follow the movement of the </a:t>
            </a:r>
            <a:r>
              <a:rPr lang="en"/>
              <a:t>object</a:t>
            </a:r>
            <a:r>
              <a:rPr lang="en"/>
              <a:t> in front of the text you’ve added</a:t>
            </a:r>
            <a:endParaRPr/>
          </a:p>
          <a:p>
            <a:pPr indent="-355600" lvl="0" marL="457200" rtl="0" algn="l">
              <a:spcBef>
                <a:spcPts val="0"/>
              </a:spcBef>
              <a:spcAft>
                <a:spcPts val="0"/>
              </a:spcAft>
              <a:buSzPts val="2000"/>
              <a:buChar char="●"/>
            </a:pPr>
            <a:r>
              <a:rPr lang="en"/>
              <a:t>Use keyframes a checkpoints throughout the video to ensure your animation is on track</a:t>
            </a:r>
            <a:endParaRPr/>
          </a:p>
        </p:txBody>
      </p:sp>
      <p:pic>
        <p:nvPicPr>
          <p:cNvPr id="8223" name="Google Shape;8223;p42"/>
          <p:cNvPicPr preferRelativeResize="0"/>
          <p:nvPr/>
        </p:nvPicPr>
        <p:blipFill rotWithShape="1">
          <a:blip r:embed="rId3">
            <a:alphaModFix/>
          </a:blip>
          <a:srcRect b="38994" l="4726" r="78061" t="38430"/>
          <a:stretch/>
        </p:blipFill>
        <p:spPr>
          <a:xfrm>
            <a:off x="4802875" y="752800"/>
            <a:ext cx="2376552" cy="1753450"/>
          </a:xfrm>
          <a:prstGeom prst="rect">
            <a:avLst/>
          </a:prstGeom>
          <a:noFill/>
          <a:ln>
            <a:noFill/>
          </a:ln>
        </p:spPr>
      </p:pic>
      <p:pic>
        <p:nvPicPr>
          <p:cNvPr id="8224" name="Google Shape;8224;p42"/>
          <p:cNvPicPr preferRelativeResize="0"/>
          <p:nvPr/>
        </p:nvPicPr>
        <p:blipFill rotWithShape="1">
          <a:blip r:embed="rId4">
            <a:alphaModFix/>
          </a:blip>
          <a:srcRect b="36416" l="5374" r="73254" t="24409"/>
          <a:stretch/>
        </p:blipFill>
        <p:spPr>
          <a:xfrm>
            <a:off x="4984349" y="2870500"/>
            <a:ext cx="2002925" cy="2065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8" name="Shape 8228"/>
        <p:cNvGrpSpPr/>
        <p:nvPr/>
      </p:nvGrpSpPr>
      <p:grpSpPr>
        <a:xfrm>
          <a:off x="0" y="0"/>
          <a:ext cx="0" cy="0"/>
          <a:chOff x="0" y="0"/>
          <a:chExt cx="0" cy="0"/>
        </a:xfrm>
      </p:grpSpPr>
      <p:sp>
        <p:nvSpPr>
          <p:cNvPr id="8229" name="Google Shape;8229;p43"/>
          <p:cNvSpPr txBox="1"/>
          <p:nvPr>
            <p:ph type="title"/>
          </p:nvPr>
        </p:nvSpPr>
        <p:spPr>
          <a:xfrm>
            <a:off x="5212025" y="136125"/>
            <a:ext cx="2027100" cy="2061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2400"/>
              <a:t>05</a:t>
            </a:r>
            <a:endParaRPr sz="12400"/>
          </a:p>
        </p:txBody>
      </p:sp>
      <p:sp>
        <p:nvSpPr>
          <p:cNvPr id="8230" name="Google Shape;8230;p43"/>
          <p:cNvSpPr txBox="1"/>
          <p:nvPr>
            <p:ph idx="1" type="body"/>
          </p:nvPr>
        </p:nvSpPr>
        <p:spPr>
          <a:xfrm>
            <a:off x="4733525" y="2260825"/>
            <a:ext cx="2984100" cy="140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Skip 3-5 frames forward using the 1-step forward command and then select the mask in effect controls.</a:t>
            </a:r>
            <a:endParaRPr/>
          </a:p>
          <a:p>
            <a:pPr indent="0" lvl="0" marL="0" rtl="0" algn="r">
              <a:spcBef>
                <a:spcPts val="0"/>
              </a:spcBef>
              <a:spcAft>
                <a:spcPts val="0"/>
              </a:spcAft>
              <a:buNone/>
            </a:pPr>
            <a:r>
              <a:t/>
            </a:r>
            <a:endParaRPr/>
          </a:p>
          <a:p>
            <a:pPr indent="0" lvl="0" marL="0" rtl="0" algn="r">
              <a:spcBef>
                <a:spcPts val="0"/>
              </a:spcBef>
              <a:spcAft>
                <a:spcPts val="0"/>
              </a:spcAft>
              <a:buNone/>
            </a:pPr>
            <a:r>
              <a:t/>
            </a:r>
            <a:endParaRPr/>
          </a:p>
        </p:txBody>
      </p:sp>
      <p:grpSp>
        <p:nvGrpSpPr>
          <p:cNvPr id="8231" name="Google Shape;8231;p43"/>
          <p:cNvGrpSpPr/>
          <p:nvPr/>
        </p:nvGrpSpPr>
        <p:grpSpPr>
          <a:xfrm>
            <a:off x="1516835" y="1160559"/>
            <a:ext cx="2983949" cy="2822382"/>
            <a:chOff x="1121526" y="1341074"/>
            <a:chExt cx="3065806" cy="2648383"/>
          </a:xfrm>
        </p:grpSpPr>
        <p:sp>
          <p:nvSpPr>
            <p:cNvPr id="8232" name="Google Shape;8232;p43"/>
            <p:cNvSpPr/>
            <p:nvPr/>
          </p:nvSpPr>
          <p:spPr>
            <a:xfrm rot="1213492">
              <a:off x="1546399"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rgbClr val="D6EDE4">
                <a:alpha val="5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3" name="Google Shape;8233;p43"/>
            <p:cNvSpPr/>
            <p:nvPr/>
          </p:nvSpPr>
          <p:spPr>
            <a:xfrm rot="1213492">
              <a:off x="1384647"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cap="flat" cmpd="sng" w="19050">
              <a:solidFill>
                <a:srgbClr val="D6ED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34" name="Google Shape;8234;p43"/>
          <p:cNvSpPr txBox="1"/>
          <p:nvPr>
            <p:ph idx="2" type="subTitle"/>
          </p:nvPr>
        </p:nvSpPr>
        <p:spPr>
          <a:xfrm>
            <a:off x="1862350" y="2026600"/>
            <a:ext cx="2027100" cy="525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t>Add keyframes</a:t>
            </a:r>
            <a:endParaRPr sz="26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8" name="Shape 8238"/>
        <p:cNvGrpSpPr/>
        <p:nvPr/>
      </p:nvGrpSpPr>
      <p:grpSpPr>
        <a:xfrm>
          <a:off x="0" y="0"/>
          <a:ext cx="0" cy="0"/>
          <a:chOff x="0" y="0"/>
          <a:chExt cx="0" cy="0"/>
        </a:xfrm>
      </p:grpSpPr>
      <p:sp>
        <p:nvSpPr>
          <p:cNvPr id="8239" name="Google Shape;8239;p44"/>
          <p:cNvSpPr/>
          <p:nvPr/>
        </p:nvSpPr>
        <p:spPr>
          <a:xfrm>
            <a:off x="784725" y="1237175"/>
            <a:ext cx="7325700" cy="2708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40" name="Google Shape;8240;p44"/>
          <p:cNvPicPr preferRelativeResize="0"/>
          <p:nvPr/>
        </p:nvPicPr>
        <p:blipFill rotWithShape="1">
          <a:blip r:embed="rId3">
            <a:alphaModFix/>
          </a:blip>
          <a:srcRect b="39328" l="4637" r="38740" t="25440"/>
          <a:stretch/>
        </p:blipFill>
        <p:spPr>
          <a:xfrm>
            <a:off x="857125" y="1315100"/>
            <a:ext cx="7180901" cy="2513300"/>
          </a:xfrm>
          <a:prstGeom prst="rect">
            <a:avLst/>
          </a:prstGeom>
          <a:noFill/>
          <a:ln>
            <a:noFill/>
          </a:ln>
        </p:spPr>
      </p:pic>
      <p:sp>
        <p:nvSpPr>
          <p:cNvPr id="8241" name="Google Shape;8241;p44"/>
          <p:cNvSpPr/>
          <p:nvPr/>
        </p:nvSpPr>
        <p:spPr>
          <a:xfrm rot="10800000">
            <a:off x="1895125" y="3041725"/>
            <a:ext cx="1730700" cy="311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5" name="Shape 8245"/>
        <p:cNvGrpSpPr/>
        <p:nvPr/>
      </p:nvGrpSpPr>
      <p:grpSpPr>
        <a:xfrm>
          <a:off x="0" y="0"/>
          <a:ext cx="0" cy="0"/>
          <a:chOff x="0" y="0"/>
          <a:chExt cx="0" cy="0"/>
        </a:xfrm>
      </p:grpSpPr>
      <p:sp>
        <p:nvSpPr>
          <p:cNvPr id="8246" name="Google Shape;8246;p45"/>
          <p:cNvSpPr/>
          <p:nvPr/>
        </p:nvSpPr>
        <p:spPr>
          <a:xfrm>
            <a:off x="1551375" y="2722450"/>
            <a:ext cx="5328300" cy="2158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7" name="Google Shape;8247;p45"/>
          <p:cNvSpPr/>
          <p:nvPr/>
        </p:nvSpPr>
        <p:spPr>
          <a:xfrm>
            <a:off x="4594700" y="631975"/>
            <a:ext cx="3772500" cy="1752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8" name="Google Shape;8248;p45"/>
          <p:cNvSpPr txBox="1"/>
          <p:nvPr>
            <p:ph type="title"/>
          </p:nvPr>
        </p:nvSpPr>
        <p:spPr>
          <a:xfrm>
            <a:off x="798325" y="182725"/>
            <a:ext cx="4045200" cy="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Keyframes</a:t>
            </a:r>
            <a:r>
              <a:rPr lang="en"/>
              <a:t>!</a:t>
            </a:r>
            <a:endParaRPr/>
          </a:p>
        </p:txBody>
      </p:sp>
      <p:sp>
        <p:nvSpPr>
          <p:cNvPr id="8249" name="Google Shape;8249;p45"/>
          <p:cNvSpPr txBox="1"/>
          <p:nvPr>
            <p:ph idx="1" type="subTitle"/>
          </p:nvPr>
        </p:nvSpPr>
        <p:spPr>
          <a:xfrm>
            <a:off x="540175" y="775825"/>
            <a:ext cx="4045200" cy="17523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en"/>
              <a:t>Create a new keyframe by moving the mask forward to outline the object you initially masked.</a:t>
            </a:r>
            <a:endParaRPr/>
          </a:p>
          <a:p>
            <a:pPr indent="0" lvl="0" marL="0" rtl="0" algn="l">
              <a:spcBef>
                <a:spcPts val="0"/>
              </a:spcBef>
              <a:spcAft>
                <a:spcPts val="0"/>
              </a:spcAft>
              <a:buNone/>
            </a:pPr>
            <a:r>
              <a:t/>
            </a:r>
            <a:endParaRPr/>
          </a:p>
          <a:p>
            <a:pPr indent="-361950" lvl="0" marL="457200" rtl="0" algn="l">
              <a:spcBef>
                <a:spcPts val="0"/>
              </a:spcBef>
              <a:spcAft>
                <a:spcPts val="0"/>
              </a:spcAft>
              <a:buSzPts val="2100"/>
              <a:buChar char="●"/>
            </a:pPr>
            <a:r>
              <a:rPr lang="en"/>
              <a:t>The new keyframe pops up beside the old keyframe. This tells Premiere to animate the object seamlessly throughout frames.</a:t>
            </a:r>
            <a:endParaRPr/>
          </a:p>
        </p:txBody>
      </p:sp>
      <p:sp>
        <p:nvSpPr>
          <p:cNvPr id="8250" name="Google Shape;8250;p45"/>
          <p:cNvSpPr/>
          <p:nvPr/>
        </p:nvSpPr>
        <p:spPr>
          <a:xfrm>
            <a:off x="8720273" y="0"/>
            <a:ext cx="132015" cy="432976"/>
          </a:xfrm>
          <a:custGeom>
            <a:rect b="b" l="l" r="r" t="t"/>
            <a:pathLst>
              <a:path extrusionOk="0" h="7773" w="2370">
                <a:moveTo>
                  <a:pt x="301" y="1"/>
                </a:moveTo>
                <a:cubicBezTo>
                  <a:pt x="1125" y="3496"/>
                  <a:pt x="59" y="7642"/>
                  <a:pt x="2" y="7770"/>
                </a:cubicBezTo>
                <a:lnTo>
                  <a:pt x="2" y="7770"/>
                </a:lnTo>
                <a:cubicBezTo>
                  <a:pt x="1402" y="5269"/>
                  <a:pt x="2236" y="2635"/>
                  <a:pt x="2369" y="1"/>
                </a:cubicBezTo>
                <a:close/>
                <a:moveTo>
                  <a:pt x="2" y="7770"/>
                </a:moveTo>
                <a:cubicBezTo>
                  <a:pt x="2" y="7771"/>
                  <a:pt x="1" y="7772"/>
                  <a:pt x="1" y="7773"/>
                </a:cubicBezTo>
                <a:cubicBezTo>
                  <a:pt x="1" y="7772"/>
                  <a:pt x="2" y="7771"/>
                  <a:pt x="2" y="7770"/>
                </a:cubicBezTo>
                <a:close/>
              </a:path>
            </a:pathLst>
          </a:custGeom>
          <a:solidFill>
            <a:srgbClr val="749C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51" name="Google Shape;8251;p45"/>
          <p:cNvPicPr preferRelativeResize="0"/>
          <p:nvPr/>
        </p:nvPicPr>
        <p:blipFill rotWithShape="1">
          <a:blip r:embed="rId3">
            <a:alphaModFix/>
          </a:blip>
          <a:srcRect b="41585" l="22912" r="38266" t="27462"/>
          <a:stretch/>
        </p:blipFill>
        <p:spPr>
          <a:xfrm>
            <a:off x="4730788" y="725412"/>
            <a:ext cx="3490598" cy="1565425"/>
          </a:xfrm>
          <a:prstGeom prst="rect">
            <a:avLst/>
          </a:prstGeom>
          <a:noFill/>
          <a:ln>
            <a:noFill/>
          </a:ln>
        </p:spPr>
      </p:pic>
      <p:pic>
        <p:nvPicPr>
          <p:cNvPr id="8252" name="Google Shape;8252;p45"/>
          <p:cNvPicPr preferRelativeResize="0"/>
          <p:nvPr/>
        </p:nvPicPr>
        <p:blipFill rotWithShape="1">
          <a:blip r:embed="rId4">
            <a:alphaModFix/>
          </a:blip>
          <a:srcRect b="36632" l="4843" r="38373" t="24196"/>
          <a:stretch/>
        </p:blipFill>
        <p:spPr>
          <a:xfrm>
            <a:off x="1629150" y="2800375"/>
            <a:ext cx="5192098" cy="20147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6" name="Shape 8256"/>
        <p:cNvGrpSpPr/>
        <p:nvPr/>
      </p:nvGrpSpPr>
      <p:grpSpPr>
        <a:xfrm>
          <a:off x="0" y="0"/>
          <a:ext cx="0" cy="0"/>
          <a:chOff x="0" y="0"/>
          <a:chExt cx="0" cy="0"/>
        </a:xfrm>
      </p:grpSpPr>
      <p:sp>
        <p:nvSpPr>
          <p:cNvPr id="8257" name="Google Shape;8257;p46"/>
          <p:cNvSpPr/>
          <p:nvPr/>
        </p:nvSpPr>
        <p:spPr>
          <a:xfrm>
            <a:off x="4905825" y="826475"/>
            <a:ext cx="2625300" cy="3169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8" name="Google Shape;8258;p46"/>
          <p:cNvSpPr txBox="1"/>
          <p:nvPr>
            <p:ph idx="21" type="title"/>
          </p:nvPr>
        </p:nvSpPr>
        <p:spPr>
          <a:xfrm>
            <a:off x="996025" y="696650"/>
            <a:ext cx="5723400" cy="5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a:t>
            </a:r>
            <a:endParaRPr/>
          </a:p>
        </p:txBody>
      </p:sp>
      <p:sp>
        <p:nvSpPr>
          <p:cNvPr id="8259" name="Google Shape;8259;p46"/>
          <p:cNvSpPr txBox="1"/>
          <p:nvPr>
            <p:ph idx="2" type="subTitle"/>
          </p:nvPr>
        </p:nvSpPr>
        <p:spPr>
          <a:xfrm>
            <a:off x="927975" y="1350350"/>
            <a:ext cx="3657000" cy="26460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a:t>You can also use the “track selected mask forward” button to let Premiere automatically animate this for you.</a:t>
            </a:r>
            <a:endParaRPr/>
          </a:p>
          <a:p>
            <a:pPr indent="0" lvl="0" marL="0" rtl="0" algn="l">
              <a:spcBef>
                <a:spcPts val="0"/>
              </a:spcBef>
              <a:spcAft>
                <a:spcPts val="0"/>
              </a:spcAft>
              <a:buNone/>
            </a:pPr>
            <a:r>
              <a:t/>
            </a:r>
            <a:endParaRPr/>
          </a:p>
          <a:p>
            <a:pPr indent="-355600" lvl="0" marL="457200" rtl="0" algn="l">
              <a:spcBef>
                <a:spcPts val="0"/>
              </a:spcBef>
              <a:spcAft>
                <a:spcPts val="0"/>
              </a:spcAft>
              <a:buSzPts val="2000"/>
              <a:buChar char="●"/>
            </a:pPr>
            <a:r>
              <a:rPr lang="en"/>
              <a:t>This means you don’t have to keyframe</a:t>
            </a:r>
            <a:endParaRPr/>
          </a:p>
          <a:p>
            <a:pPr indent="0" lvl="0" marL="0" rtl="0" algn="l">
              <a:spcBef>
                <a:spcPts val="0"/>
              </a:spcBef>
              <a:spcAft>
                <a:spcPts val="0"/>
              </a:spcAft>
              <a:buNone/>
            </a:pPr>
            <a:r>
              <a:t/>
            </a:r>
            <a:endParaRPr/>
          </a:p>
          <a:p>
            <a:pPr indent="-355600" lvl="0" marL="457200" rtl="0" algn="l">
              <a:spcBef>
                <a:spcPts val="0"/>
              </a:spcBef>
              <a:spcAft>
                <a:spcPts val="0"/>
              </a:spcAft>
              <a:buSzPts val="2000"/>
              <a:buChar char="●"/>
            </a:pPr>
            <a:r>
              <a:rPr lang="en"/>
              <a:t>However, you lose control over the process, which is why many do it manually</a:t>
            </a:r>
            <a:endParaRPr/>
          </a:p>
        </p:txBody>
      </p:sp>
      <p:pic>
        <p:nvPicPr>
          <p:cNvPr id="8260" name="Google Shape;8260;p46"/>
          <p:cNvPicPr preferRelativeResize="0"/>
          <p:nvPr/>
        </p:nvPicPr>
        <p:blipFill rotWithShape="1">
          <a:blip r:embed="rId3">
            <a:alphaModFix/>
          </a:blip>
          <a:srcRect b="37619" l="4279" r="78507" t="24738"/>
          <a:stretch/>
        </p:blipFill>
        <p:spPr>
          <a:xfrm>
            <a:off x="5003050" y="932325"/>
            <a:ext cx="2427600" cy="29860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9" name="Shape 7899"/>
        <p:cNvGrpSpPr/>
        <p:nvPr/>
      </p:nvGrpSpPr>
      <p:grpSpPr>
        <a:xfrm>
          <a:off x="0" y="0"/>
          <a:ext cx="0" cy="0"/>
          <a:chOff x="0" y="0"/>
          <a:chExt cx="0" cy="0"/>
        </a:xfrm>
      </p:grpSpPr>
      <p:sp>
        <p:nvSpPr>
          <p:cNvPr id="7900" name="Google Shape;7900;p29"/>
          <p:cNvSpPr txBox="1"/>
          <p:nvPr>
            <p:ph type="title"/>
          </p:nvPr>
        </p:nvSpPr>
        <p:spPr>
          <a:xfrm>
            <a:off x="927975" y="521625"/>
            <a:ext cx="5723400" cy="5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You Begin</a:t>
            </a:r>
            <a:endParaRPr/>
          </a:p>
        </p:txBody>
      </p:sp>
      <p:sp>
        <p:nvSpPr>
          <p:cNvPr id="7901" name="Google Shape;7901;p29"/>
          <p:cNvSpPr txBox="1"/>
          <p:nvPr>
            <p:ph idx="1" type="body"/>
          </p:nvPr>
        </p:nvSpPr>
        <p:spPr>
          <a:xfrm>
            <a:off x="939150" y="1142825"/>
            <a:ext cx="7455900" cy="363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sz="2100"/>
          </a:p>
          <a:p>
            <a:pPr indent="0" lvl="0" marL="0" rtl="0" algn="ctr">
              <a:spcBef>
                <a:spcPts val="1600"/>
              </a:spcBef>
              <a:spcAft>
                <a:spcPts val="1600"/>
              </a:spcAft>
              <a:buNone/>
            </a:pPr>
            <a:r>
              <a:rPr lang="en" sz="2100"/>
              <a:t>You must import the video you will be using into Premiere. Once you have sliced, diced, and arranged your video to look the way you want it, you can then move forward with this effect. Please do not attempt to use this effect until you’ve completed the necessary steps in the editing process first.</a:t>
            </a:r>
            <a:endParaRPr sz="21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4" name="Shape 8264"/>
        <p:cNvGrpSpPr/>
        <p:nvPr/>
      </p:nvGrpSpPr>
      <p:grpSpPr>
        <a:xfrm>
          <a:off x="0" y="0"/>
          <a:ext cx="0" cy="0"/>
          <a:chOff x="0" y="0"/>
          <a:chExt cx="0" cy="0"/>
        </a:xfrm>
      </p:grpSpPr>
      <p:sp>
        <p:nvSpPr>
          <p:cNvPr id="8265" name="Google Shape;8265;p47"/>
          <p:cNvSpPr/>
          <p:nvPr/>
        </p:nvSpPr>
        <p:spPr>
          <a:xfrm>
            <a:off x="1716650" y="2187700"/>
            <a:ext cx="5979600" cy="2508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6" name="Google Shape;8266;p47"/>
          <p:cNvSpPr txBox="1"/>
          <p:nvPr/>
        </p:nvSpPr>
        <p:spPr>
          <a:xfrm>
            <a:off x="1148750" y="1110500"/>
            <a:ext cx="6306600" cy="11397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chemeClr val="accent2"/>
              </a:buClr>
              <a:buSzPts val="1400"/>
              <a:buFont typeface="Roboto"/>
              <a:buChar char="●"/>
            </a:pPr>
            <a:r>
              <a:rPr lang="en">
                <a:solidFill>
                  <a:schemeClr val="accent2"/>
                </a:solidFill>
                <a:latin typeface="Roboto"/>
                <a:ea typeface="Roboto"/>
                <a:cs typeface="Roboto"/>
                <a:sym typeface="Roboto"/>
              </a:rPr>
              <a:t>If your tracking looks abnormal in either manual or automatic mode, go back to the keyframe and change its position!</a:t>
            </a:r>
            <a:endParaRPr>
              <a:solidFill>
                <a:schemeClr val="accent2"/>
              </a:solidFill>
              <a:latin typeface="Roboto"/>
              <a:ea typeface="Roboto"/>
              <a:cs typeface="Roboto"/>
              <a:sym typeface="Roboto"/>
            </a:endParaRPr>
          </a:p>
        </p:txBody>
      </p:sp>
      <p:sp>
        <p:nvSpPr>
          <p:cNvPr id="8267" name="Google Shape;8267;p47"/>
          <p:cNvSpPr txBox="1"/>
          <p:nvPr>
            <p:ph type="title"/>
          </p:nvPr>
        </p:nvSpPr>
        <p:spPr>
          <a:xfrm>
            <a:off x="927975" y="521625"/>
            <a:ext cx="5723400" cy="5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 Tracking Properly?</a:t>
            </a:r>
            <a:endParaRPr/>
          </a:p>
        </p:txBody>
      </p:sp>
      <p:pic>
        <p:nvPicPr>
          <p:cNvPr id="8268" name="Google Shape;8268;p47"/>
          <p:cNvPicPr preferRelativeResize="0"/>
          <p:nvPr/>
        </p:nvPicPr>
        <p:blipFill rotWithShape="1">
          <a:blip r:embed="rId3">
            <a:alphaModFix/>
          </a:blip>
          <a:srcRect b="38354" l="4943" r="44411" t="24903"/>
          <a:stretch/>
        </p:blipFill>
        <p:spPr>
          <a:xfrm>
            <a:off x="1785300" y="2250200"/>
            <a:ext cx="5824949" cy="23769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2" name="Shape 8272"/>
        <p:cNvGrpSpPr/>
        <p:nvPr/>
      </p:nvGrpSpPr>
      <p:grpSpPr>
        <a:xfrm>
          <a:off x="0" y="0"/>
          <a:ext cx="0" cy="0"/>
          <a:chOff x="0" y="0"/>
          <a:chExt cx="0" cy="0"/>
        </a:xfrm>
      </p:grpSpPr>
      <p:sp>
        <p:nvSpPr>
          <p:cNvPr id="8273" name="Google Shape;8273;p48"/>
          <p:cNvSpPr/>
          <p:nvPr/>
        </p:nvSpPr>
        <p:spPr>
          <a:xfrm>
            <a:off x="1093200" y="2134825"/>
            <a:ext cx="6957600" cy="2533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4" name="Google Shape;8274;p48"/>
          <p:cNvSpPr txBox="1"/>
          <p:nvPr>
            <p:ph type="title"/>
          </p:nvPr>
        </p:nvSpPr>
        <p:spPr>
          <a:xfrm>
            <a:off x="927975" y="521625"/>
            <a:ext cx="5723400" cy="5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Beginning.</a:t>
            </a:r>
            <a:endParaRPr/>
          </a:p>
        </p:txBody>
      </p:sp>
      <p:sp>
        <p:nvSpPr>
          <p:cNvPr id="8275" name="Google Shape;8275;p48"/>
          <p:cNvSpPr txBox="1"/>
          <p:nvPr>
            <p:ph idx="4294967295" type="subTitle"/>
          </p:nvPr>
        </p:nvSpPr>
        <p:spPr>
          <a:xfrm>
            <a:off x="967875" y="1279825"/>
            <a:ext cx="7533300" cy="1691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Font typeface="Nunito"/>
              <a:buChar char="●"/>
            </a:pPr>
            <a:r>
              <a:rPr lang="en" sz="1400">
                <a:latin typeface="Nunito"/>
                <a:ea typeface="Nunito"/>
                <a:cs typeface="Nunito"/>
                <a:sym typeface="Nunito"/>
              </a:rPr>
              <a:t>Now go back to your first keyframe and work backwards</a:t>
            </a:r>
            <a:br>
              <a:rPr lang="en" sz="1400">
                <a:latin typeface="Nunito"/>
                <a:ea typeface="Nunito"/>
                <a:cs typeface="Nunito"/>
                <a:sym typeface="Nunito"/>
              </a:rPr>
            </a:br>
            <a:endParaRPr sz="1400">
              <a:latin typeface="Nunito"/>
              <a:ea typeface="Nunito"/>
              <a:cs typeface="Nunito"/>
              <a:sym typeface="Nunito"/>
            </a:endParaRPr>
          </a:p>
          <a:p>
            <a:pPr indent="-317500" lvl="0" marL="457200" rtl="0" algn="l">
              <a:spcBef>
                <a:spcPts val="0"/>
              </a:spcBef>
              <a:spcAft>
                <a:spcPts val="0"/>
              </a:spcAft>
              <a:buSzPts val="1400"/>
              <a:buFont typeface="Nunito"/>
              <a:buChar char="●"/>
            </a:pPr>
            <a:r>
              <a:rPr lang="en" sz="1400">
                <a:latin typeface="Nunito"/>
                <a:ea typeface="Nunito"/>
                <a:cs typeface="Nunito"/>
                <a:sym typeface="Nunito"/>
              </a:rPr>
              <a:t>You can also do this automatically with “track selected mask backward”</a:t>
            </a:r>
            <a:endParaRPr sz="1400">
              <a:latin typeface="Nunito"/>
              <a:ea typeface="Nunito"/>
              <a:cs typeface="Nunito"/>
              <a:sym typeface="Nunito"/>
            </a:endParaRPr>
          </a:p>
        </p:txBody>
      </p:sp>
      <p:pic>
        <p:nvPicPr>
          <p:cNvPr id="8276" name="Google Shape;8276;p48"/>
          <p:cNvPicPr preferRelativeResize="0"/>
          <p:nvPr/>
        </p:nvPicPr>
        <p:blipFill rotWithShape="1">
          <a:blip r:embed="rId3">
            <a:alphaModFix/>
          </a:blip>
          <a:srcRect b="41167" l="4006" r="40036" t="24497"/>
          <a:stretch/>
        </p:blipFill>
        <p:spPr>
          <a:xfrm>
            <a:off x="1158975" y="2220025"/>
            <a:ext cx="6802675" cy="23481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5" name="Shape 7905"/>
        <p:cNvGrpSpPr/>
        <p:nvPr/>
      </p:nvGrpSpPr>
      <p:grpSpPr>
        <a:xfrm>
          <a:off x="0" y="0"/>
          <a:ext cx="0" cy="0"/>
          <a:chOff x="0" y="0"/>
          <a:chExt cx="0" cy="0"/>
        </a:xfrm>
      </p:grpSpPr>
      <p:sp>
        <p:nvSpPr>
          <p:cNvPr id="7906" name="Google Shape;7906;p30"/>
          <p:cNvSpPr txBox="1"/>
          <p:nvPr>
            <p:ph idx="1" type="subTitle"/>
          </p:nvPr>
        </p:nvSpPr>
        <p:spPr>
          <a:xfrm>
            <a:off x="4926486" y="2672943"/>
            <a:ext cx="3013800" cy="65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Decide Where to Add Your Text</a:t>
            </a:r>
            <a:endParaRPr/>
          </a:p>
        </p:txBody>
      </p:sp>
      <p:sp>
        <p:nvSpPr>
          <p:cNvPr id="7907" name="Google Shape;7907;p30"/>
          <p:cNvSpPr txBox="1"/>
          <p:nvPr>
            <p:ph idx="2" type="subTitle"/>
          </p:nvPr>
        </p:nvSpPr>
        <p:spPr>
          <a:xfrm>
            <a:off x="4677036" y="3492293"/>
            <a:ext cx="3512700" cy="591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placement will be the most effective?</a:t>
            </a:r>
            <a:endParaRPr/>
          </a:p>
        </p:txBody>
      </p:sp>
      <p:sp>
        <p:nvSpPr>
          <p:cNvPr id="7908" name="Google Shape;7908;p30"/>
          <p:cNvSpPr txBox="1"/>
          <p:nvPr>
            <p:ph type="title"/>
          </p:nvPr>
        </p:nvSpPr>
        <p:spPr>
          <a:xfrm>
            <a:off x="5195586" y="1139607"/>
            <a:ext cx="2475600" cy="1154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grpSp>
        <p:nvGrpSpPr>
          <p:cNvPr id="7909" name="Google Shape;7909;p30"/>
          <p:cNvGrpSpPr/>
          <p:nvPr/>
        </p:nvGrpSpPr>
        <p:grpSpPr>
          <a:xfrm>
            <a:off x="-808211" y="-207656"/>
            <a:ext cx="5398814" cy="5411253"/>
            <a:chOff x="-808211" y="-207656"/>
            <a:chExt cx="5398814" cy="5411253"/>
          </a:xfrm>
        </p:grpSpPr>
        <p:sp>
          <p:nvSpPr>
            <p:cNvPr id="7910" name="Google Shape;7910;p30"/>
            <p:cNvSpPr/>
            <p:nvPr/>
          </p:nvSpPr>
          <p:spPr>
            <a:xfrm>
              <a:off x="2854476" y="319381"/>
              <a:ext cx="1488116" cy="636064"/>
            </a:xfrm>
            <a:custGeom>
              <a:rect b="b" l="l" r="r" t="t"/>
              <a:pathLst>
                <a:path extrusionOk="0" h="14677" w="33535">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1" name="Google Shape;7911;p30"/>
            <p:cNvSpPr/>
            <p:nvPr/>
          </p:nvSpPr>
          <p:spPr>
            <a:xfrm>
              <a:off x="361496" y="2438741"/>
              <a:ext cx="1164991" cy="498756"/>
            </a:xfrm>
            <a:custGeom>
              <a:rect b="b" l="l" r="r" t="t"/>
              <a:pathLst>
                <a:path extrusionOk="0" h="10622" w="24229">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2" name="Google Shape;7912;p30"/>
            <p:cNvSpPr/>
            <p:nvPr/>
          </p:nvSpPr>
          <p:spPr>
            <a:xfrm>
              <a:off x="3673648" y="3658100"/>
              <a:ext cx="916954" cy="392236"/>
            </a:xfrm>
            <a:custGeom>
              <a:rect b="b" l="l" r="r" t="t"/>
              <a:pathLst>
                <a:path extrusionOk="0" h="12029" w="27464">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13" name="Google Shape;7913;p30"/>
            <p:cNvGrpSpPr/>
            <p:nvPr/>
          </p:nvGrpSpPr>
          <p:grpSpPr>
            <a:xfrm>
              <a:off x="-808211" y="-207656"/>
              <a:ext cx="2661233" cy="1899261"/>
              <a:chOff x="-1136987" y="-301140"/>
              <a:chExt cx="3524812" cy="2515578"/>
            </a:xfrm>
          </p:grpSpPr>
          <p:sp>
            <p:nvSpPr>
              <p:cNvPr id="7914" name="Google Shape;7914;p30"/>
              <p:cNvSpPr/>
              <p:nvPr/>
            </p:nvSpPr>
            <p:spPr>
              <a:xfrm>
                <a:off x="-1136987" y="-301140"/>
                <a:ext cx="3005839" cy="2515578"/>
              </a:xfrm>
              <a:custGeom>
                <a:rect b="b" l="l" r="r" t="t"/>
                <a:pathLst>
                  <a:path extrusionOk="0" h="81954" w="95636">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5" name="Google Shape;7915;p30"/>
              <p:cNvSpPr/>
              <p:nvPr/>
            </p:nvSpPr>
            <p:spPr>
              <a:xfrm>
                <a:off x="-230106" y="1084586"/>
                <a:ext cx="1746691" cy="1129852"/>
              </a:xfrm>
              <a:custGeom>
                <a:rect b="b" l="l" r="r" t="t"/>
                <a:pathLst>
                  <a:path extrusionOk="0" h="36809" w="55574">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6" name="Google Shape;7916;p30"/>
              <p:cNvSpPr/>
              <p:nvPr/>
            </p:nvSpPr>
            <p:spPr>
              <a:xfrm>
                <a:off x="1575862" y="1559131"/>
                <a:ext cx="188171" cy="207928"/>
              </a:xfrm>
              <a:custGeom>
                <a:rect b="b" l="l" r="r" t="t"/>
                <a:pathLst>
                  <a:path extrusionOk="0" h="6774" w="5987">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7" name="Google Shape;7917;p30"/>
              <p:cNvSpPr/>
              <p:nvPr/>
            </p:nvSpPr>
            <p:spPr>
              <a:xfrm>
                <a:off x="1755610" y="1490527"/>
                <a:ext cx="148884" cy="136255"/>
              </a:xfrm>
              <a:custGeom>
                <a:rect b="b" l="l" r="r" t="t"/>
                <a:pathLst>
                  <a:path extrusionOk="0" h="4439" w="4737">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8" name="Google Shape;7918;p30"/>
              <p:cNvSpPr/>
              <p:nvPr/>
            </p:nvSpPr>
            <p:spPr>
              <a:xfrm>
                <a:off x="1867784" y="1388129"/>
                <a:ext cx="176479" cy="138158"/>
              </a:xfrm>
              <a:custGeom>
                <a:rect b="b" l="l" r="r" t="t"/>
                <a:pathLst>
                  <a:path extrusionOk="0" h="4501" w="5615">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9" name="Google Shape;7919;p30"/>
              <p:cNvSpPr/>
              <p:nvPr/>
            </p:nvSpPr>
            <p:spPr>
              <a:xfrm>
                <a:off x="1795244" y="1680959"/>
                <a:ext cx="162745" cy="157496"/>
              </a:xfrm>
              <a:custGeom>
                <a:rect b="b" l="l" r="r" t="t"/>
                <a:pathLst>
                  <a:path extrusionOk="0" h="5131" w="5178">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0" name="Google Shape;7920;p30"/>
              <p:cNvSpPr/>
              <p:nvPr/>
            </p:nvSpPr>
            <p:spPr>
              <a:xfrm>
                <a:off x="1952708" y="1627734"/>
                <a:ext cx="112928" cy="128090"/>
              </a:xfrm>
              <a:custGeom>
                <a:rect b="b" l="l" r="r" t="t"/>
                <a:pathLst>
                  <a:path extrusionOk="0" h="4173" w="3593">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1" name="Google Shape;7921;p30"/>
              <p:cNvSpPr/>
              <p:nvPr/>
            </p:nvSpPr>
            <p:spPr>
              <a:xfrm>
                <a:off x="-15187" y="1443441"/>
                <a:ext cx="60848" cy="46104"/>
              </a:xfrm>
              <a:custGeom>
                <a:rect b="b" l="l" r="r" t="t"/>
                <a:pathLst>
                  <a:path extrusionOk="0" h="1502" w="1936">
                    <a:moveTo>
                      <a:pt x="968" y="0"/>
                    </a:moveTo>
                    <a:cubicBezTo>
                      <a:pt x="1" y="0"/>
                      <a:pt x="1" y="1501"/>
                      <a:pt x="968" y="1501"/>
                    </a:cubicBezTo>
                    <a:cubicBezTo>
                      <a:pt x="1936" y="1501"/>
                      <a:pt x="1936" y="0"/>
                      <a:pt x="9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2" name="Google Shape;7922;p30"/>
              <p:cNvSpPr/>
              <p:nvPr/>
            </p:nvSpPr>
            <p:spPr>
              <a:xfrm>
                <a:off x="116913" y="1461858"/>
                <a:ext cx="60848" cy="46104"/>
              </a:xfrm>
              <a:custGeom>
                <a:rect b="b" l="l" r="r" t="t"/>
                <a:pathLst>
                  <a:path extrusionOk="0" h="1502" w="1936">
                    <a:moveTo>
                      <a:pt x="968" y="0"/>
                    </a:moveTo>
                    <a:cubicBezTo>
                      <a:pt x="1" y="0"/>
                      <a:pt x="1" y="1502"/>
                      <a:pt x="968" y="1502"/>
                    </a:cubicBezTo>
                    <a:cubicBezTo>
                      <a:pt x="1936" y="1502"/>
                      <a:pt x="1936" y="0"/>
                      <a:pt x="9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3" name="Google Shape;7923;p30"/>
              <p:cNvSpPr/>
              <p:nvPr/>
            </p:nvSpPr>
            <p:spPr>
              <a:xfrm>
                <a:off x="79197" y="1351264"/>
                <a:ext cx="60817" cy="46104"/>
              </a:xfrm>
              <a:custGeom>
                <a:rect b="b" l="l" r="r" t="t"/>
                <a:pathLst>
                  <a:path extrusionOk="0" h="1502" w="1935">
                    <a:moveTo>
                      <a:pt x="967" y="1"/>
                    </a:moveTo>
                    <a:cubicBezTo>
                      <a:pt x="0" y="1"/>
                      <a:pt x="0" y="1502"/>
                      <a:pt x="967" y="1502"/>
                    </a:cubicBezTo>
                    <a:cubicBezTo>
                      <a:pt x="1935" y="1502"/>
                      <a:pt x="1935" y="1"/>
                      <a:pt x="96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4" name="Google Shape;7924;p30"/>
              <p:cNvSpPr/>
              <p:nvPr/>
            </p:nvSpPr>
            <p:spPr>
              <a:xfrm>
                <a:off x="513214" y="669344"/>
                <a:ext cx="60848" cy="46135"/>
              </a:xfrm>
              <a:custGeom>
                <a:rect b="b" l="l" r="r" t="t"/>
                <a:pathLst>
                  <a:path extrusionOk="0" h="1503" w="1936">
                    <a:moveTo>
                      <a:pt x="968" y="1"/>
                    </a:moveTo>
                    <a:cubicBezTo>
                      <a:pt x="1" y="1"/>
                      <a:pt x="1" y="1502"/>
                      <a:pt x="968" y="1502"/>
                    </a:cubicBezTo>
                    <a:cubicBezTo>
                      <a:pt x="1936" y="1502"/>
                      <a:pt x="1936" y="1"/>
                      <a:pt x="9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5" name="Google Shape;7925;p30"/>
              <p:cNvSpPr/>
              <p:nvPr/>
            </p:nvSpPr>
            <p:spPr>
              <a:xfrm>
                <a:off x="626456" y="614062"/>
                <a:ext cx="60848" cy="46104"/>
              </a:xfrm>
              <a:custGeom>
                <a:rect b="b" l="l" r="r" t="t"/>
                <a:pathLst>
                  <a:path extrusionOk="0" h="1502" w="1936">
                    <a:moveTo>
                      <a:pt x="968" y="1"/>
                    </a:moveTo>
                    <a:cubicBezTo>
                      <a:pt x="1" y="1"/>
                      <a:pt x="1" y="1502"/>
                      <a:pt x="968" y="1502"/>
                    </a:cubicBezTo>
                    <a:cubicBezTo>
                      <a:pt x="1935" y="1502"/>
                      <a:pt x="1935" y="1"/>
                      <a:pt x="9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6" name="Google Shape;7926;p30"/>
              <p:cNvSpPr/>
              <p:nvPr/>
            </p:nvSpPr>
            <p:spPr>
              <a:xfrm>
                <a:off x="617027" y="715448"/>
                <a:ext cx="60848" cy="46104"/>
              </a:xfrm>
              <a:custGeom>
                <a:rect b="b" l="l" r="r" t="t"/>
                <a:pathLst>
                  <a:path extrusionOk="0" h="1502" w="1936">
                    <a:moveTo>
                      <a:pt x="968" y="0"/>
                    </a:moveTo>
                    <a:cubicBezTo>
                      <a:pt x="0" y="0"/>
                      <a:pt x="0" y="1501"/>
                      <a:pt x="968" y="1501"/>
                    </a:cubicBezTo>
                    <a:cubicBezTo>
                      <a:pt x="1935" y="1501"/>
                      <a:pt x="1935" y="0"/>
                      <a:pt x="9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7" name="Google Shape;7927;p30"/>
              <p:cNvSpPr/>
              <p:nvPr/>
            </p:nvSpPr>
            <p:spPr>
              <a:xfrm>
                <a:off x="-260499" y="761521"/>
                <a:ext cx="60848" cy="46104"/>
              </a:xfrm>
              <a:custGeom>
                <a:rect b="b" l="l" r="r" t="t"/>
                <a:pathLst>
                  <a:path extrusionOk="0" h="1502" w="1936">
                    <a:moveTo>
                      <a:pt x="968" y="0"/>
                    </a:moveTo>
                    <a:cubicBezTo>
                      <a:pt x="0" y="0"/>
                      <a:pt x="0" y="1501"/>
                      <a:pt x="968" y="1501"/>
                    </a:cubicBezTo>
                    <a:cubicBezTo>
                      <a:pt x="1902" y="1501"/>
                      <a:pt x="1935" y="0"/>
                      <a:pt x="9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8" name="Google Shape;7928;p30"/>
              <p:cNvSpPr/>
              <p:nvPr/>
            </p:nvSpPr>
            <p:spPr>
              <a:xfrm>
                <a:off x="-203893" y="678583"/>
                <a:ext cx="60848" cy="46104"/>
              </a:xfrm>
              <a:custGeom>
                <a:rect b="b" l="l" r="r" t="t"/>
                <a:pathLst>
                  <a:path extrusionOk="0" h="1502" w="1936">
                    <a:moveTo>
                      <a:pt x="968" y="0"/>
                    </a:moveTo>
                    <a:cubicBezTo>
                      <a:pt x="1" y="0"/>
                      <a:pt x="1" y="1501"/>
                      <a:pt x="968" y="1501"/>
                    </a:cubicBezTo>
                    <a:cubicBezTo>
                      <a:pt x="1935" y="1501"/>
                      <a:pt x="1935" y="0"/>
                      <a:pt x="9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9" name="Google Shape;7929;p30"/>
              <p:cNvSpPr/>
              <p:nvPr/>
            </p:nvSpPr>
            <p:spPr>
              <a:xfrm>
                <a:off x="-156717" y="779938"/>
                <a:ext cx="60848" cy="46104"/>
              </a:xfrm>
              <a:custGeom>
                <a:rect b="b" l="l" r="r" t="t"/>
                <a:pathLst>
                  <a:path extrusionOk="0" h="1502" w="1936">
                    <a:moveTo>
                      <a:pt x="968" y="1"/>
                    </a:moveTo>
                    <a:cubicBezTo>
                      <a:pt x="1" y="1"/>
                      <a:pt x="1" y="1502"/>
                      <a:pt x="968" y="1502"/>
                    </a:cubicBezTo>
                    <a:cubicBezTo>
                      <a:pt x="1935" y="1502"/>
                      <a:pt x="1935" y="1"/>
                      <a:pt x="9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0" name="Google Shape;7930;p30"/>
              <p:cNvSpPr/>
              <p:nvPr/>
            </p:nvSpPr>
            <p:spPr>
              <a:xfrm>
                <a:off x="1316313" y="1010304"/>
                <a:ext cx="60848" cy="46104"/>
              </a:xfrm>
              <a:custGeom>
                <a:rect b="b" l="l" r="r" t="t"/>
                <a:pathLst>
                  <a:path extrusionOk="0" h="1502" w="1936">
                    <a:moveTo>
                      <a:pt x="968" y="1"/>
                    </a:moveTo>
                    <a:cubicBezTo>
                      <a:pt x="1" y="1"/>
                      <a:pt x="1" y="1502"/>
                      <a:pt x="968" y="1502"/>
                    </a:cubicBezTo>
                    <a:cubicBezTo>
                      <a:pt x="1935" y="1502"/>
                      <a:pt x="1935" y="1"/>
                      <a:pt x="9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1" name="Google Shape;7931;p30"/>
              <p:cNvSpPr/>
              <p:nvPr/>
            </p:nvSpPr>
            <p:spPr>
              <a:xfrm>
                <a:off x="1401237" y="1065616"/>
                <a:ext cx="60848" cy="46104"/>
              </a:xfrm>
              <a:custGeom>
                <a:rect b="b" l="l" r="r" t="t"/>
                <a:pathLst>
                  <a:path extrusionOk="0" h="1502" w="1936">
                    <a:moveTo>
                      <a:pt x="968" y="0"/>
                    </a:moveTo>
                    <a:cubicBezTo>
                      <a:pt x="0" y="0"/>
                      <a:pt x="0" y="1501"/>
                      <a:pt x="968" y="1501"/>
                    </a:cubicBezTo>
                    <a:cubicBezTo>
                      <a:pt x="1935" y="1501"/>
                      <a:pt x="1935" y="0"/>
                      <a:pt x="9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2" name="Google Shape;7932;p30"/>
              <p:cNvSpPr/>
              <p:nvPr/>
            </p:nvSpPr>
            <p:spPr>
              <a:xfrm>
                <a:off x="-827684" y="1240701"/>
                <a:ext cx="60817" cy="46104"/>
              </a:xfrm>
              <a:custGeom>
                <a:rect b="b" l="l" r="r" t="t"/>
                <a:pathLst>
                  <a:path extrusionOk="0" h="1502" w="1935">
                    <a:moveTo>
                      <a:pt x="968" y="0"/>
                    </a:moveTo>
                    <a:cubicBezTo>
                      <a:pt x="0" y="0"/>
                      <a:pt x="0" y="1501"/>
                      <a:pt x="968" y="1501"/>
                    </a:cubicBezTo>
                    <a:cubicBezTo>
                      <a:pt x="1935" y="1501"/>
                      <a:pt x="1935" y="0"/>
                      <a:pt x="9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3" name="Google Shape;7933;p30"/>
              <p:cNvSpPr/>
              <p:nvPr/>
            </p:nvSpPr>
            <p:spPr>
              <a:xfrm>
                <a:off x="-874861" y="1148554"/>
                <a:ext cx="60817" cy="46104"/>
              </a:xfrm>
              <a:custGeom>
                <a:rect b="b" l="l" r="r" t="t"/>
                <a:pathLst>
                  <a:path extrusionOk="0" h="1502" w="1935">
                    <a:moveTo>
                      <a:pt x="967" y="0"/>
                    </a:moveTo>
                    <a:cubicBezTo>
                      <a:pt x="0" y="0"/>
                      <a:pt x="0" y="1501"/>
                      <a:pt x="967" y="1501"/>
                    </a:cubicBezTo>
                    <a:cubicBezTo>
                      <a:pt x="1935" y="1501"/>
                      <a:pt x="1935" y="0"/>
                      <a:pt x="96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4" name="Google Shape;7934;p30"/>
              <p:cNvSpPr/>
              <p:nvPr/>
            </p:nvSpPr>
            <p:spPr>
              <a:xfrm>
                <a:off x="277332" y="124631"/>
                <a:ext cx="60848" cy="46104"/>
              </a:xfrm>
              <a:custGeom>
                <a:rect b="b" l="l" r="r" t="t"/>
                <a:pathLst>
                  <a:path extrusionOk="0" h="1502" w="1936">
                    <a:moveTo>
                      <a:pt x="968" y="1"/>
                    </a:moveTo>
                    <a:cubicBezTo>
                      <a:pt x="1" y="1"/>
                      <a:pt x="1" y="1502"/>
                      <a:pt x="968" y="1502"/>
                    </a:cubicBezTo>
                    <a:cubicBezTo>
                      <a:pt x="1935" y="1502"/>
                      <a:pt x="1935" y="1"/>
                      <a:pt x="9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5" name="Google Shape;7935;p30"/>
              <p:cNvSpPr/>
              <p:nvPr/>
            </p:nvSpPr>
            <p:spPr>
              <a:xfrm>
                <a:off x="343398" y="207568"/>
                <a:ext cx="60817" cy="46104"/>
              </a:xfrm>
              <a:custGeom>
                <a:rect b="b" l="l" r="r" t="t"/>
                <a:pathLst>
                  <a:path extrusionOk="0" h="1502" w="1935">
                    <a:moveTo>
                      <a:pt x="967" y="1"/>
                    </a:moveTo>
                    <a:cubicBezTo>
                      <a:pt x="0" y="1"/>
                      <a:pt x="0" y="1502"/>
                      <a:pt x="967" y="1502"/>
                    </a:cubicBezTo>
                    <a:cubicBezTo>
                      <a:pt x="1935" y="1502"/>
                      <a:pt x="1935" y="1"/>
                      <a:pt x="96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6" name="Google Shape;7936;p30"/>
              <p:cNvSpPr/>
              <p:nvPr/>
            </p:nvSpPr>
            <p:spPr>
              <a:xfrm>
                <a:off x="-213322" y="1914425"/>
                <a:ext cx="60848" cy="46104"/>
              </a:xfrm>
              <a:custGeom>
                <a:rect b="b" l="l" r="r" t="t"/>
                <a:pathLst>
                  <a:path extrusionOk="0" h="1502" w="1936">
                    <a:moveTo>
                      <a:pt x="968" y="0"/>
                    </a:moveTo>
                    <a:cubicBezTo>
                      <a:pt x="0" y="0"/>
                      <a:pt x="0" y="1501"/>
                      <a:pt x="968" y="1501"/>
                    </a:cubicBezTo>
                    <a:cubicBezTo>
                      <a:pt x="1935" y="1501"/>
                      <a:pt x="1935" y="0"/>
                      <a:pt x="9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7" name="Google Shape;7937;p30"/>
              <p:cNvSpPr/>
              <p:nvPr/>
            </p:nvSpPr>
            <p:spPr>
              <a:xfrm>
                <a:off x="456608" y="1130107"/>
                <a:ext cx="60848" cy="46104"/>
              </a:xfrm>
              <a:custGeom>
                <a:rect b="b" l="l" r="r" t="t"/>
                <a:pathLst>
                  <a:path extrusionOk="0" h="1502" w="1936">
                    <a:moveTo>
                      <a:pt x="968" y="1"/>
                    </a:moveTo>
                    <a:cubicBezTo>
                      <a:pt x="1" y="1"/>
                      <a:pt x="1" y="1502"/>
                      <a:pt x="968" y="1502"/>
                    </a:cubicBezTo>
                    <a:cubicBezTo>
                      <a:pt x="1935" y="1502"/>
                      <a:pt x="1935" y="1"/>
                      <a:pt x="9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8" name="Google Shape;7938;p30"/>
              <p:cNvSpPr/>
              <p:nvPr/>
            </p:nvSpPr>
            <p:spPr>
              <a:xfrm>
                <a:off x="-269928" y="1065616"/>
                <a:ext cx="60817" cy="46104"/>
              </a:xfrm>
              <a:custGeom>
                <a:rect b="b" l="l" r="r" t="t"/>
                <a:pathLst>
                  <a:path extrusionOk="0" h="1502" w="1935">
                    <a:moveTo>
                      <a:pt x="968" y="0"/>
                    </a:moveTo>
                    <a:cubicBezTo>
                      <a:pt x="0" y="0"/>
                      <a:pt x="0" y="1501"/>
                      <a:pt x="968" y="1501"/>
                    </a:cubicBezTo>
                    <a:cubicBezTo>
                      <a:pt x="1935" y="1501"/>
                      <a:pt x="1935" y="0"/>
                      <a:pt x="9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9" name="Google Shape;7939;p30"/>
              <p:cNvSpPr/>
              <p:nvPr/>
            </p:nvSpPr>
            <p:spPr>
              <a:xfrm>
                <a:off x="107484" y="632510"/>
                <a:ext cx="60848" cy="46104"/>
              </a:xfrm>
              <a:custGeom>
                <a:rect b="b" l="l" r="r" t="t"/>
                <a:pathLst>
                  <a:path extrusionOk="0" h="1502" w="1936">
                    <a:moveTo>
                      <a:pt x="968" y="0"/>
                    </a:moveTo>
                    <a:cubicBezTo>
                      <a:pt x="1" y="0"/>
                      <a:pt x="1" y="1501"/>
                      <a:pt x="968" y="1501"/>
                    </a:cubicBezTo>
                    <a:cubicBezTo>
                      <a:pt x="1935" y="1501"/>
                      <a:pt x="1935" y="0"/>
                      <a:pt x="9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0" name="Google Shape;7940;p30"/>
              <p:cNvSpPr/>
              <p:nvPr/>
            </p:nvSpPr>
            <p:spPr>
              <a:xfrm>
                <a:off x="928404" y="945814"/>
                <a:ext cx="60848" cy="46104"/>
              </a:xfrm>
              <a:custGeom>
                <a:rect b="b" l="l" r="r" t="t"/>
                <a:pathLst>
                  <a:path extrusionOk="0" h="1502" w="1936">
                    <a:moveTo>
                      <a:pt x="968" y="0"/>
                    </a:moveTo>
                    <a:cubicBezTo>
                      <a:pt x="0" y="0"/>
                      <a:pt x="0" y="1501"/>
                      <a:pt x="968" y="1501"/>
                    </a:cubicBezTo>
                    <a:cubicBezTo>
                      <a:pt x="1935" y="1501"/>
                      <a:pt x="1935" y="0"/>
                      <a:pt x="9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1" name="Google Shape;7941;p30"/>
              <p:cNvSpPr/>
              <p:nvPr/>
            </p:nvSpPr>
            <p:spPr>
              <a:xfrm>
                <a:off x="1571085" y="1342056"/>
                <a:ext cx="60848" cy="46104"/>
              </a:xfrm>
              <a:custGeom>
                <a:rect b="b" l="l" r="r" t="t"/>
                <a:pathLst>
                  <a:path extrusionOk="0" h="1502" w="1936">
                    <a:moveTo>
                      <a:pt x="968" y="1"/>
                    </a:moveTo>
                    <a:cubicBezTo>
                      <a:pt x="0" y="1"/>
                      <a:pt x="0" y="1502"/>
                      <a:pt x="968" y="1502"/>
                    </a:cubicBezTo>
                    <a:cubicBezTo>
                      <a:pt x="1935" y="1502"/>
                      <a:pt x="1935" y="1"/>
                      <a:pt x="9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2" name="Google Shape;7942;p30"/>
              <p:cNvSpPr/>
              <p:nvPr/>
            </p:nvSpPr>
            <p:spPr>
              <a:xfrm>
                <a:off x="1998847" y="782056"/>
                <a:ext cx="388978" cy="256119"/>
              </a:xfrm>
              <a:custGeom>
                <a:rect b="b" l="l" r="r" t="t"/>
                <a:pathLst>
                  <a:path extrusionOk="0" h="8344" w="12376">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43" name="Google Shape;7943;p30"/>
            <p:cNvSpPr/>
            <p:nvPr/>
          </p:nvSpPr>
          <p:spPr>
            <a:xfrm>
              <a:off x="797110" y="3367074"/>
              <a:ext cx="389009" cy="256150"/>
            </a:xfrm>
            <a:custGeom>
              <a:rect b="b" l="l" r="r" t="t"/>
              <a:pathLst>
                <a:path extrusionOk="0" h="8345" w="12377">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4" name="Google Shape;7944;p30"/>
            <p:cNvSpPr/>
            <p:nvPr/>
          </p:nvSpPr>
          <p:spPr>
            <a:xfrm>
              <a:off x="3092248" y="4709788"/>
              <a:ext cx="390015" cy="255659"/>
            </a:xfrm>
            <a:custGeom>
              <a:rect b="b" l="l" r="r" t="t"/>
              <a:pathLst>
                <a:path extrusionOk="0" h="8329" w="12409">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5" name="Google Shape;7945;p30"/>
            <p:cNvSpPr/>
            <p:nvPr/>
          </p:nvSpPr>
          <p:spPr>
            <a:xfrm>
              <a:off x="2832599" y="1297886"/>
              <a:ext cx="83918" cy="95492"/>
            </a:xfrm>
            <a:custGeom>
              <a:rect b="b" l="l" r="r" t="t"/>
              <a:pathLst>
                <a:path extrusionOk="0" h="3111" w="267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6" name="Google Shape;7946;p30"/>
            <p:cNvSpPr/>
            <p:nvPr/>
          </p:nvSpPr>
          <p:spPr>
            <a:xfrm>
              <a:off x="3316522" y="1353762"/>
              <a:ext cx="746463" cy="372664"/>
            </a:xfrm>
            <a:custGeom>
              <a:rect b="b" l="l" r="r" t="t"/>
              <a:pathLst>
                <a:path extrusionOk="0" h="10675" w="20883">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7" name="Google Shape;7947;p30"/>
            <p:cNvSpPr/>
            <p:nvPr/>
          </p:nvSpPr>
          <p:spPr>
            <a:xfrm>
              <a:off x="3311768" y="1598547"/>
              <a:ext cx="804870" cy="253656"/>
            </a:xfrm>
            <a:custGeom>
              <a:rect b="b" l="l" r="r" t="t"/>
              <a:pathLst>
                <a:path extrusionOk="0" h="7266" w="22517">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8" name="Google Shape;7948;p30"/>
            <p:cNvSpPr/>
            <p:nvPr/>
          </p:nvSpPr>
          <p:spPr>
            <a:xfrm>
              <a:off x="3390444" y="1710083"/>
              <a:ext cx="34637" cy="26846"/>
            </a:xfrm>
            <a:custGeom>
              <a:rect b="b" l="l" r="r" t="t"/>
              <a:pathLst>
                <a:path extrusionOk="0" h="769" w="969">
                  <a:moveTo>
                    <a:pt x="501" y="1"/>
                  </a:moveTo>
                  <a:cubicBezTo>
                    <a:pt x="1" y="1"/>
                    <a:pt x="1" y="768"/>
                    <a:pt x="501" y="768"/>
                  </a:cubicBezTo>
                  <a:cubicBezTo>
                    <a:pt x="968" y="768"/>
                    <a:pt x="968" y="1"/>
                    <a:pt x="501" y="1"/>
                  </a:cubicBezTo>
                  <a:close/>
                </a:path>
              </a:pathLst>
            </a:custGeom>
            <a:solidFill>
              <a:srgbClr val="4F60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9" name="Google Shape;7949;p30"/>
            <p:cNvSpPr/>
            <p:nvPr/>
          </p:nvSpPr>
          <p:spPr>
            <a:xfrm>
              <a:off x="3497751" y="1665852"/>
              <a:ext cx="34637" cy="25659"/>
            </a:xfrm>
            <a:custGeom>
              <a:rect b="b" l="l" r="r" t="t"/>
              <a:pathLst>
                <a:path extrusionOk="0" h="735" w="969">
                  <a:moveTo>
                    <a:pt x="501" y="0"/>
                  </a:moveTo>
                  <a:cubicBezTo>
                    <a:pt x="1" y="0"/>
                    <a:pt x="1" y="734"/>
                    <a:pt x="501" y="734"/>
                  </a:cubicBezTo>
                  <a:cubicBezTo>
                    <a:pt x="968" y="734"/>
                    <a:pt x="968" y="0"/>
                    <a:pt x="501" y="0"/>
                  </a:cubicBezTo>
                  <a:close/>
                </a:path>
              </a:pathLst>
            </a:custGeom>
            <a:solidFill>
              <a:srgbClr val="4F60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0" name="Google Shape;7950;p30"/>
            <p:cNvSpPr/>
            <p:nvPr/>
          </p:nvSpPr>
          <p:spPr>
            <a:xfrm>
              <a:off x="3478699" y="1754348"/>
              <a:ext cx="35781" cy="26811"/>
            </a:xfrm>
            <a:custGeom>
              <a:rect b="b" l="l" r="r" t="t"/>
              <a:pathLst>
                <a:path extrusionOk="0" h="768" w="1001">
                  <a:moveTo>
                    <a:pt x="501" y="0"/>
                  </a:moveTo>
                  <a:cubicBezTo>
                    <a:pt x="0" y="0"/>
                    <a:pt x="0" y="768"/>
                    <a:pt x="501" y="768"/>
                  </a:cubicBezTo>
                  <a:cubicBezTo>
                    <a:pt x="1001" y="768"/>
                    <a:pt x="1001" y="0"/>
                    <a:pt x="501" y="0"/>
                  </a:cubicBezTo>
                  <a:close/>
                </a:path>
              </a:pathLst>
            </a:custGeom>
            <a:solidFill>
              <a:srgbClr val="4F60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1" name="Google Shape;7951;p30"/>
            <p:cNvSpPr/>
            <p:nvPr/>
          </p:nvSpPr>
          <p:spPr>
            <a:xfrm>
              <a:off x="3581216" y="1754348"/>
              <a:ext cx="34637" cy="26811"/>
            </a:xfrm>
            <a:custGeom>
              <a:rect b="b" l="l" r="r" t="t"/>
              <a:pathLst>
                <a:path extrusionOk="0" h="768" w="969">
                  <a:moveTo>
                    <a:pt x="501" y="0"/>
                  </a:moveTo>
                  <a:cubicBezTo>
                    <a:pt x="1" y="0"/>
                    <a:pt x="1" y="768"/>
                    <a:pt x="501" y="768"/>
                  </a:cubicBezTo>
                  <a:cubicBezTo>
                    <a:pt x="968" y="768"/>
                    <a:pt x="968" y="0"/>
                    <a:pt x="501" y="0"/>
                  </a:cubicBezTo>
                  <a:close/>
                </a:path>
              </a:pathLst>
            </a:custGeom>
            <a:solidFill>
              <a:srgbClr val="4F60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2" name="Google Shape;7952;p30"/>
            <p:cNvSpPr/>
            <p:nvPr/>
          </p:nvSpPr>
          <p:spPr>
            <a:xfrm>
              <a:off x="3602699" y="1655380"/>
              <a:ext cx="34601" cy="25624"/>
            </a:xfrm>
            <a:custGeom>
              <a:rect b="b" l="l" r="r" t="t"/>
              <a:pathLst>
                <a:path extrusionOk="0" h="734" w="968">
                  <a:moveTo>
                    <a:pt x="501" y="0"/>
                  </a:moveTo>
                  <a:cubicBezTo>
                    <a:pt x="0" y="0"/>
                    <a:pt x="0" y="734"/>
                    <a:pt x="501" y="734"/>
                  </a:cubicBezTo>
                  <a:cubicBezTo>
                    <a:pt x="968" y="734"/>
                    <a:pt x="968" y="0"/>
                    <a:pt x="50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3" name="Google Shape;7953;p30"/>
            <p:cNvSpPr/>
            <p:nvPr/>
          </p:nvSpPr>
          <p:spPr>
            <a:xfrm>
              <a:off x="3712402" y="1634399"/>
              <a:ext cx="34601" cy="25659"/>
            </a:xfrm>
            <a:custGeom>
              <a:rect b="b" l="l" r="r" t="t"/>
              <a:pathLst>
                <a:path extrusionOk="0" h="735" w="968">
                  <a:moveTo>
                    <a:pt x="501" y="1"/>
                  </a:moveTo>
                  <a:cubicBezTo>
                    <a:pt x="0" y="1"/>
                    <a:pt x="0" y="734"/>
                    <a:pt x="501" y="734"/>
                  </a:cubicBezTo>
                  <a:cubicBezTo>
                    <a:pt x="968" y="734"/>
                    <a:pt x="968" y="1"/>
                    <a:pt x="50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4" name="Google Shape;7954;p30"/>
            <p:cNvSpPr/>
            <p:nvPr/>
          </p:nvSpPr>
          <p:spPr>
            <a:xfrm>
              <a:off x="3683770" y="1710083"/>
              <a:ext cx="34601" cy="26846"/>
            </a:xfrm>
            <a:custGeom>
              <a:rect b="b" l="l" r="r" t="t"/>
              <a:pathLst>
                <a:path extrusionOk="0" h="769" w="968">
                  <a:moveTo>
                    <a:pt x="468" y="1"/>
                  </a:moveTo>
                  <a:cubicBezTo>
                    <a:pt x="1" y="1"/>
                    <a:pt x="1" y="768"/>
                    <a:pt x="468" y="768"/>
                  </a:cubicBezTo>
                  <a:cubicBezTo>
                    <a:pt x="968" y="768"/>
                    <a:pt x="968" y="1"/>
                    <a:pt x="46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5" name="Google Shape;7955;p30"/>
            <p:cNvSpPr/>
            <p:nvPr/>
          </p:nvSpPr>
          <p:spPr>
            <a:xfrm>
              <a:off x="3715976" y="1812577"/>
              <a:ext cx="34601" cy="25659"/>
            </a:xfrm>
            <a:custGeom>
              <a:rect b="b" l="l" r="r" t="t"/>
              <a:pathLst>
                <a:path extrusionOk="0" h="735" w="968">
                  <a:moveTo>
                    <a:pt x="467" y="0"/>
                  </a:moveTo>
                  <a:cubicBezTo>
                    <a:pt x="0" y="0"/>
                    <a:pt x="0" y="734"/>
                    <a:pt x="467" y="734"/>
                  </a:cubicBezTo>
                  <a:cubicBezTo>
                    <a:pt x="968" y="734"/>
                    <a:pt x="968" y="0"/>
                    <a:pt x="467" y="0"/>
                  </a:cubicBezTo>
                  <a:close/>
                </a:path>
              </a:pathLst>
            </a:custGeom>
            <a:solidFill>
              <a:srgbClr val="4F60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6" name="Google Shape;7956;p30"/>
            <p:cNvSpPr/>
            <p:nvPr/>
          </p:nvSpPr>
          <p:spPr>
            <a:xfrm>
              <a:off x="3808986" y="1762482"/>
              <a:ext cx="34601" cy="26846"/>
            </a:xfrm>
            <a:custGeom>
              <a:rect b="b" l="l" r="r" t="t"/>
              <a:pathLst>
                <a:path extrusionOk="0" h="769" w="968">
                  <a:moveTo>
                    <a:pt x="500" y="1"/>
                  </a:moveTo>
                  <a:cubicBezTo>
                    <a:pt x="0" y="1"/>
                    <a:pt x="0" y="768"/>
                    <a:pt x="500" y="768"/>
                  </a:cubicBezTo>
                  <a:cubicBezTo>
                    <a:pt x="967" y="768"/>
                    <a:pt x="967" y="1"/>
                    <a:pt x="50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7" name="Google Shape;7957;p30"/>
            <p:cNvSpPr/>
            <p:nvPr/>
          </p:nvSpPr>
          <p:spPr>
            <a:xfrm>
              <a:off x="3769630" y="1697271"/>
              <a:ext cx="34601" cy="25659"/>
            </a:xfrm>
            <a:custGeom>
              <a:rect b="b" l="l" r="r" t="t"/>
              <a:pathLst>
                <a:path extrusionOk="0" h="735" w="968">
                  <a:moveTo>
                    <a:pt x="467" y="1"/>
                  </a:moveTo>
                  <a:cubicBezTo>
                    <a:pt x="0" y="1"/>
                    <a:pt x="0" y="735"/>
                    <a:pt x="467" y="735"/>
                  </a:cubicBezTo>
                  <a:cubicBezTo>
                    <a:pt x="968" y="735"/>
                    <a:pt x="968" y="1"/>
                    <a:pt x="46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8" name="Google Shape;7958;p30"/>
            <p:cNvSpPr/>
            <p:nvPr/>
          </p:nvSpPr>
          <p:spPr>
            <a:xfrm>
              <a:off x="3838797" y="1628569"/>
              <a:ext cx="34601" cy="26846"/>
            </a:xfrm>
            <a:custGeom>
              <a:rect b="b" l="l" r="r" t="t"/>
              <a:pathLst>
                <a:path extrusionOk="0" h="769" w="968">
                  <a:moveTo>
                    <a:pt x="500" y="1"/>
                  </a:moveTo>
                  <a:cubicBezTo>
                    <a:pt x="0" y="1"/>
                    <a:pt x="0" y="768"/>
                    <a:pt x="500" y="768"/>
                  </a:cubicBezTo>
                  <a:cubicBezTo>
                    <a:pt x="967" y="768"/>
                    <a:pt x="967" y="1"/>
                    <a:pt x="50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9" name="Google Shape;7959;p30"/>
            <p:cNvSpPr/>
            <p:nvPr/>
          </p:nvSpPr>
          <p:spPr>
            <a:xfrm>
              <a:off x="3892451" y="1726385"/>
              <a:ext cx="34601" cy="25659"/>
            </a:xfrm>
            <a:custGeom>
              <a:rect b="b" l="l" r="r" t="t"/>
              <a:pathLst>
                <a:path extrusionOk="0" h="735" w="968">
                  <a:moveTo>
                    <a:pt x="500" y="1"/>
                  </a:moveTo>
                  <a:cubicBezTo>
                    <a:pt x="0" y="1"/>
                    <a:pt x="0" y="735"/>
                    <a:pt x="500" y="735"/>
                  </a:cubicBezTo>
                  <a:cubicBezTo>
                    <a:pt x="967" y="735"/>
                    <a:pt x="967" y="1"/>
                    <a:pt x="50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0" name="Google Shape;7960;p30"/>
            <p:cNvSpPr/>
            <p:nvPr/>
          </p:nvSpPr>
          <p:spPr>
            <a:xfrm>
              <a:off x="3941315" y="1657684"/>
              <a:ext cx="34637" cy="26811"/>
            </a:xfrm>
            <a:custGeom>
              <a:rect b="b" l="l" r="r" t="t"/>
              <a:pathLst>
                <a:path extrusionOk="0" h="768" w="969">
                  <a:moveTo>
                    <a:pt x="468" y="1"/>
                  </a:moveTo>
                  <a:cubicBezTo>
                    <a:pt x="1" y="1"/>
                    <a:pt x="1" y="768"/>
                    <a:pt x="468" y="768"/>
                  </a:cubicBezTo>
                  <a:cubicBezTo>
                    <a:pt x="968" y="768"/>
                    <a:pt x="968" y="1"/>
                    <a:pt x="46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1" name="Google Shape;7961;p30"/>
            <p:cNvSpPr/>
            <p:nvPr/>
          </p:nvSpPr>
          <p:spPr>
            <a:xfrm>
              <a:off x="4014057" y="1701949"/>
              <a:ext cx="34601" cy="26811"/>
            </a:xfrm>
            <a:custGeom>
              <a:rect b="b" l="l" r="r" t="t"/>
              <a:pathLst>
                <a:path extrusionOk="0" h="768" w="968">
                  <a:moveTo>
                    <a:pt x="468" y="0"/>
                  </a:moveTo>
                  <a:cubicBezTo>
                    <a:pt x="1" y="0"/>
                    <a:pt x="1" y="768"/>
                    <a:pt x="468" y="768"/>
                  </a:cubicBezTo>
                  <a:cubicBezTo>
                    <a:pt x="968" y="768"/>
                    <a:pt x="968" y="0"/>
                    <a:pt x="46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2" name="Google Shape;7962;p30"/>
            <p:cNvSpPr/>
            <p:nvPr/>
          </p:nvSpPr>
          <p:spPr>
            <a:xfrm>
              <a:off x="4056987" y="1663514"/>
              <a:ext cx="34601" cy="25659"/>
            </a:xfrm>
            <a:custGeom>
              <a:rect b="b" l="l" r="r" t="t"/>
              <a:pathLst>
                <a:path extrusionOk="0" h="735" w="968">
                  <a:moveTo>
                    <a:pt x="467" y="1"/>
                  </a:moveTo>
                  <a:cubicBezTo>
                    <a:pt x="0" y="1"/>
                    <a:pt x="0" y="734"/>
                    <a:pt x="467" y="734"/>
                  </a:cubicBezTo>
                  <a:cubicBezTo>
                    <a:pt x="968" y="734"/>
                    <a:pt x="968" y="1"/>
                    <a:pt x="46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3" name="Google Shape;7963;p30"/>
            <p:cNvSpPr/>
            <p:nvPr/>
          </p:nvSpPr>
          <p:spPr>
            <a:xfrm>
              <a:off x="3569313" y="1487395"/>
              <a:ext cx="87075" cy="99878"/>
            </a:xfrm>
            <a:custGeom>
              <a:rect b="b" l="l" r="r" t="t"/>
              <a:pathLst>
                <a:path extrusionOk="0" h="2861" w="2436">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4" name="Google Shape;7964;p30"/>
            <p:cNvSpPr/>
            <p:nvPr/>
          </p:nvSpPr>
          <p:spPr>
            <a:xfrm>
              <a:off x="3668256" y="1442502"/>
              <a:ext cx="103803" cy="128818"/>
            </a:xfrm>
            <a:custGeom>
              <a:rect b="b" l="l" r="r" t="t"/>
              <a:pathLst>
                <a:path extrusionOk="0" h="3690" w="2904">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5" name="Google Shape;7965;p30"/>
            <p:cNvSpPr/>
            <p:nvPr/>
          </p:nvSpPr>
          <p:spPr>
            <a:xfrm>
              <a:off x="3764840" y="1440338"/>
              <a:ext cx="71597" cy="83086"/>
            </a:xfrm>
            <a:custGeom>
              <a:rect b="b" l="l" r="r" t="t"/>
              <a:pathLst>
                <a:path extrusionOk="0" h="2380" w="2003">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6" name="Google Shape;7966;p30"/>
            <p:cNvSpPr/>
            <p:nvPr/>
          </p:nvSpPr>
          <p:spPr>
            <a:xfrm>
              <a:off x="3848306" y="1390347"/>
              <a:ext cx="77567" cy="101623"/>
            </a:xfrm>
            <a:custGeom>
              <a:rect b="b" l="l" r="r" t="t"/>
              <a:pathLst>
                <a:path extrusionOk="0" h="2911" w="217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7" name="Google Shape;7967;p30"/>
            <p:cNvSpPr/>
            <p:nvPr/>
          </p:nvSpPr>
          <p:spPr>
            <a:xfrm>
              <a:off x="3938956" y="1377047"/>
              <a:ext cx="51294" cy="62908"/>
            </a:xfrm>
            <a:custGeom>
              <a:rect b="b" l="l" r="r" t="t"/>
              <a:pathLst>
                <a:path extrusionOk="0" h="1802" w="1435">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8" name="Google Shape;7968;p30"/>
            <p:cNvSpPr/>
            <p:nvPr/>
          </p:nvSpPr>
          <p:spPr>
            <a:xfrm>
              <a:off x="3507295" y="1537281"/>
              <a:ext cx="53689" cy="73171"/>
            </a:xfrm>
            <a:custGeom>
              <a:rect b="b" l="l" r="r" t="t"/>
              <a:pathLst>
                <a:path extrusionOk="0" h="2096" w="1502">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9" name="Google Shape;7969;p30"/>
            <p:cNvSpPr/>
            <p:nvPr/>
          </p:nvSpPr>
          <p:spPr>
            <a:xfrm>
              <a:off x="1723531" y="1109222"/>
              <a:ext cx="682050" cy="475160"/>
            </a:xfrm>
            <a:custGeom>
              <a:rect b="b" l="l" r="r" t="t"/>
              <a:pathLst>
                <a:path extrusionOk="0" h="13611" w="19081">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0" name="Google Shape;7970;p30"/>
            <p:cNvSpPr/>
            <p:nvPr/>
          </p:nvSpPr>
          <p:spPr>
            <a:xfrm>
              <a:off x="1624552" y="1385146"/>
              <a:ext cx="785818" cy="276801"/>
            </a:xfrm>
            <a:custGeom>
              <a:rect b="b" l="l" r="r" t="t"/>
              <a:pathLst>
                <a:path extrusionOk="0" h="7929" w="21984">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1" name="Google Shape;7971;p30"/>
            <p:cNvSpPr/>
            <p:nvPr/>
          </p:nvSpPr>
          <p:spPr>
            <a:xfrm>
              <a:off x="2297744" y="1555085"/>
              <a:ext cx="36710" cy="27090"/>
            </a:xfrm>
            <a:custGeom>
              <a:rect b="b" l="l" r="r" t="t"/>
              <a:pathLst>
                <a:path extrusionOk="0" h="776" w="1027">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2" name="Google Shape;7972;p30"/>
            <p:cNvSpPr/>
            <p:nvPr/>
          </p:nvSpPr>
          <p:spPr>
            <a:xfrm>
              <a:off x="2197657" y="1495669"/>
              <a:ext cx="36746" cy="27125"/>
            </a:xfrm>
            <a:custGeom>
              <a:rect b="b" l="l" r="r" t="t"/>
              <a:pathLst>
                <a:path extrusionOk="0" h="777" w="1028">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3" name="Google Shape;7973;p30"/>
            <p:cNvSpPr/>
            <p:nvPr/>
          </p:nvSpPr>
          <p:spPr>
            <a:xfrm>
              <a:off x="2203591" y="1586503"/>
              <a:ext cx="36710" cy="27125"/>
            </a:xfrm>
            <a:custGeom>
              <a:rect b="b" l="l" r="r" t="t"/>
              <a:pathLst>
                <a:path extrusionOk="0" h="777" w="1027">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4" name="Google Shape;7974;p30"/>
            <p:cNvSpPr/>
            <p:nvPr/>
          </p:nvSpPr>
          <p:spPr>
            <a:xfrm>
              <a:off x="2102217" y="1572540"/>
              <a:ext cx="36746" cy="25938"/>
            </a:xfrm>
            <a:custGeom>
              <a:rect b="b" l="l" r="r" t="t"/>
              <a:pathLst>
                <a:path extrusionOk="0" h="743" w="1028">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5" name="Google Shape;7975;p30"/>
            <p:cNvSpPr/>
            <p:nvPr/>
          </p:nvSpPr>
          <p:spPr>
            <a:xfrm>
              <a:off x="2096248" y="1470080"/>
              <a:ext cx="36782" cy="27090"/>
            </a:xfrm>
            <a:custGeom>
              <a:rect b="b" l="l" r="r" t="t"/>
              <a:pathLst>
                <a:path extrusionOk="0" h="776" w="1029">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6" name="Google Shape;7976;p30"/>
            <p:cNvSpPr/>
            <p:nvPr/>
          </p:nvSpPr>
          <p:spPr>
            <a:xfrm>
              <a:off x="1990191" y="1433949"/>
              <a:ext cx="36710" cy="25973"/>
            </a:xfrm>
            <a:custGeom>
              <a:rect b="b" l="l" r="r" t="t"/>
              <a:pathLst>
                <a:path extrusionOk="0" h="744" w="1027">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7" name="Google Shape;7977;p30"/>
            <p:cNvSpPr/>
            <p:nvPr/>
          </p:nvSpPr>
          <p:spPr>
            <a:xfrm>
              <a:off x="2008028" y="1513159"/>
              <a:ext cx="36460" cy="26113"/>
            </a:xfrm>
            <a:custGeom>
              <a:rect b="b" l="l" r="r" t="t"/>
              <a:pathLst>
                <a:path extrusionOk="0" h="748" w="102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8" name="Google Shape;7978;p30"/>
            <p:cNvSpPr/>
            <p:nvPr/>
          </p:nvSpPr>
          <p:spPr>
            <a:xfrm>
              <a:off x="1960380" y="1609788"/>
              <a:ext cx="36710" cy="25973"/>
            </a:xfrm>
            <a:custGeom>
              <a:rect b="b" l="l" r="r" t="t"/>
              <a:pathLst>
                <a:path extrusionOk="0" h="744" w="1027">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9" name="Google Shape;7979;p30"/>
            <p:cNvSpPr/>
            <p:nvPr/>
          </p:nvSpPr>
          <p:spPr>
            <a:xfrm>
              <a:off x="1875699" y="1546916"/>
              <a:ext cx="36674" cy="25938"/>
            </a:xfrm>
            <a:custGeom>
              <a:rect b="b" l="l" r="r" t="t"/>
              <a:pathLst>
                <a:path extrusionOk="0" h="743" w="1026">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0" name="Google Shape;7980;p30"/>
            <p:cNvSpPr/>
            <p:nvPr/>
          </p:nvSpPr>
          <p:spPr>
            <a:xfrm>
              <a:off x="1924599" y="1487535"/>
              <a:ext cx="36746" cy="27090"/>
            </a:xfrm>
            <a:custGeom>
              <a:rect b="b" l="l" r="r" t="t"/>
              <a:pathLst>
                <a:path extrusionOk="0" h="776" w="1028">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1" name="Google Shape;7981;p30"/>
            <p:cNvSpPr/>
            <p:nvPr/>
          </p:nvSpPr>
          <p:spPr>
            <a:xfrm>
              <a:off x="1866191" y="1410665"/>
              <a:ext cx="36710" cy="25973"/>
            </a:xfrm>
            <a:custGeom>
              <a:rect b="b" l="l" r="r" t="t"/>
              <a:pathLst>
                <a:path extrusionOk="0" h="744" w="1027">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2" name="Google Shape;7982;p30"/>
            <p:cNvSpPr/>
            <p:nvPr/>
          </p:nvSpPr>
          <p:spPr>
            <a:xfrm>
              <a:off x="1798561" y="1499020"/>
              <a:ext cx="36353" cy="26113"/>
            </a:xfrm>
            <a:custGeom>
              <a:rect b="b" l="l" r="r" t="t"/>
              <a:pathLst>
                <a:path extrusionOk="0" h="748" w="1017">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3" name="Google Shape;7983;p30"/>
            <p:cNvSpPr/>
            <p:nvPr/>
          </p:nvSpPr>
          <p:spPr>
            <a:xfrm>
              <a:off x="1761207" y="1424663"/>
              <a:ext cx="36746" cy="25938"/>
            </a:xfrm>
            <a:custGeom>
              <a:rect b="b" l="l" r="r" t="t"/>
              <a:pathLst>
                <a:path extrusionOk="0" h="743" w="1028">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4" name="Google Shape;7984;p30"/>
            <p:cNvSpPr/>
            <p:nvPr/>
          </p:nvSpPr>
          <p:spPr>
            <a:xfrm>
              <a:off x="1682817" y="1458246"/>
              <a:ext cx="36460" cy="26113"/>
            </a:xfrm>
            <a:custGeom>
              <a:rect b="b" l="l" r="r" t="t"/>
              <a:pathLst>
                <a:path extrusionOk="0" h="748" w="102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5" name="Google Shape;7985;p30"/>
            <p:cNvSpPr/>
            <p:nvPr/>
          </p:nvSpPr>
          <p:spPr>
            <a:xfrm>
              <a:off x="1646750" y="1413004"/>
              <a:ext cx="36674" cy="25938"/>
            </a:xfrm>
            <a:custGeom>
              <a:rect b="b" l="l" r="r" t="t"/>
              <a:pathLst>
                <a:path extrusionOk="0" h="743" w="1026">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6" name="Google Shape;7986;p30"/>
            <p:cNvSpPr/>
            <p:nvPr/>
          </p:nvSpPr>
          <p:spPr>
            <a:xfrm>
              <a:off x="2094353" y="1308904"/>
              <a:ext cx="91865" cy="91778"/>
            </a:xfrm>
            <a:custGeom>
              <a:rect b="b" l="l" r="r" t="t"/>
              <a:pathLst>
                <a:path extrusionOk="0" h="2629" w="257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7" name="Google Shape;7987;p30"/>
            <p:cNvSpPr/>
            <p:nvPr/>
          </p:nvSpPr>
          <p:spPr>
            <a:xfrm>
              <a:off x="1979897" y="1250884"/>
              <a:ext cx="118066" cy="117821"/>
            </a:xfrm>
            <a:custGeom>
              <a:rect b="b" l="l" r="r" t="t"/>
              <a:pathLst>
                <a:path extrusionOk="0" h="3375" w="3303">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8" name="Google Shape;7988;p30"/>
            <p:cNvSpPr/>
            <p:nvPr/>
          </p:nvSpPr>
          <p:spPr>
            <a:xfrm>
              <a:off x="1926243" y="1234686"/>
              <a:ext cx="76351" cy="78478"/>
            </a:xfrm>
            <a:custGeom>
              <a:rect b="b" l="l" r="r" t="t"/>
              <a:pathLst>
                <a:path extrusionOk="0" h="2248" w="2136">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9" name="Google Shape;7989;p30"/>
            <p:cNvSpPr/>
            <p:nvPr/>
          </p:nvSpPr>
          <p:spPr>
            <a:xfrm>
              <a:off x="1837988" y="1173281"/>
              <a:ext cx="93044" cy="95269"/>
            </a:xfrm>
            <a:custGeom>
              <a:rect b="b" l="l" r="r" t="t"/>
              <a:pathLst>
                <a:path extrusionOk="0" h="2729" w="2603">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0" name="Google Shape;7990;p30"/>
            <p:cNvSpPr/>
            <p:nvPr/>
          </p:nvSpPr>
          <p:spPr>
            <a:xfrm>
              <a:off x="1785549" y="1147203"/>
              <a:ext cx="54869" cy="60324"/>
            </a:xfrm>
            <a:custGeom>
              <a:rect b="b" l="l" r="r" t="t"/>
              <a:pathLst>
                <a:path extrusionOk="0" h="1728" w="1535">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1" name="Google Shape;7991;p30"/>
            <p:cNvSpPr/>
            <p:nvPr/>
          </p:nvSpPr>
          <p:spPr>
            <a:xfrm>
              <a:off x="2183788" y="1367028"/>
              <a:ext cx="59658" cy="70623"/>
            </a:xfrm>
            <a:custGeom>
              <a:rect b="b" l="l" r="r" t="t"/>
              <a:pathLst>
                <a:path extrusionOk="0" h="2023" w="1669">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2" name="Google Shape;7992;p30"/>
            <p:cNvSpPr/>
            <p:nvPr/>
          </p:nvSpPr>
          <p:spPr>
            <a:xfrm>
              <a:off x="2695304" y="943716"/>
              <a:ext cx="916966" cy="677917"/>
            </a:xfrm>
            <a:custGeom>
              <a:rect b="b" l="l" r="r" t="t"/>
              <a:pathLst>
                <a:path extrusionOk="0" h="19419" w="25653">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3" name="Google Shape;7993;p30"/>
            <p:cNvSpPr/>
            <p:nvPr/>
          </p:nvSpPr>
          <p:spPr>
            <a:xfrm>
              <a:off x="2827669" y="1128003"/>
              <a:ext cx="179368" cy="430510"/>
            </a:xfrm>
            <a:custGeom>
              <a:rect b="b" l="l" r="r" t="t"/>
              <a:pathLst>
                <a:path extrusionOk="0" h="12332" w="5018">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4" name="Google Shape;7994;p30"/>
            <p:cNvSpPr/>
            <p:nvPr/>
          </p:nvSpPr>
          <p:spPr>
            <a:xfrm>
              <a:off x="3036529" y="1022716"/>
              <a:ext cx="188698" cy="567253"/>
            </a:xfrm>
            <a:custGeom>
              <a:rect b="b" l="l" r="r" t="t"/>
              <a:pathLst>
                <a:path extrusionOk="0" h="16249" w="5279">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5" name="Google Shape;7995;p30"/>
            <p:cNvSpPr/>
            <p:nvPr/>
          </p:nvSpPr>
          <p:spPr>
            <a:xfrm>
              <a:off x="3122318" y="1287365"/>
              <a:ext cx="393588" cy="327177"/>
            </a:xfrm>
            <a:custGeom>
              <a:rect b="b" l="l" r="r" t="t"/>
              <a:pathLst>
                <a:path extrusionOk="0" h="9372" w="11011">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6" name="Google Shape;7996;p30"/>
            <p:cNvSpPr/>
            <p:nvPr/>
          </p:nvSpPr>
          <p:spPr>
            <a:xfrm>
              <a:off x="1982256" y="4047513"/>
              <a:ext cx="686840" cy="296665"/>
            </a:xfrm>
            <a:custGeom>
              <a:rect b="b" l="l" r="r" t="t"/>
              <a:pathLst>
                <a:path extrusionOk="0" h="8498" w="19215">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7" name="Google Shape;7997;p30"/>
            <p:cNvSpPr/>
            <p:nvPr/>
          </p:nvSpPr>
          <p:spPr>
            <a:xfrm>
              <a:off x="1930997" y="4452776"/>
              <a:ext cx="640336" cy="253307"/>
            </a:xfrm>
            <a:custGeom>
              <a:rect b="b" l="l" r="r" t="t"/>
              <a:pathLst>
                <a:path extrusionOk="0" h="7256" w="17914">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8" name="Google Shape;7998;p30"/>
            <p:cNvSpPr/>
            <p:nvPr/>
          </p:nvSpPr>
          <p:spPr>
            <a:xfrm>
              <a:off x="2862235" y="4391894"/>
              <a:ext cx="738099" cy="238575"/>
            </a:xfrm>
            <a:custGeom>
              <a:rect b="b" l="l" r="r" t="t"/>
              <a:pathLst>
                <a:path extrusionOk="0" h="6834" w="20649">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9" name="Google Shape;7999;p30"/>
            <p:cNvSpPr/>
            <p:nvPr/>
          </p:nvSpPr>
          <p:spPr>
            <a:xfrm>
              <a:off x="2900375" y="4009881"/>
              <a:ext cx="626038" cy="232431"/>
            </a:xfrm>
            <a:custGeom>
              <a:rect b="b" l="l" r="r" t="t"/>
              <a:pathLst>
                <a:path extrusionOk="0" h="6658" w="17514">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0" name="Google Shape;8000;p30"/>
            <p:cNvSpPr/>
            <p:nvPr/>
          </p:nvSpPr>
          <p:spPr>
            <a:xfrm>
              <a:off x="2475899" y="3795676"/>
              <a:ext cx="391122" cy="1407920"/>
            </a:xfrm>
            <a:custGeom>
              <a:rect b="b" l="l" r="r" t="t"/>
              <a:pathLst>
                <a:path extrusionOk="0" h="40330" w="10942">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1" name="Google Shape;8001;p30"/>
            <p:cNvSpPr/>
            <p:nvPr/>
          </p:nvSpPr>
          <p:spPr>
            <a:xfrm>
              <a:off x="2142038" y="1064747"/>
              <a:ext cx="400666" cy="165369"/>
            </a:xfrm>
            <a:custGeom>
              <a:rect b="b" l="l" r="r" t="t"/>
              <a:pathLst>
                <a:path extrusionOk="0" h="4737" w="11209">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2" name="Google Shape;8002;p30"/>
            <p:cNvSpPr/>
            <p:nvPr/>
          </p:nvSpPr>
          <p:spPr>
            <a:xfrm>
              <a:off x="2319728" y="678614"/>
              <a:ext cx="389906" cy="349309"/>
            </a:xfrm>
            <a:custGeom>
              <a:rect b="b" l="l" r="r" t="t"/>
              <a:pathLst>
                <a:path extrusionOk="0" h="10006" w="10908">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3" name="Google Shape;8003;p30"/>
            <p:cNvSpPr/>
            <p:nvPr/>
          </p:nvSpPr>
          <p:spPr>
            <a:xfrm>
              <a:off x="2734660" y="768157"/>
              <a:ext cx="441201" cy="206039"/>
            </a:xfrm>
            <a:custGeom>
              <a:rect b="b" l="l" r="r" t="t"/>
              <a:pathLst>
                <a:path extrusionOk="0" h="5902" w="12343">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4" name="Google Shape;8004;p30"/>
            <p:cNvSpPr/>
            <p:nvPr/>
          </p:nvSpPr>
          <p:spPr>
            <a:xfrm>
              <a:off x="2635681" y="822755"/>
              <a:ext cx="413784" cy="719565"/>
            </a:xfrm>
            <a:custGeom>
              <a:rect b="b" l="l" r="r" t="t"/>
              <a:pathLst>
                <a:path extrusionOk="0" h="20612" w="11576">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5" name="Google Shape;8005;p30"/>
            <p:cNvSpPr/>
            <p:nvPr/>
          </p:nvSpPr>
          <p:spPr>
            <a:xfrm>
              <a:off x="2446731" y="735656"/>
              <a:ext cx="195918" cy="784951"/>
            </a:xfrm>
            <a:custGeom>
              <a:rect b="b" l="l" r="r" t="t"/>
              <a:pathLst>
                <a:path extrusionOk="0" h="22485" w="5481">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6" name="Google Shape;8006;p30"/>
            <p:cNvSpPr/>
            <p:nvPr/>
          </p:nvSpPr>
          <p:spPr>
            <a:xfrm>
              <a:off x="2285090" y="1107825"/>
              <a:ext cx="335860" cy="88183"/>
            </a:xfrm>
            <a:custGeom>
              <a:rect b="b" l="l" r="r" t="t"/>
              <a:pathLst>
                <a:path extrusionOk="0" h="2526" w="9396">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7" name="Google Shape;8007;p30"/>
            <p:cNvSpPr/>
            <p:nvPr/>
          </p:nvSpPr>
          <p:spPr>
            <a:xfrm>
              <a:off x="2506926" y="889711"/>
              <a:ext cx="149057" cy="94397"/>
            </a:xfrm>
            <a:custGeom>
              <a:rect b="b" l="l" r="r" t="t"/>
              <a:pathLst>
                <a:path extrusionOk="0" h="2704" w="417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8" name="Google Shape;8008;p30"/>
            <p:cNvSpPr/>
            <p:nvPr/>
          </p:nvSpPr>
          <p:spPr>
            <a:xfrm>
              <a:off x="2821700" y="812841"/>
              <a:ext cx="88254" cy="117996"/>
            </a:xfrm>
            <a:custGeom>
              <a:rect b="b" l="l" r="r" t="t"/>
              <a:pathLst>
                <a:path extrusionOk="0" h="3380" w="2469">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9" name="Google Shape;8009;p30"/>
            <p:cNvSpPr/>
            <p:nvPr/>
          </p:nvSpPr>
          <p:spPr>
            <a:xfrm>
              <a:off x="2336421" y="1087752"/>
              <a:ext cx="107342" cy="111747"/>
            </a:xfrm>
            <a:custGeom>
              <a:rect b="b" l="l" r="r" t="t"/>
              <a:pathLst>
                <a:path extrusionOk="0" h="3201" w="3003">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0" name="Google Shape;8010;p30"/>
            <p:cNvSpPr/>
            <p:nvPr/>
          </p:nvSpPr>
          <p:spPr>
            <a:xfrm>
              <a:off x="1265669" y="1416006"/>
              <a:ext cx="2829467" cy="2551362"/>
            </a:xfrm>
            <a:custGeom>
              <a:rect b="b" l="l" r="r" t="t"/>
              <a:pathLst>
                <a:path extrusionOk="0" h="73084" w="79157">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1" name="Google Shape;8011;p30"/>
            <p:cNvSpPr/>
            <p:nvPr/>
          </p:nvSpPr>
          <p:spPr>
            <a:xfrm>
              <a:off x="1265669" y="1640683"/>
              <a:ext cx="1114887" cy="2224954"/>
            </a:xfrm>
            <a:custGeom>
              <a:rect b="b" l="l" r="r" t="t"/>
              <a:pathLst>
                <a:path extrusionOk="0" h="63734" w="3119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2" name="Google Shape;8012;p30"/>
            <p:cNvSpPr/>
            <p:nvPr/>
          </p:nvSpPr>
          <p:spPr>
            <a:xfrm>
              <a:off x="2583207" y="1515637"/>
              <a:ext cx="1488100" cy="1598180"/>
            </a:xfrm>
            <a:custGeom>
              <a:rect b="b" l="l" r="r" t="t"/>
              <a:pathLst>
                <a:path extrusionOk="0" h="45780" w="41631">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3" name="Google Shape;8013;p30"/>
            <p:cNvSpPr/>
            <p:nvPr/>
          </p:nvSpPr>
          <p:spPr>
            <a:xfrm>
              <a:off x="2428215" y="3168598"/>
              <a:ext cx="1158996" cy="798287"/>
            </a:xfrm>
            <a:custGeom>
              <a:rect b="b" l="l" r="r" t="t"/>
              <a:pathLst>
                <a:path extrusionOk="0" h="22867" w="32424">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4" name="Google Shape;8014;p30"/>
            <p:cNvSpPr/>
            <p:nvPr/>
          </p:nvSpPr>
          <p:spPr>
            <a:xfrm>
              <a:off x="1484359" y="2842928"/>
              <a:ext cx="270196" cy="174864"/>
            </a:xfrm>
            <a:custGeom>
              <a:rect b="b" l="l" r="r" t="t"/>
              <a:pathLst>
                <a:path extrusionOk="0" h="5009" w="7559">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5" name="Google Shape;8015;p30"/>
            <p:cNvSpPr/>
            <p:nvPr/>
          </p:nvSpPr>
          <p:spPr>
            <a:xfrm>
              <a:off x="2624242" y="3650037"/>
              <a:ext cx="198671" cy="128574"/>
            </a:xfrm>
            <a:custGeom>
              <a:rect b="b" l="l" r="r" t="t"/>
              <a:pathLst>
                <a:path extrusionOk="0" h="3683" w="5558">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6" name="Google Shape;8016;p30"/>
            <p:cNvSpPr/>
            <p:nvPr/>
          </p:nvSpPr>
          <p:spPr>
            <a:xfrm>
              <a:off x="3213290" y="3356589"/>
              <a:ext cx="198671" cy="128574"/>
            </a:xfrm>
            <a:custGeom>
              <a:rect b="b" l="l" r="r" t="t"/>
              <a:pathLst>
                <a:path extrusionOk="0" h="3683" w="5558">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7" name="Google Shape;8017;p30"/>
            <p:cNvSpPr/>
            <p:nvPr/>
          </p:nvSpPr>
          <p:spPr>
            <a:xfrm>
              <a:off x="3766520" y="2550667"/>
              <a:ext cx="198671" cy="128085"/>
            </a:xfrm>
            <a:custGeom>
              <a:rect b="b" l="l" r="r" t="t"/>
              <a:pathLst>
                <a:path extrusionOk="0" h="3669" w="5558">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8" name="Google Shape;8018;p30"/>
            <p:cNvSpPr/>
            <p:nvPr/>
          </p:nvSpPr>
          <p:spPr>
            <a:xfrm>
              <a:off x="3166749" y="2038406"/>
              <a:ext cx="198706" cy="128469"/>
            </a:xfrm>
            <a:custGeom>
              <a:rect b="b" l="l" r="r" t="t"/>
              <a:pathLst>
                <a:path extrusionOk="0" h="3680" w="5559">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9" name="Google Shape;8019;p30"/>
            <p:cNvSpPr/>
            <p:nvPr/>
          </p:nvSpPr>
          <p:spPr>
            <a:xfrm>
              <a:off x="3241886" y="1663339"/>
              <a:ext cx="198671" cy="128574"/>
            </a:xfrm>
            <a:custGeom>
              <a:rect b="b" l="l" r="r" t="t"/>
              <a:pathLst>
                <a:path extrusionOk="0" h="3683" w="5558">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0" name="Google Shape;8020;p30"/>
            <p:cNvSpPr/>
            <p:nvPr/>
          </p:nvSpPr>
          <p:spPr>
            <a:xfrm>
              <a:off x="1643211" y="1882221"/>
              <a:ext cx="309301" cy="199825"/>
            </a:xfrm>
            <a:custGeom>
              <a:rect b="b" l="l" r="r" t="t"/>
              <a:pathLst>
                <a:path extrusionOk="0" h="5724" w="8653">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1" name="Google Shape;8021;p30"/>
            <p:cNvSpPr/>
            <p:nvPr/>
          </p:nvSpPr>
          <p:spPr>
            <a:xfrm>
              <a:off x="2044739" y="2930377"/>
              <a:ext cx="154561" cy="100157"/>
            </a:xfrm>
            <a:custGeom>
              <a:rect b="b" l="l" r="r" t="t"/>
              <a:pathLst>
                <a:path extrusionOk="0" h="2869" w="4324">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2" name="Google Shape;8022;p30"/>
            <p:cNvSpPr/>
            <p:nvPr/>
          </p:nvSpPr>
          <p:spPr>
            <a:xfrm>
              <a:off x="1679779" y="3445081"/>
              <a:ext cx="153489" cy="100157"/>
            </a:xfrm>
            <a:custGeom>
              <a:rect b="b" l="l" r="r" t="t"/>
              <a:pathLst>
                <a:path extrusionOk="0" h="2869" w="4294">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3" name="Google Shape;8023;p30"/>
            <p:cNvSpPr/>
            <p:nvPr/>
          </p:nvSpPr>
          <p:spPr>
            <a:xfrm>
              <a:off x="3018907" y="3724531"/>
              <a:ext cx="154561" cy="100087"/>
            </a:xfrm>
            <a:custGeom>
              <a:rect b="b" l="l" r="r" t="t"/>
              <a:pathLst>
                <a:path extrusionOk="0" h="2867" w="4324">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4" name="Google Shape;8024;p30"/>
            <p:cNvSpPr/>
            <p:nvPr/>
          </p:nvSpPr>
          <p:spPr>
            <a:xfrm>
              <a:off x="2897480" y="3462396"/>
              <a:ext cx="243817" cy="157444"/>
            </a:xfrm>
            <a:custGeom>
              <a:rect b="b" l="l" r="r" t="t"/>
              <a:pathLst>
                <a:path extrusionOk="0" h="4510" w="6821">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5" name="Google Shape;8025;p30"/>
            <p:cNvSpPr/>
            <p:nvPr/>
          </p:nvSpPr>
          <p:spPr>
            <a:xfrm>
              <a:off x="1443788" y="2471527"/>
              <a:ext cx="242816" cy="157339"/>
            </a:xfrm>
            <a:custGeom>
              <a:rect b="b" l="l" r="r" t="t"/>
              <a:pathLst>
                <a:path extrusionOk="0" h="4507" w="6793">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6" name="Google Shape;8026;p30"/>
            <p:cNvSpPr/>
            <p:nvPr/>
          </p:nvSpPr>
          <p:spPr>
            <a:xfrm>
              <a:off x="3638016" y="2101103"/>
              <a:ext cx="243709" cy="157444"/>
            </a:xfrm>
            <a:custGeom>
              <a:rect b="b" l="l" r="r" t="t"/>
              <a:pathLst>
                <a:path extrusionOk="0" h="4510" w="6818">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7" name="Google Shape;8027;p30"/>
            <p:cNvSpPr/>
            <p:nvPr/>
          </p:nvSpPr>
          <p:spPr>
            <a:xfrm>
              <a:off x="3145052" y="2506367"/>
              <a:ext cx="153632" cy="99354"/>
            </a:xfrm>
            <a:custGeom>
              <a:rect b="b" l="l" r="r" t="t"/>
              <a:pathLst>
                <a:path extrusionOk="0" h="2846" w="4298">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8" name="Google Shape;8028;p30"/>
            <p:cNvSpPr/>
            <p:nvPr/>
          </p:nvSpPr>
          <p:spPr>
            <a:xfrm>
              <a:off x="2764936" y="1861380"/>
              <a:ext cx="154561" cy="100157"/>
            </a:xfrm>
            <a:custGeom>
              <a:rect b="b" l="l" r="r" t="t"/>
              <a:pathLst>
                <a:path extrusionOk="0" h="2869" w="4324">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9" name="Google Shape;8029;p30"/>
            <p:cNvSpPr/>
            <p:nvPr/>
          </p:nvSpPr>
          <p:spPr>
            <a:xfrm>
              <a:off x="2019395" y="2303264"/>
              <a:ext cx="545361" cy="140024"/>
            </a:xfrm>
            <a:custGeom>
              <a:rect b="b" l="l" r="r" t="t"/>
              <a:pathLst>
                <a:path extrusionOk="0" h="4011" w="15257">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rgbClr val="F3FF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0" name="Google Shape;8030;p30"/>
            <p:cNvSpPr/>
            <p:nvPr/>
          </p:nvSpPr>
          <p:spPr>
            <a:xfrm>
              <a:off x="2270971" y="1537909"/>
              <a:ext cx="545397" cy="139151"/>
            </a:xfrm>
            <a:custGeom>
              <a:rect b="b" l="l" r="r" t="t"/>
              <a:pathLst>
                <a:path extrusionOk="0" h="3986" w="15258">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rgbClr val="F3FF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1" name="Google Shape;8031;p30"/>
            <p:cNvSpPr/>
            <p:nvPr/>
          </p:nvSpPr>
          <p:spPr>
            <a:xfrm>
              <a:off x="2492735" y="2978342"/>
              <a:ext cx="545397" cy="139745"/>
            </a:xfrm>
            <a:custGeom>
              <a:rect b="b" l="l" r="r" t="t"/>
              <a:pathLst>
                <a:path extrusionOk="0" h="4003" w="15258">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rgbClr val="F3FF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2" name="Google Shape;8032;p30"/>
            <p:cNvSpPr/>
            <p:nvPr/>
          </p:nvSpPr>
          <p:spPr>
            <a:xfrm>
              <a:off x="2027724" y="3535287"/>
              <a:ext cx="387655" cy="140303"/>
            </a:xfrm>
            <a:custGeom>
              <a:rect b="b" l="l" r="r" t="t"/>
              <a:pathLst>
                <a:path extrusionOk="0" h="4019" w="10845">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rgbClr val="F3FF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3" name="Google Shape;8033;p30"/>
            <p:cNvSpPr/>
            <p:nvPr/>
          </p:nvSpPr>
          <p:spPr>
            <a:xfrm>
              <a:off x="3412034" y="2978342"/>
              <a:ext cx="388048" cy="139535"/>
            </a:xfrm>
            <a:custGeom>
              <a:rect b="b" l="l" r="r" t="t"/>
              <a:pathLst>
                <a:path extrusionOk="0" h="3997" w="10856">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rgbClr val="F3FF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4" name="Google Shape;8034;p30"/>
            <p:cNvSpPr/>
            <p:nvPr/>
          </p:nvSpPr>
          <p:spPr>
            <a:xfrm>
              <a:off x="1562570" y="2154413"/>
              <a:ext cx="113312" cy="101344"/>
            </a:xfrm>
            <a:custGeom>
              <a:rect b="b" l="l" r="r" t="t"/>
              <a:pathLst>
                <a:path extrusionOk="0" h="2903" w="317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5" name="Google Shape;8035;p30"/>
            <p:cNvSpPr/>
            <p:nvPr/>
          </p:nvSpPr>
          <p:spPr>
            <a:xfrm>
              <a:off x="1787909" y="2617870"/>
              <a:ext cx="113312" cy="101379"/>
            </a:xfrm>
            <a:custGeom>
              <a:rect b="b" l="l" r="r" t="t"/>
              <a:pathLst>
                <a:path extrusionOk="0" h="2904" w="317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6" name="Google Shape;8036;p30"/>
            <p:cNvSpPr/>
            <p:nvPr/>
          </p:nvSpPr>
          <p:spPr>
            <a:xfrm>
              <a:off x="3043464" y="1808984"/>
              <a:ext cx="113312" cy="102112"/>
            </a:xfrm>
            <a:custGeom>
              <a:rect b="b" l="l" r="r" t="t"/>
              <a:pathLst>
                <a:path extrusionOk="0" h="2925" w="317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7" name="Google Shape;8037;p30"/>
            <p:cNvSpPr/>
            <p:nvPr/>
          </p:nvSpPr>
          <p:spPr>
            <a:xfrm>
              <a:off x="3482273" y="1912630"/>
              <a:ext cx="113312" cy="102077"/>
            </a:xfrm>
            <a:custGeom>
              <a:rect b="b" l="l" r="r" t="t"/>
              <a:pathLst>
                <a:path extrusionOk="0" h="2924" w="317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8" name="Google Shape;8038;p30"/>
            <p:cNvSpPr/>
            <p:nvPr/>
          </p:nvSpPr>
          <p:spPr>
            <a:xfrm>
              <a:off x="3466760" y="2374587"/>
              <a:ext cx="113312" cy="102147"/>
            </a:xfrm>
            <a:custGeom>
              <a:rect b="b" l="l" r="r" t="t"/>
              <a:pathLst>
                <a:path extrusionOk="0" h="2926" w="317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9" name="Google Shape;8039;p30"/>
            <p:cNvSpPr/>
            <p:nvPr/>
          </p:nvSpPr>
          <p:spPr>
            <a:xfrm>
              <a:off x="1735470" y="3119030"/>
              <a:ext cx="113276" cy="102112"/>
            </a:xfrm>
            <a:custGeom>
              <a:rect b="b" l="l" r="r" t="t"/>
              <a:pathLst>
                <a:path extrusionOk="0" h="2925" w="3169">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0" name="Google Shape;8040;p30"/>
            <p:cNvSpPr/>
            <p:nvPr/>
          </p:nvSpPr>
          <p:spPr>
            <a:xfrm>
              <a:off x="1728285" y="2210370"/>
              <a:ext cx="115707" cy="85948"/>
            </a:xfrm>
            <a:custGeom>
              <a:rect b="b" l="l" r="r" t="t"/>
              <a:pathLst>
                <a:path extrusionOk="0" h="2462" w="3237">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1" name="Google Shape;8041;p30"/>
            <p:cNvSpPr/>
            <p:nvPr/>
          </p:nvSpPr>
          <p:spPr>
            <a:xfrm>
              <a:off x="1464949" y="3165247"/>
              <a:ext cx="115528" cy="86472"/>
            </a:xfrm>
            <a:custGeom>
              <a:rect b="b" l="l" r="r" t="t"/>
              <a:pathLst>
                <a:path extrusionOk="0" h="2477" w="3232">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2" name="Google Shape;8042;p30"/>
            <p:cNvSpPr/>
            <p:nvPr/>
          </p:nvSpPr>
          <p:spPr>
            <a:xfrm>
              <a:off x="3341580" y="3575154"/>
              <a:ext cx="115671" cy="85948"/>
            </a:xfrm>
            <a:custGeom>
              <a:rect b="b" l="l" r="r" t="t"/>
              <a:pathLst>
                <a:path extrusionOk="0" h="2462" w="3236">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3" name="Google Shape;8043;p30"/>
            <p:cNvSpPr/>
            <p:nvPr/>
          </p:nvSpPr>
          <p:spPr>
            <a:xfrm>
              <a:off x="3590760" y="2535551"/>
              <a:ext cx="115707" cy="86472"/>
            </a:xfrm>
            <a:custGeom>
              <a:rect b="b" l="l" r="r" t="t"/>
              <a:pathLst>
                <a:path extrusionOk="0" h="2477" w="3237">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4" name="Google Shape;8044;p30"/>
            <p:cNvSpPr/>
            <p:nvPr/>
          </p:nvSpPr>
          <p:spPr>
            <a:xfrm>
              <a:off x="3060407" y="1657230"/>
              <a:ext cx="115456" cy="86716"/>
            </a:xfrm>
            <a:custGeom>
              <a:rect b="b" l="l" r="r" t="t"/>
              <a:pathLst>
                <a:path extrusionOk="0" h="2484" w="323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5" name="Google Shape;8045;p30"/>
            <p:cNvSpPr/>
            <p:nvPr/>
          </p:nvSpPr>
          <p:spPr>
            <a:xfrm>
              <a:off x="2701273" y="4056415"/>
              <a:ext cx="698743" cy="531854"/>
            </a:xfrm>
            <a:custGeom>
              <a:rect b="b" l="l" r="r" t="t"/>
              <a:pathLst>
                <a:path extrusionOk="0" h="15235" w="19548">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6" name="Google Shape;8046;p30"/>
            <p:cNvSpPr/>
            <p:nvPr/>
          </p:nvSpPr>
          <p:spPr>
            <a:xfrm>
              <a:off x="2183788" y="4119391"/>
              <a:ext cx="529419" cy="491463"/>
            </a:xfrm>
            <a:custGeom>
              <a:rect b="b" l="l" r="r" t="t"/>
              <a:pathLst>
                <a:path extrusionOk="0" h="14078" w="14811">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7" name="Google Shape;8047;p30"/>
            <p:cNvSpPr/>
            <p:nvPr/>
          </p:nvSpPr>
          <p:spPr>
            <a:xfrm>
              <a:off x="2654161" y="4454312"/>
              <a:ext cx="717331" cy="350880"/>
            </a:xfrm>
            <a:custGeom>
              <a:rect b="b" l="l" r="r" t="t"/>
              <a:pathLst>
                <a:path extrusionOk="0" h="10051" w="20068">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8" name="Google Shape;8048;p30"/>
            <p:cNvSpPr/>
            <p:nvPr/>
          </p:nvSpPr>
          <p:spPr>
            <a:xfrm>
              <a:off x="2171849" y="4540958"/>
              <a:ext cx="468402" cy="351230"/>
            </a:xfrm>
            <a:custGeom>
              <a:rect b="b" l="l" r="r" t="t"/>
              <a:pathLst>
                <a:path extrusionOk="0" h="10061" w="13104">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9" name="Google Shape;8049;p30"/>
            <p:cNvSpPr/>
            <p:nvPr/>
          </p:nvSpPr>
          <p:spPr>
            <a:xfrm>
              <a:off x="2272008" y="4077186"/>
              <a:ext cx="130005" cy="139116"/>
            </a:xfrm>
            <a:custGeom>
              <a:rect b="b" l="l" r="r" t="t"/>
              <a:pathLst>
                <a:path extrusionOk="0" h="3985" w="3637">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0" name="Google Shape;8050;p30"/>
            <p:cNvSpPr/>
            <p:nvPr/>
          </p:nvSpPr>
          <p:spPr>
            <a:xfrm>
              <a:off x="2380531" y="4107208"/>
              <a:ext cx="149057" cy="146727"/>
            </a:xfrm>
            <a:custGeom>
              <a:rect b="b" l="l" r="r" t="t"/>
              <a:pathLst>
                <a:path extrusionOk="0" h="4203" w="417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1" name="Google Shape;8051;p30"/>
            <p:cNvSpPr/>
            <p:nvPr/>
          </p:nvSpPr>
          <p:spPr>
            <a:xfrm>
              <a:off x="2220749" y="4484474"/>
              <a:ext cx="127610" cy="151754"/>
            </a:xfrm>
            <a:custGeom>
              <a:rect b="b" l="l" r="r" t="t"/>
              <a:pathLst>
                <a:path extrusionOk="0" h="4347" w="357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2" name="Google Shape;8052;p30"/>
            <p:cNvSpPr/>
            <p:nvPr/>
          </p:nvSpPr>
          <p:spPr>
            <a:xfrm>
              <a:off x="2316117" y="4489431"/>
              <a:ext cx="138369" cy="171548"/>
            </a:xfrm>
            <a:custGeom>
              <a:rect b="b" l="l" r="r" t="t"/>
              <a:pathLst>
                <a:path extrusionOk="0" h="4914" w="3871">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3" name="Google Shape;8053;p30"/>
            <p:cNvSpPr/>
            <p:nvPr/>
          </p:nvSpPr>
          <p:spPr>
            <a:xfrm>
              <a:off x="3025591" y="4411653"/>
              <a:ext cx="127610" cy="141525"/>
            </a:xfrm>
            <a:custGeom>
              <a:rect b="b" l="l" r="r" t="t"/>
              <a:pathLst>
                <a:path extrusionOk="0" h="4054" w="357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4" name="Google Shape;8054;p30"/>
            <p:cNvSpPr/>
            <p:nvPr/>
          </p:nvSpPr>
          <p:spPr>
            <a:xfrm>
              <a:off x="3162710" y="4411374"/>
              <a:ext cx="116886" cy="139081"/>
            </a:xfrm>
            <a:custGeom>
              <a:rect b="b" l="l" r="r" t="t"/>
              <a:pathLst>
                <a:path extrusionOk="0" h="3984" w="327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5" name="Google Shape;8055;p30"/>
            <p:cNvSpPr/>
            <p:nvPr/>
          </p:nvSpPr>
          <p:spPr>
            <a:xfrm>
              <a:off x="3002928" y="4039309"/>
              <a:ext cx="140728" cy="144458"/>
            </a:xfrm>
            <a:custGeom>
              <a:rect b="b" l="l" r="r" t="t"/>
              <a:pathLst>
                <a:path extrusionOk="0" h="4138" w="3937">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6" name="Google Shape;8056;p30"/>
            <p:cNvSpPr/>
            <p:nvPr/>
          </p:nvSpPr>
          <p:spPr>
            <a:xfrm>
              <a:off x="3149592" y="4016793"/>
              <a:ext cx="126430" cy="133635"/>
            </a:xfrm>
            <a:custGeom>
              <a:rect b="b" l="l" r="r" t="t"/>
              <a:pathLst>
                <a:path extrusionOk="0" h="3828" w="3537">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7" name="Google Shape;8057;p30"/>
            <p:cNvSpPr/>
            <p:nvPr/>
          </p:nvSpPr>
          <p:spPr>
            <a:xfrm>
              <a:off x="1940541" y="2257393"/>
              <a:ext cx="708287" cy="471669"/>
            </a:xfrm>
            <a:custGeom>
              <a:rect b="b" l="l" r="r" t="t"/>
              <a:pathLst>
                <a:path extrusionOk="0" h="13511" w="19815">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8" name="Google Shape;8058;p30"/>
            <p:cNvSpPr/>
            <p:nvPr/>
          </p:nvSpPr>
          <p:spPr>
            <a:xfrm>
              <a:off x="1982256" y="2336446"/>
              <a:ext cx="51330" cy="64095"/>
            </a:xfrm>
            <a:custGeom>
              <a:rect b="b" l="l" r="r" t="t"/>
              <a:pathLst>
                <a:path extrusionOk="0" h="1836" w="1436">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9" name="Google Shape;8059;p30"/>
            <p:cNvSpPr/>
            <p:nvPr/>
          </p:nvSpPr>
          <p:spPr>
            <a:xfrm>
              <a:off x="2060967" y="2287538"/>
              <a:ext cx="47720" cy="60604"/>
            </a:xfrm>
            <a:custGeom>
              <a:rect b="b" l="l" r="r" t="t"/>
              <a:pathLst>
                <a:path extrusionOk="0" h="1736" w="1335">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0" name="Google Shape;8060;p30"/>
            <p:cNvSpPr/>
            <p:nvPr/>
          </p:nvSpPr>
          <p:spPr>
            <a:xfrm>
              <a:off x="2045454" y="2385354"/>
              <a:ext cx="59658" cy="67167"/>
            </a:xfrm>
            <a:custGeom>
              <a:rect b="b" l="l" r="r" t="t"/>
              <a:pathLst>
                <a:path extrusionOk="0" h="1924" w="1669">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1" name="Google Shape;8061;p30"/>
            <p:cNvSpPr/>
            <p:nvPr/>
          </p:nvSpPr>
          <p:spPr>
            <a:xfrm>
              <a:off x="2128919" y="2357287"/>
              <a:ext cx="47755" cy="61162"/>
            </a:xfrm>
            <a:custGeom>
              <a:rect b="b" l="l" r="r" t="t"/>
              <a:pathLst>
                <a:path extrusionOk="0" h="1752" w="1336">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2" name="Google Shape;8062;p30"/>
            <p:cNvSpPr/>
            <p:nvPr/>
          </p:nvSpPr>
          <p:spPr>
            <a:xfrm>
              <a:off x="2189757" y="2410264"/>
              <a:ext cx="53689" cy="67586"/>
            </a:xfrm>
            <a:custGeom>
              <a:rect b="b" l="l" r="r" t="t"/>
              <a:pathLst>
                <a:path extrusionOk="0" h="1936" w="1502">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3" name="Google Shape;8063;p30"/>
            <p:cNvSpPr/>
            <p:nvPr/>
          </p:nvSpPr>
          <p:spPr>
            <a:xfrm>
              <a:off x="2256530" y="2335834"/>
              <a:ext cx="53689" cy="74254"/>
            </a:xfrm>
            <a:custGeom>
              <a:rect b="b" l="l" r="r" t="t"/>
              <a:pathLst>
                <a:path extrusionOk="0" h="2127" w="1502">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4" name="Google Shape;8064;p30"/>
            <p:cNvSpPr/>
            <p:nvPr/>
          </p:nvSpPr>
          <p:spPr>
            <a:xfrm>
              <a:off x="2204056" y="2464580"/>
              <a:ext cx="59658" cy="75126"/>
            </a:xfrm>
            <a:custGeom>
              <a:rect b="b" l="l" r="r" t="t"/>
              <a:pathLst>
                <a:path extrusionOk="0" h="2152" w="1669">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5" name="Google Shape;8065;p30"/>
            <p:cNvSpPr/>
            <p:nvPr/>
          </p:nvSpPr>
          <p:spPr>
            <a:xfrm>
              <a:off x="2288701" y="2433231"/>
              <a:ext cx="50114" cy="70693"/>
            </a:xfrm>
            <a:custGeom>
              <a:rect b="b" l="l" r="r" t="t"/>
              <a:pathLst>
                <a:path extrusionOk="0" h="2025" w="1402">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6" name="Google Shape;8066;p30"/>
            <p:cNvSpPr/>
            <p:nvPr/>
          </p:nvSpPr>
          <p:spPr>
            <a:xfrm>
              <a:off x="2314938" y="2530594"/>
              <a:ext cx="52509" cy="85495"/>
            </a:xfrm>
            <a:custGeom>
              <a:rect b="b" l="l" r="r" t="t"/>
              <a:pathLst>
                <a:path extrusionOk="0" h="2449" w="1469">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7" name="Google Shape;8067;p30"/>
            <p:cNvSpPr/>
            <p:nvPr/>
          </p:nvSpPr>
          <p:spPr>
            <a:xfrm>
              <a:off x="2378136" y="2411832"/>
              <a:ext cx="57263" cy="82004"/>
            </a:xfrm>
            <a:custGeom>
              <a:rect b="b" l="l" r="r" t="t"/>
              <a:pathLst>
                <a:path extrusionOk="0" h="2349" w="1602">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8" name="Google Shape;8068;p30"/>
            <p:cNvSpPr/>
            <p:nvPr/>
          </p:nvSpPr>
          <p:spPr>
            <a:xfrm>
              <a:off x="2415096" y="2520959"/>
              <a:ext cx="52509" cy="67656"/>
            </a:xfrm>
            <a:custGeom>
              <a:rect b="b" l="l" r="r" t="t"/>
              <a:pathLst>
                <a:path extrusionOk="0" h="1938" w="1469">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9" name="Google Shape;8069;p30"/>
            <p:cNvSpPr/>
            <p:nvPr/>
          </p:nvSpPr>
          <p:spPr>
            <a:xfrm>
              <a:off x="2465176" y="2601320"/>
              <a:ext cx="52509" cy="74149"/>
            </a:xfrm>
            <a:custGeom>
              <a:rect b="b" l="l" r="r" t="t"/>
              <a:pathLst>
                <a:path extrusionOk="0" h="2124" w="1469">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0" name="Google Shape;8070;p30"/>
            <p:cNvSpPr/>
            <p:nvPr/>
          </p:nvSpPr>
          <p:spPr>
            <a:xfrm>
              <a:off x="2508106" y="2527557"/>
              <a:ext cx="47720" cy="68040"/>
            </a:xfrm>
            <a:custGeom>
              <a:rect b="b" l="l" r="r" t="t"/>
              <a:pathLst>
                <a:path extrusionOk="0" h="1949" w="1335">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1" name="Google Shape;8071;p30"/>
            <p:cNvSpPr/>
            <p:nvPr/>
          </p:nvSpPr>
          <p:spPr>
            <a:xfrm>
              <a:off x="2657164" y="1918527"/>
              <a:ext cx="243245" cy="807049"/>
            </a:xfrm>
            <a:custGeom>
              <a:rect b="b" l="l" r="r" t="t"/>
              <a:pathLst>
                <a:path extrusionOk="0" h="23118" w="6805">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2" name="Google Shape;8072;p30"/>
            <p:cNvSpPr/>
            <p:nvPr/>
          </p:nvSpPr>
          <p:spPr>
            <a:xfrm>
              <a:off x="2776374" y="1994106"/>
              <a:ext cx="70382" cy="40915"/>
            </a:xfrm>
            <a:custGeom>
              <a:rect b="b" l="l" r="r" t="t"/>
              <a:pathLst>
                <a:path extrusionOk="0" h="1172" w="1969">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3" name="Google Shape;8073;p30"/>
            <p:cNvSpPr/>
            <p:nvPr/>
          </p:nvSpPr>
          <p:spPr>
            <a:xfrm>
              <a:off x="2852691" y="2050415"/>
              <a:ext cx="65628" cy="40216"/>
            </a:xfrm>
            <a:custGeom>
              <a:rect b="b" l="l" r="r" t="t"/>
              <a:pathLst>
                <a:path extrusionOk="0" h="1152" w="1836">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4" name="Google Shape;8074;p30"/>
            <p:cNvSpPr/>
            <p:nvPr/>
          </p:nvSpPr>
          <p:spPr>
            <a:xfrm>
              <a:off x="2746563" y="2071081"/>
              <a:ext cx="76351" cy="45907"/>
            </a:xfrm>
            <a:custGeom>
              <a:rect b="b" l="l" r="r" t="t"/>
              <a:pathLst>
                <a:path extrusionOk="0" h="1315" w="2136">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5" name="Google Shape;8075;p30"/>
            <p:cNvSpPr/>
            <p:nvPr/>
          </p:nvSpPr>
          <p:spPr>
            <a:xfrm>
              <a:off x="2806186" y="2135419"/>
              <a:ext cx="65628" cy="39344"/>
            </a:xfrm>
            <a:custGeom>
              <a:rect b="b" l="l" r="r" t="t"/>
              <a:pathLst>
                <a:path extrusionOk="0" h="1127" w="1836">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6" name="Google Shape;8076;p30"/>
            <p:cNvSpPr/>
            <p:nvPr/>
          </p:nvSpPr>
          <p:spPr>
            <a:xfrm>
              <a:off x="2777590" y="2193369"/>
              <a:ext cx="72741" cy="39623"/>
            </a:xfrm>
            <a:custGeom>
              <a:rect b="b" l="l" r="r" t="t"/>
              <a:pathLst>
                <a:path extrusionOk="0" h="1135" w="2035">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7" name="Google Shape;8077;p30"/>
            <p:cNvSpPr/>
            <p:nvPr/>
          </p:nvSpPr>
          <p:spPr>
            <a:xfrm>
              <a:off x="2847937" y="2255089"/>
              <a:ext cx="79926" cy="38436"/>
            </a:xfrm>
            <a:custGeom>
              <a:rect b="b" l="l" r="r" t="t"/>
              <a:pathLst>
                <a:path extrusionOk="0" h="1101" w="2236">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8" name="Google Shape;8078;p30"/>
            <p:cNvSpPr/>
            <p:nvPr/>
          </p:nvSpPr>
          <p:spPr>
            <a:xfrm>
              <a:off x="2704848" y="2246047"/>
              <a:ext cx="82321" cy="44510"/>
            </a:xfrm>
            <a:custGeom>
              <a:rect b="b" l="l" r="r" t="t"/>
              <a:pathLst>
                <a:path extrusionOk="0" h="1275" w="2303">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9" name="Google Shape;8079;p30"/>
            <p:cNvSpPr/>
            <p:nvPr/>
          </p:nvSpPr>
          <p:spPr>
            <a:xfrm>
              <a:off x="2766830" y="2313283"/>
              <a:ext cx="73992" cy="38471"/>
            </a:xfrm>
            <a:custGeom>
              <a:rect b="b" l="l" r="r" t="t"/>
              <a:pathLst>
                <a:path extrusionOk="0" h="1102" w="207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0" name="Google Shape;8080;p30"/>
            <p:cNvSpPr/>
            <p:nvPr/>
          </p:nvSpPr>
          <p:spPr>
            <a:xfrm>
              <a:off x="2665492" y="2370360"/>
              <a:ext cx="89470" cy="39867"/>
            </a:xfrm>
            <a:custGeom>
              <a:rect b="b" l="l" r="r" t="t"/>
              <a:pathLst>
                <a:path extrusionOk="0" h="1142" w="2503">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1" name="Google Shape;8081;p30"/>
            <p:cNvSpPr/>
            <p:nvPr/>
          </p:nvSpPr>
          <p:spPr>
            <a:xfrm>
              <a:off x="2805006" y="2394726"/>
              <a:ext cx="88254" cy="38541"/>
            </a:xfrm>
            <a:custGeom>
              <a:rect b="b" l="l" r="r" t="t"/>
              <a:pathLst>
                <a:path extrusionOk="0" h="1104" w="2469">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2" name="Google Shape;8082;p30"/>
            <p:cNvSpPr/>
            <p:nvPr/>
          </p:nvSpPr>
          <p:spPr>
            <a:xfrm>
              <a:off x="2725116" y="2457249"/>
              <a:ext cx="72777" cy="40077"/>
            </a:xfrm>
            <a:custGeom>
              <a:rect b="b" l="l" r="r" t="t"/>
              <a:pathLst>
                <a:path extrusionOk="0" h="1148" w="2036">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3" name="Google Shape;8083;p30"/>
            <p:cNvSpPr/>
            <p:nvPr/>
          </p:nvSpPr>
          <p:spPr>
            <a:xfrm>
              <a:off x="2655948" y="2531885"/>
              <a:ext cx="79926" cy="37633"/>
            </a:xfrm>
            <a:custGeom>
              <a:rect b="b" l="l" r="r" t="t"/>
              <a:pathLst>
                <a:path extrusionOk="0" h="1078" w="2236">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4" name="Google Shape;8084;p30"/>
            <p:cNvSpPr/>
            <p:nvPr/>
          </p:nvSpPr>
          <p:spPr>
            <a:xfrm>
              <a:off x="2747778" y="2545744"/>
              <a:ext cx="72777" cy="38925"/>
            </a:xfrm>
            <a:custGeom>
              <a:rect b="b" l="l" r="r" t="t"/>
              <a:pathLst>
                <a:path extrusionOk="0" h="1115" w="2036">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5" name="Google Shape;8085;p30"/>
            <p:cNvSpPr/>
            <p:nvPr/>
          </p:nvSpPr>
          <p:spPr>
            <a:xfrm>
              <a:off x="2338780" y="1873110"/>
              <a:ext cx="418574" cy="874600"/>
            </a:xfrm>
            <a:custGeom>
              <a:rect b="b" l="l" r="r" t="t"/>
              <a:pathLst>
                <a:path extrusionOk="0" h="25053" w="1171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6" name="Google Shape;8086;p30"/>
            <p:cNvSpPr/>
            <p:nvPr/>
          </p:nvSpPr>
          <p:spPr>
            <a:xfrm>
              <a:off x="2442763" y="2006708"/>
              <a:ext cx="256149" cy="780413"/>
            </a:xfrm>
            <a:custGeom>
              <a:rect b="b" l="l" r="r" t="t"/>
              <a:pathLst>
                <a:path extrusionOk="0" h="22355" w="7166">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7" name="Google Shape;8087;p30"/>
            <p:cNvSpPr/>
            <p:nvPr/>
          </p:nvSpPr>
          <p:spPr>
            <a:xfrm>
              <a:off x="2401978" y="2101313"/>
              <a:ext cx="188448" cy="129935"/>
            </a:xfrm>
            <a:custGeom>
              <a:rect b="b" l="l" r="r" t="t"/>
              <a:pathLst>
                <a:path extrusionOk="0" h="3722" w="5272">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8" name="Google Shape;8088;p30"/>
            <p:cNvSpPr/>
            <p:nvPr/>
          </p:nvSpPr>
          <p:spPr>
            <a:xfrm>
              <a:off x="2401978" y="2220144"/>
              <a:ext cx="224193" cy="151300"/>
            </a:xfrm>
            <a:custGeom>
              <a:rect b="b" l="l" r="r" t="t"/>
              <a:pathLst>
                <a:path extrusionOk="0" h="4334" w="6272">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9" name="Google Shape;8089;p30"/>
            <p:cNvSpPr/>
            <p:nvPr/>
          </p:nvSpPr>
          <p:spPr>
            <a:xfrm>
              <a:off x="2441333" y="2366938"/>
              <a:ext cx="232021" cy="144353"/>
            </a:xfrm>
            <a:custGeom>
              <a:rect b="b" l="l" r="r" t="t"/>
              <a:pathLst>
                <a:path extrusionOk="0" h="4135" w="6491">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0" name="Google Shape;8090;p30"/>
            <p:cNvSpPr/>
            <p:nvPr/>
          </p:nvSpPr>
          <p:spPr>
            <a:xfrm>
              <a:off x="2067258" y="2242870"/>
              <a:ext cx="1102626" cy="1111534"/>
            </a:xfrm>
            <a:custGeom>
              <a:rect b="b" l="l" r="r" t="t"/>
              <a:pathLst>
                <a:path extrusionOk="0" h="31840" w="30847">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1" name="Google Shape;8091;p30"/>
            <p:cNvSpPr/>
            <p:nvPr/>
          </p:nvSpPr>
          <p:spPr>
            <a:xfrm>
              <a:off x="2130836" y="2287793"/>
              <a:ext cx="992067" cy="1003802"/>
            </a:xfrm>
            <a:custGeom>
              <a:rect b="b" l="l" r="r" t="t"/>
              <a:pathLst>
                <a:path extrusionOk="0" h="28754" w="27754">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2" name="Google Shape;8092;p30"/>
            <p:cNvSpPr/>
            <p:nvPr/>
          </p:nvSpPr>
          <p:spPr>
            <a:xfrm>
              <a:off x="2236262" y="2399474"/>
              <a:ext cx="770269" cy="744142"/>
            </a:xfrm>
            <a:custGeom>
              <a:rect b="b" l="l" r="r" t="t"/>
              <a:pathLst>
                <a:path extrusionOk="0" h="21316" w="21549">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3" name="Google Shape;8093;p30"/>
            <p:cNvSpPr/>
            <p:nvPr/>
          </p:nvSpPr>
          <p:spPr>
            <a:xfrm>
              <a:off x="593177" y="1691578"/>
              <a:ext cx="301786" cy="255646"/>
            </a:xfrm>
            <a:custGeom>
              <a:rect b="b" l="l" r="r" t="t"/>
              <a:pathLst>
                <a:path extrusionOk="0" h="4282" w="4937">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4" name="Google Shape;8094;p30"/>
            <p:cNvSpPr/>
            <p:nvPr/>
          </p:nvSpPr>
          <p:spPr>
            <a:xfrm>
              <a:off x="1500675" y="4204177"/>
              <a:ext cx="301798" cy="200829"/>
            </a:xfrm>
            <a:custGeom>
              <a:rect b="b" l="l" r="r" t="t"/>
              <a:pathLst>
                <a:path extrusionOk="0" h="4576" w="4938">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5" name="Google Shape;8095;p30"/>
            <p:cNvSpPr/>
            <p:nvPr/>
          </p:nvSpPr>
          <p:spPr>
            <a:xfrm>
              <a:off x="4099900" y="2065875"/>
              <a:ext cx="198656" cy="132178"/>
            </a:xfrm>
            <a:custGeom>
              <a:rect b="b" l="l" r="r" t="t"/>
              <a:pathLst>
                <a:path extrusionOk="0" h="4576" w="4938">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9" name="Shape 8099"/>
        <p:cNvGrpSpPr/>
        <p:nvPr/>
      </p:nvGrpSpPr>
      <p:grpSpPr>
        <a:xfrm>
          <a:off x="0" y="0"/>
          <a:ext cx="0" cy="0"/>
          <a:chOff x="0" y="0"/>
          <a:chExt cx="0" cy="0"/>
        </a:xfrm>
      </p:grpSpPr>
      <p:sp>
        <p:nvSpPr>
          <p:cNvPr id="8100" name="Google Shape;8100;p31"/>
          <p:cNvSpPr txBox="1"/>
          <p:nvPr>
            <p:ph type="title"/>
          </p:nvPr>
        </p:nvSpPr>
        <p:spPr>
          <a:xfrm>
            <a:off x="5212025" y="136125"/>
            <a:ext cx="2027100" cy="2061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2400"/>
              <a:t>02</a:t>
            </a:r>
            <a:endParaRPr sz="12400"/>
          </a:p>
        </p:txBody>
      </p:sp>
      <p:sp>
        <p:nvSpPr>
          <p:cNvPr id="8101" name="Google Shape;8101;p31"/>
          <p:cNvSpPr txBox="1"/>
          <p:nvPr>
            <p:ph idx="1" type="body"/>
          </p:nvPr>
        </p:nvSpPr>
        <p:spPr>
          <a:xfrm>
            <a:off x="4733525" y="2260825"/>
            <a:ext cx="2984100" cy="140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Click on the Text Tool to place your text where desired. Also determine</a:t>
            </a:r>
            <a:endParaRPr/>
          </a:p>
          <a:p>
            <a:pPr indent="-304800" lvl="0" marL="457200" rtl="0" algn="l">
              <a:spcBef>
                <a:spcPts val="0"/>
              </a:spcBef>
              <a:spcAft>
                <a:spcPts val="0"/>
              </a:spcAft>
              <a:buSzPts val="1200"/>
              <a:buChar char="●"/>
            </a:pPr>
            <a:r>
              <a:rPr lang="en"/>
              <a:t>Font</a:t>
            </a:r>
            <a:endParaRPr/>
          </a:p>
          <a:p>
            <a:pPr indent="-304800" lvl="0" marL="457200" rtl="0" algn="l">
              <a:spcBef>
                <a:spcPts val="0"/>
              </a:spcBef>
              <a:spcAft>
                <a:spcPts val="0"/>
              </a:spcAft>
              <a:buSzPts val="1200"/>
              <a:buChar char="●"/>
            </a:pPr>
            <a:r>
              <a:rPr lang="en"/>
              <a:t>Text Size</a:t>
            </a:r>
            <a:endParaRPr/>
          </a:p>
          <a:p>
            <a:pPr indent="-304800" lvl="0" marL="457200" rtl="0" algn="l">
              <a:spcBef>
                <a:spcPts val="0"/>
              </a:spcBef>
              <a:spcAft>
                <a:spcPts val="0"/>
              </a:spcAft>
              <a:buSzPts val="1200"/>
              <a:buChar char="●"/>
            </a:pPr>
            <a:r>
              <a:rPr lang="en"/>
              <a:t>Color</a:t>
            </a:r>
            <a:endParaRPr/>
          </a:p>
          <a:p>
            <a:pPr indent="-304800" lvl="0" marL="457200" rtl="0" algn="l">
              <a:spcBef>
                <a:spcPts val="0"/>
              </a:spcBef>
              <a:spcAft>
                <a:spcPts val="0"/>
              </a:spcAft>
              <a:buSzPts val="1200"/>
              <a:buChar char="●"/>
            </a:pPr>
            <a:r>
              <a:rPr lang="en"/>
              <a:t>General Style</a:t>
            </a:r>
            <a:endParaRPr/>
          </a:p>
          <a:p>
            <a:pPr indent="0" lvl="0" marL="0" rtl="0" algn="r">
              <a:spcBef>
                <a:spcPts val="0"/>
              </a:spcBef>
              <a:spcAft>
                <a:spcPts val="0"/>
              </a:spcAft>
              <a:buNone/>
            </a:pPr>
            <a:r>
              <a:t/>
            </a:r>
            <a:endParaRPr/>
          </a:p>
          <a:p>
            <a:pPr indent="0" lvl="0" marL="0" rtl="0" algn="r">
              <a:spcBef>
                <a:spcPts val="0"/>
              </a:spcBef>
              <a:spcAft>
                <a:spcPts val="0"/>
              </a:spcAft>
              <a:buNone/>
            </a:pPr>
            <a:r>
              <a:t/>
            </a:r>
            <a:endParaRPr/>
          </a:p>
        </p:txBody>
      </p:sp>
      <p:grpSp>
        <p:nvGrpSpPr>
          <p:cNvPr id="8102" name="Google Shape;8102;p31"/>
          <p:cNvGrpSpPr/>
          <p:nvPr/>
        </p:nvGrpSpPr>
        <p:grpSpPr>
          <a:xfrm>
            <a:off x="1516835" y="1160559"/>
            <a:ext cx="2983949" cy="2822382"/>
            <a:chOff x="1121526" y="1341074"/>
            <a:chExt cx="3065806" cy="2648383"/>
          </a:xfrm>
        </p:grpSpPr>
        <p:sp>
          <p:nvSpPr>
            <p:cNvPr id="8103" name="Google Shape;8103;p31"/>
            <p:cNvSpPr/>
            <p:nvPr/>
          </p:nvSpPr>
          <p:spPr>
            <a:xfrm rot="1213492">
              <a:off x="1546399"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rgbClr val="D6EDE4">
                <a:alpha val="5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4" name="Google Shape;8104;p31"/>
            <p:cNvSpPr/>
            <p:nvPr/>
          </p:nvSpPr>
          <p:spPr>
            <a:xfrm rot="1213492">
              <a:off x="1384647"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cap="flat" cmpd="sng" w="19050">
              <a:solidFill>
                <a:srgbClr val="D6ED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05" name="Google Shape;8105;p31"/>
          <p:cNvSpPr txBox="1"/>
          <p:nvPr>
            <p:ph idx="2" type="subTitle"/>
          </p:nvPr>
        </p:nvSpPr>
        <p:spPr>
          <a:xfrm>
            <a:off x="1833125" y="2309100"/>
            <a:ext cx="2027100" cy="525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t>Text Tool</a:t>
            </a:r>
            <a:endParaRPr sz="2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9" name="Shape 8109"/>
        <p:cNvGrpSpPr/>
        <p:nvPr/>
      </p:nvGrpSpPr>
      <p:grpSpPr>
        <a:xfrm>
          <a:off x="0" y="0"/>
          <a:ext cx="0" cy="0"/>
          <a:chOff x="0" y="0"/>
          <a:chExt cx="0" cy="0"/>
        </a:xfrm>
      </p:grpSpPr>
      <p:sp>
        <p:nvSpPr>
          <p:cNvPr id="8110" name="Google Shape;8110;p32"/>
          <p:cNvSpPr/>
          <p:nvPr/>
        </p:nvSpPr>
        <p:spPr>
          <a:xfrm>
            <a:off x="794475" y="905950"/>
            <a:ext cx="7588500" cy="3341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11" name="Google Shape;8111;p32"/>
          <p:cNvPicPr preferRelativeResize="0"/>
          <p:nvPr/>
        </p:nvPicPr>
        <p:blipFill>
          <a:blip r:embed="rId3">
            <a:alphaModFix/>
          </a:blip>
          <a:stretch>
            <a:fillRect/>
          </a:stretch>
        </p:blipFill>
        <p:spPr>
          <a:xfrm>
            <a:off x="841538" y="967550"/>
            <a:ext cx="7460926" cy="3208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5" name="Shape 8115"/>
        <p:cNvGrpSpPr/>
        <p:nvPr/>
      </p:nvGrpSpPr>
      <p:grpSpPr>
        <a:xfrm>
          <a:off x="0" y="0"/>
          <a:ext cx="0" cy="0"/>
          <a:chOff x="0" y="0"/>
          <a:chExt cx="0" cy="0"/>
        </a:xfrm>
      </p:grpSpPr>
      <p:sp>
        <p:nvSpPr>
          <p:cNvPr id="8116" name="Google Shape;8116;p33"/>
          <p:cNvSpPr/>
          <p:nvPr/>
        </p:nvSpPr>
        <p:spPr>
          <a:xfrm>
            <a:off x="794475" y="983900"/>
            <a:ext cx="7588500" cy="3156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17" name="Google Shape;8117;p33"/>
          <p:cNvPicPr preferRelativeResize="0"/>
          <p:nvPr/>
        </p:nvPicPr>
        <p:blipFill rotWithShape="1">
          <a:blip r:embed="rId3">
            <a:alphaModFix/>
          </a:blip>
          <a:srcRect b="0" l="0" r="8079" t="0"/>
          <a:stretch/>
        </p:blipFill>
        <p:spPr>
          <a:xfrm>
            <a:off x="889938" y="1127400"/>
            <a:ext cx="7364126" cy="2898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1" name="Shape 8121"/>
        <p:cNvGrpSpPr/>
        <p:nvPr/>
      </p:nvGrpSpPr>
      <p:grpSpPr>
        <a:xfrm>
          <a:off x="0" y="0"/>
          <a:ext cx="0" cy="0"/>
          <a:chOff x="0" y="0"/>
          <a:chExt cx="0" cy="0"/>
        </a:xfrm>
      </p:grpSpPr>
      <p:sp>
        <p:nvSpPr>
          <p:cNvPr id="8122" name="Google Shape;8122;p34"/>
          <p:cNvSpPr txBox="1"/>
          <p:nvPr>
            <p:ph type="title"/>
          </p:nvPr>
        </p:nvSpPr>
        <p:spPr>
          <a:xfrm>
            <a:off x="5212025" y="136125"/>
            <a:ext cx="2027100" cy="2061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2400"/>
              <a:t>03</a:t>
            </a:r>
            <a:endParaRPr sz="12400"/>
          </a:p>
        </p:txBody>
      </p:sp>
      <p:sp>
        <p:nvSpPr>
          <p:cNvPr id="8123" name="Google Shape;8123;p34"/>
          <p:cNvSpPr txBox="1"/>
          <p:nvPr>
            <p:ph idx="1" type="body"/>
          </p:nvPr>
        </p:nvSpPr>
        <p:spPr>
          <a:xfrm>
            <a:off x="4733525" y="2260825"/>
            <a:ext cx="2984100" cy="140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Click on the Pen Tool under Opacity and draw an outline around the object that’s moving.</a:t>
            </a:r>
            <a:endParaRPr/>
          </a:p>
          <a:p>
            <a:pPr indent="0" lvl="0" marL="0" rtl="0" algn="r">
              <a:spcBef>
                <a:spcPts val="0"/>
              </a:spcBef>
              <a:spcAft>
                <a:spcPts val="0"/>
              </a:spcAft>
              <a:buNone/>
            </a:pPr>
            <a:r>
              <a:t/>
            </a:r>
            <a:endParaRPr/>
          </a:p>
          <a:p>
            <a:pPr indent="0" lvl="0" marL="0" rtl="0" algn="r">
              <a:spcBef>
                <a:spcPts val="0"/>
              </a:spcBef>
              <a:spcAft>
                <a:spcPts val="0"/>
              </a:spcAft>
              <a:buNone/>
            </a:pPr>
            <a:r>
              <a:t/>
            </a:r>
            <a:endParaRPr/>
          </a:p>
        </p:txBody>
      </p:sp>
      <p:grpSp>
        <p:nvGrpSpPr>
          <p:cNvPr id="8124" name="Google Shape;8124;p34"/>
          <p:cNvGrpSpPr/>
          <p:nvPr/>
        </p:nvGrpSpPr>
        <p:grpSpPr>
          <a:xfrm>
            <a:off x="1516835" y="1160559"/>
            <a:ext cx="2983949" cy="2822382"/>
            <a:chOff x="1121526" y="1341074"/>
            <a:chExt cx="3065806" cy="2648383"/>
          </a:xfrm>
        </p:grpSpPr>
        <p:sp>
          <p:nvSpPr>
            <p:cNvPr id="8125" name="Google Shape;8125;p34"/>
            <p:cNvSpPr/>
            <p:nvPr/>
          </p:nvSpPr>
          <p:spPr>
            <a:xfrm rot="1213492">
              <a:off x="1546399"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rgbClr val="D6EDE4">
                <a:alpha val="5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6" name="Google Shape;8126;p34"/>
            <p:cNvSpPr/>
            <p:nvPr/>
          </p:nvSpPr>
          <p:spPr>
            <a:xfrm rot="1213492">
              <a:off x="1384647"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cap="flat" cmpd="sng" w="19050">
              <a:solidFill>
                <a:srgbClr val="D6ED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27" name="Google Shape;8127;p34"/>
          <p:cNvSpPr txBox="1"/>
          <p:nvPr>
            <p:ph idx="2" type="subTitle"/>
          </p:nvPr>
        </p:nvSpPr>
        <p:spPr>
          <a:xfrm>
            <a:off x="1833125" y="2309100"/>
            <a:ext cx="2027100" cy="525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t>Draw Mask</a:t>
            </a:r>
            <a:endParaRPr sz="2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1" name="Shape 8131"/>
        <p:cNvGrpSpPr/>
        <p:nvPr/>
      </p:nvGrpSpPr>
      <p:grpSpPr>
        <a:xfrm>
          <a:off x="0" y="0"/>
          <a:ext cx="0" cy="0"/>
          <a:chOff x="0" y="0"/>
          <a:chExt cx="0" cy="0"/>
        </a:xfrm>
      </p:grpSpPr>
      <p:sp>
        <p:nvSpPr>
          <p:cNvPr id="8132" name="Google Shape;8132;p35"/>
          <p:cNvSpPr txBox="1"/>
          <p:nvPr>
            <p:ph idx="1" type="subTitle"/>
          </p:nvPr>
        </p:nvSpPr>
        <p:spPr>
          <a:xfrm>
            <a:off x="3609750" y="2811287"/>
            <a:ext cx="1924500" cy="34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Polygon Mask (rectangle)</a:t>
            </a:r>
            <a:endParaRPr/>
          </a:p>
        </p:txBody>
      </p:sp>
      <p:sp>
        <p:nvSpPr>
          <p:cNvPr id="8133" name="Google Shape;8133;p35"/>
          <p:cNvSpPr txBox="1"/>
          <p:nvPr>
            <p:ph idx="2" type="subTitle"/>
          </p:nvPr>
        </p:nvSpPr>
        <p:spPr>
          <a:xfrm>
            <a:off x="5658675" y="2811275"/>
            <a:ext cx="2149800" cy="34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Pen Tool Mask</a:t>
            </a:r>
            <a:endParaRPr/>
          </a:p>
          <a:p>
            <a:pPr indent="0" lvl="0" marL="0" rtl="0" algn="ctr">
              <a:spcBef>
                <a:spcPts val="0"/>
              </a:spcBef>
              <a:spcAft>
                <a:spcPts val="0"/>
              </a:spcAft>
              <a:buNone/>
            </a:pPr>
            <a:r>
              <a:rPr lang="en"/>
              <a:t>(Free Draw Bezier)</a:t>
            </a:r>
            <a:endParaRPr/>
          </a:p>
        </p:txBody>
      </p:sp>
      <p:sp>
        <p:nvSpPr>
          <p:cNvPr id="8134" name="Google Shape;8134;p35"/>
          <p:cNvSpPr txBox="1"/>
          <p:nvPr>
            <p:ph idx="3" type="subTitle"/>
          </p:nvPr>
        </p:nvSpPr>
        <p:spPr>
          <a:xfrm>
            <a:off x="1437400" y="2811275"/>
            <a:ext cx="1977600" cy="34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Ellipse Mask (Circle)</a:t>
            </a:r>
            <a:endParaRPr/>
          </a:p>
        </p:txBody>
      </p:sp>
      <p:sp>
        <p:nvSpPr>
          <p:cNvPr id="8135" name="Google Shape;8135;p35"/>
          <p:cNvSpPr txBox="1"/>
          <p:nvPr>
            <p:ph idx="6" type="subTitle"/>
          </p:nvPr>
        </p:nvSpPr>
        <p:spPr>
          <a:xfrm>
            <a:off x="5679675" y="3509125"/>
            <a:ext cx="1882500" cy="102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We will use this tool to draw a mask around the person or object that’s moving.</a:t>
            </a:r>
            <a:endParaRPr/>
          </a:p>
        </p:txBody>
      </p:sp>
      <p:sp>
        <p:nvSpPr>
          <p:cNvPr id="8136" name="Google Shape;8136;p35"/>
          <p:cNvSpPr txBox="1"/>
          <p:nvPr>
            <p:ph type="title"/>
          </p:nvPr>
        </p:nvSpPr>
        <p:spPr>
          <a:xfrm>
            <a:off x="927975" y="521625"/>
            <a:ext cx="5723400" cy="5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Creating a Mask:</a:t>
            </a:r>
            <a:endParaRPr/>
          </a:p>
        </p:txBody>
      </p:sp>
      <p:grpSp>
        <p:nvGrpSpPr>
          <p:cNvPr id="8137" name="Google Shape;8137;p35"/>
          <p:cNvGrpSpPr/>
          <p:nvPr/>
        </p:nvGrpSpPr>
        <p:grpSpPr>
          <a:xfrm>
            <a:off x="1972164" y="1748784"/>
            <a:ext cx="1254221" cy="1186211"/>
            <a:chOff x="1121526" y="1341074"/>
            <a:chExt cx="3065806" cy="2648383"/>
          </a:xfrm>
        </p:grpSpPr>
        <p:sp>
          <p:nvSpPr>
            <p:cNvPr id="8138" name="Google Shape;8138;p35"/>
            <p:cNvSpPr/>
            <p:nvPr/>
          </p:nvSpPr>
          <p:spPr>
            <a:xfrm rot="1213492">
              <a:off x="1546399"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rgbClr val="D6EDE4">
                <a:alpha val="5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9" name="Google Shape;8139;p35"/>
            <p:cNvSpPr/>
            <p:nvPr/>
          </p:nvSpPr>
          <p:spPr>
            <a:xfrm rot="1213492">
              <a:off x="1384647"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cap="flat" cmpd="sng" w="19050">
              <a:solidFill>
                <a:srgbClr val="D6ED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40" name="Google Shape;8140;p35"/>
          <p:cNvGrpSpPr/>
          <p:nvPr/>
        </p:nvGrpSpPr>
        <p:grpSpPr>
          <a:xfrm>
            <a:off x="4021089" y="1748784"/>
            <a:ext cx="1254221" cy="1186211"/>
            <a:chOff x="1121526" y="1341074"/>
            <a:chExt cx="3065806" cy="2648383"/>
          </a:xfrm>
        </p:grpSpPr>
        <p:sp>
          <p:nvSpPr>
            <p:cNvPr id="8141" name="Google Shape;8141;p35"/>
            <p:cNvSpPr/>
            <p:nvPr/>
          </p:nvSpPr>
          <p:spPr>
            <a:xfrm rot="1213492">
              <a:off x="1546399"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rgbClr val="D6EDE4">
                <a:alpha val="5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2" name="Google Shape;8142;p35"/>
            <p:cNvSpPr/>
            <p:nvPr/>
          </p:nvSpPr>
          <p:spPr>
            <a:xfrm rot="1213492">
              <a:off x="1384647"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cap="flat" cmpd="sng" w="19050">
              <a:solidFill>
                <a:srgbClr val="D6ED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43" name="Google Shape;8143;p35"/>
          <p:cNvGrpSpPr/>
          <p:nvPr/>
        </p:nvGrpSpPr>
        <p:grpSpPr>
          <a:xfrm>
            <a:off x="6070014" y="1748784"/>
            <a:ext cx="1254221" cy="1186211"/>
            <a:chOff x="1121526" y="1341074"/>
            <a:chExt cx="3065806" cy="2648383"/>
          </a:xfrm>
        </p:grpSpPr>
        <p:sp>
          <p:nvSpPr>
            <p:cNvPr id="8144" name="Google Shape;8144;p35"/>
            <p:cNvSpPr/>
            <p:nvPr/>
          </p:nvSpPr>
          <p:spPr>
            <a:xfrm rot="1213492">
              <a:off x="1546399"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rgbClr val="D6EDE4">
                <a:alpha val="56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5" name="Google Shape;8145;p35"/>
            <p:cNvSpPr/>
            <p:nvPr/>
          </p:nvSpPr>
          <p:spPr>
            <a:xfrm rot="1213492">
              <a:off x="1384647" y="1692085"/>
              <a:ext cx="2377811" cy="1946361"/>
            </a:xfrm>
            <a:custGeom>
              <a:rect b="b" l="l" r="r" t="t"/>
              <a:pathLst>
                <a:path extrusionOk="0" h="21114" w="25795">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cap="flat" cmpd="sng" w="19050">
              <a:solidFill>
                <a:srgbClr val="D6ED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46" name="Google Shape;8146;p35"/>
          <p:cNvSpPr txBox="1"/>
          <p:nvPr>
            <p:ph type="title"/>
          </p:nvPr>
        </p:nvSpPr>
        <p:spPr>
          <a:xfrm>
            <a:off x="2201475" y="2015375"/>
            <a:ext cx="643200" cy="5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01</a:t>
            </a:r>
            <a:endParaRPr/>
          </a:p>
        </p:txBody>
      </p:sp>
      <p:sp>
        <p:nvSpPr>
          <p:cNvPr id="8147" name="Google Shape;8147;p35"/>
          <p:cNvSpPr txBox="1"/>
          <p:nvPr>
            <p:ph type="title"/>
          </p:nvPr>
        </p:nvSpPr>
        <p:spPr>
          <a:xfrm>
            <a:off x="4250400" y="2015375"/>
            <a:ext cx="643200" cy="5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02</a:t>
            </a:r>
            <a:endParaRPr/>
          </a:p>
        </p:txBody>
      </p:sp>
      <p:sp>
        <p:nvSpPr>
          <p:cNvPr id="8148" name="Google Shape;8148;p35"/>
          <p:cNvSpPr txBox="1"/>
          <p:nvPr>
            <p:ph type="title"/>
          </p:nvPr>
        </p:nvSpPr>
        <p:spPr>
          <a:xfrm>
            <a:off x="6299325" y="2061675"/>
            <a:ext cx="643200" cy="5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03</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2" name="Shape 8152"/>
        <p:cNvGrpSpPr/>
        <p:nvPr/>
      </p:nvGrpSpPr>
      <p:grpSpPr>
        <a:xfrm>
          <a:off x="0" y="0"/>
          <a:ext cx="0" cy="0"/>
          <a:chOff x="0" y="0"/>
          <a:chExt cx="0" cy="0"/>
        </a:xfrm>
      </p:grpSpPr>
      <p:sp>
        <p:nvSpPr>
          <p:cNvPr id="8153" name="Google Shape;8153;p36"/>
          <p:cNvSpPr/>
          <p:nvPr/>
        </p:nvSpPr>
        <p:spPr>
          <a:xfrm>
            <a:off x="707100" y="1030663"/>
            <a:ext cx="7729800" cy="308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54" name="Google Shape;8154;p36"/>
          <p:cNvPicPr preferRelativeResize="0"/>
          <p:nvPr/>
        </p:nvPicPr>
        <p:blipFill>
          <a:blip r:embed="rId3">
            <a:alphaModFix/>
          </a:blip>
          <a:stretch>
            <a:fillRect/>
          </a:stretch>
        </p:blipFill>
        <p:spPr>
          <a:xfrm>
            <a:off x="785638" y="1092263"/>
            <a:ext cx="7572725" cy="2958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