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38"/>
  </p:notesMasterIdLst>
  <p:sldIdLst>
    <p:sldId id="291" r:id="rId3"/>
    <p:sldId id="256" r:id="rId4"/>
    <p:sldId id="257" r:id="rId5"/>
    <p:sldId id="259" r:id="rId6"/>
    <p:sldId id="260" r:id="rId7"/>
    <p:sldId id="261" r:id="rId8"/>
    <p:sldId id="262" r:id="rId9"/>
    <p:sldId id="263" r:id="rId10"/>
    <p:sldId id="264" r:id="rId11"/>
    <p:sldId id="271" r:id="rId12"/>
    <p:sldId id="272" r:id="rId13"/>
    <p:sldId id="273" r:id="rId14"/>
    <p:sldId id="274" r:id="rId15"/>
    <p:sldId id="292" r:id="rId16"/>
    <p:sldId id="293" r:id="rId17"/>
    <p:sldId id="277" r:id="rId18"/>
    <p:sldId id="278" r:id="rId19"/>
    <p:sldId id="279" r:id="rId20"/>
    <p:sldId id="280" r:id="rId21"/>
    <p:sldId id="281" r:id="rId22"/>
    <p:sldId id="282" r:id="rId23"/>
    <p:sldId id="283" r:id="rId24"/>
    <p:sldId id="284" r:id="rId25"/>
    <p:sldId id="265" r:id="rId26"/>
    <p:sldId id="266" r:id="rId27"/>
    <p:sldId id="267" r:id="rId28"/>
    <p:sldId id="268" r:id="rId29"/>
    <p:sldId id="269" r:id="rId30"/>
    <p:sldId id="270" r:id="rId31"/>
    <p:sldId id="285" r:id="rId32"/>
    <p:sldId id="286" r:id="rId33"/>
    <p:sldId id="287" r:id="rId34"/>
    <p:sldId id="288" r:id="rId35"/>
    <p:sldId id="289" r:id="rId36"/>
    <p:sldId id="290"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Garamond" panose="02020404030301010803" pitchFamily="18" charset="0"/>
      <p:regular r:id="rId43"/>
      <p:bold r:id="rId44"/>
      <p:italic r:id="rId45"/>
      <p:boldItalic r:id="rId46"/>
    </p:embeddedFont>
    <p:embeddedFont>
      <p:font typeface="Raleway" panose="020B0003030101060003" pitchFamily="3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p:restoredTop sz="94671"/>
  </p:normalViewPr>
  <p:slideViewPr>
    <p:cSldViewPr snapToGrid="0" snapToObjects="1">
      <p:cViewPr varScale="1">
        <p:scale>
          <a:sx n="89" d="100"/>
          <a:sy n="89" d="100"/>
        </p:scale>
        <p:origin x="176"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6B38C-53A5-4F9F-9C35-08E5326297D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527F308-D0C4-4EA8-B79F-F42807919415}">
      <dgm:prSet/>
      <dgm:spPr/>
      <dgm:t>
        <a:bodyPr/>
        <a:lstStyle/>
        <a:p>
          <a:r>
            <a:rPr lang="en-US" b="0" i="0"/>
            <a:t>People: Let’s hear from real people, either affected by an issue or event or why their opinions matter</a:t>
          </a:r>
          <a:endParaRPr lang="en-US"/>
        </a:p>
      </dgm:t>
    </dgm:pt>
    <dgm:pt modelId="{86792A4F-020F-41EB-851C-14A5FA1C01F1}" type="parTrans" cxnId="{9D6960DB-D561-4029-9265-27451CBBB9B8}">
      <dgm:prSet/>
      <dgm:spPr/>
      <dgm:t>
        <a:bodyPr/>
        <a:lstStyle/>
        <a:p>
          <a:endParaRPr lang="en-US"/>
        </a:p>
      </dgm:t>
    </dgm:pt>
    <dgm:pt modelId="{8F777619-8277-4D42-B2FD-4F231FC7ECA9}" type="sibTrans" cxnId="{9D6960DB-D561-4029-9265-27451CBBB9B8}">
      <dgm:prSet/>
      <dgm:spPr/>
      <dgm:t>
        <a:bodyPr/>
        <a:lstStyle/>
        <a:p>
          <a:endParaRPr lang="en-US"/>
        </a:p>
      </dgm:t>
    </dgm:pt>
    <dgm:pt modelId="{76BF80BD-C28D-4DA6-9328-12B4B4EC8859}">
      <dgm:prSet/>
      <dgm:spPr/>
      <dgm:t>
        <a:bodyPr/>
        <a:lstStyle/>
        <a:p>
          <a:r>
            <a:rPr lang="en-US" b="0" i="0"/>
            <a:t>Get people to share their personal anecdotes, expertise, and perspectives. This is where you also want to grab BROLL to show us who they are, what they do and even their daily routines. </a:t>
          </a:r>
          <a:endParaRPr lang="en-US"/>
        </a:p>
      </dgm:t>
    </dgm:pt>
    <dgm:pt modelId="{C0896437-209A-465E-8B1C-DE782298831C}" type="parTrans" cxnId="{3C001141-D779-4B3D-9BE1-AEE8749265A9}">
      <dgm:prSet/>
      <dgm:spPr/>
      <dgm:t>
        <a:bodyPr/>
        <a:lstStyle/>
        <a:p>
          <a:endParaRPr lang="en-US"/>
        </a:p>
      </dgm:t>
    </dgm:pt>
    <dgm:pt modelId="{4215F71C-A688-4BB3-B3DD-D4FF5073FED1}" type="sibTrans" cxnId="{3C001141-D779-4B3D-9BE1-AEE8749265A9}">
      <dgm:prSet/>
      <dgm:spPr/>
      <dgm:t>
        <a:bodyPr/>
        <a:lstStyle/>
        <a:p>
          <a:endParaRPr lang="en-US"/>
        </a:p>
      </dgm:t>
    </dgm:pt>
    <dgm:pt modelId="{139EDC41-F417-4F11-9B82-CD2579407595}">
      <dgm:prSet/>
      <dgm:spPr/>
      <dgm:t>
        <a:bodyPr/>
        <a:lstStyle/>
        <a:p>
          <a:r>
            <a:rPr lang="en-US" b="0" i="0"/>
            <a:t>Data: A good story should always provide relevant data that helps explain what our people are dealing with. </a:t>
          </a:r>
          <a:endParaRPr lang="en-US"/>
        </a:p>
      </dgm:t>
    </dgm:pt>
    <dgm:pt modelId="{60A4EDBC-6542-4B1A-8FB1-E00FD4F6C162}" type="parTrans" cxnId="{9E2A7216-D6C2-4B77-8BA9-4AB6C23420B5}">
      <dgm:prSet/>
      <dgm:spPr/>
      <dgm:t>
        <a:bodyPr/>
        <a:lstStyle/>
        <a:p>
          <a:endParaRPr lang="en-US"/>
        </a:p>
      </dgm:t>
    </dgm:pt>
    <dgm:pt modelId="{D4236400-D4F5-4287-84FE-9DC4393A3B42}" type="sibTrans" cxnId="{9E2A7216-D6C2-4B77-8BA9-4AB6C23420B5}">
      <dgm:prSet/>
      <dgm:spPr/>
      <dgm:t>
        <a:bodyPr/>
        <a:lstStyle/>
        <a:p>
          <a:endParaRPr lang="en-US"/>
        </a:p>
      </dgm:t>
    </dgm:pt>
    <dgm:pt modelId="{63EC6535-2991-4473-BA80-5E0AAB1A2A92}">
      <dgm:prSet/>
      <dgm:spPr/>
      <dgm:t>
        <a:bodyPr/>
        <a:lstStyle/>
        <a:p>
          <a:r>
            <a:rPr lang="en-US" b="0" i="0"/>
            <a:t>We can have Scientific data, Public data, or even corporate/business data.</a:t>
          </a:r>
          <a:endParaRPr lang="en-US"/>
        </a:p>
      </dgm:t>
    </dgm:pt>
    <dgm:pt modelId="{EA686C9D-AFAD-46FC-AD44-68C2F4D44778}" type="parTrans" cxnId="{0159DC1F-1601-473F-8506-340A8B1B3B25}">
      <dgm:prSet/>
      <dgm:spPr/>
      <dgm:t>
        <a:bodyPr/>
        <a:lstStyle/>
        <a:p>
          <a:endParaRPr lang="en-US"/>
        </a:p>
      </dgm:t>
    </dgm:pt>
    <dgm:pt modelId="{F2E2570A-F392-4493-97EF-FD5CA3CEA00E}" type="sibTrans" cxnId="{0159DC1F-1601-473F-8506-340A8B1B3B25}">
      <dgm:prSet/>
      <dgm:spPr/>
      <dgm:t>
        <a:bodyPr/>
        <a:lstStyle/>
        <a:p>
          <a:endParaRPr lang="en-US"/>
        </a:p>
      </dgm:t>
    </dgm:pt>
    <dgm:pt modelId="{5ECF803E-C12D-4807-8678-C7FD68F693DE}">
      <dgm:prSet/>
      <dgm:spPr/>
      <dgm:t>
        <a:bodyPr/>
        <a:lstStyle/>
        <a:p>
          <a:r>
            <a:rPr lang="en-US" b="0" i="0"/>
            <a:t>Context: Data should be relevant, CREDIBLE, and help viewers understand. Help the audience connect to the people speaking or the story being told. </a:t>
          </a:r>
          <a:endParaRPr lang="en-US"/>
        </a:p>
      </dgm:t>
    </dgm:pt>
    <dgm:pt modelId="{B8A29E01-1CBD-49E2-ADC9-3C089367FC65}" type="parTrans" cxnId="{E90A64A1-1EF2-49D8-9184-F9FA01EBA656}">
      <dgm:prSet/>
      <dgm:spPr/>
      <dgm:t>
        <a:bodyPr/>
        <a:lstStyle/>
        <a:p>
          <a:endParaRPr lang="en-US"/>
        </a:p>
      </dgm:t>
    </dgm:pt>
    <dgm:pt modelId="{AF647209-BF68-441E-B6B8-BABD8C1EB4EE}" type="sibTrans" cxnId="{E90A64A1-1EF2-49D8-9184-F9FA01EBA656}">
      <dgm:prSet/>
      <dgm:spPr/>
      <dgm:t>
        <a:bodyPr/>
        <a:lstStyle/>
        <a:p>
          <a:endParaRPr lang="en-US"/>
        </a:p>
      </dgm:t>
    </dgm:pt>
    <dgm:pt modelId="{001B9994-FA5C-4838-B0B2-E703AADC6996}">
      <dgm:prSet/>
      <dgm:spPr/>
      <dgm:t>
        <a:bodyPr/>
        <a:lstStyle/>
        <a:p>
          <a:r>
            <a:rPr lang="en-US" b="0" i="0"/>
            <a:t>Conclusion: We need a clear ending with strong audio and video. BROLL shots usually go with the narration and maybe we have a short soundbite from the key source. The end should make us want to continue thinking/caring about the issue or characters.</a:t>
          </a:r>
          <a:endParaRPr lang="en-US"/>
        </a:p>
      </dgm:t>
    </dgm:pt>
    <dgm:pt modelId="{9EC8AC99-2050-4DFF-8D2C-4AF85701E8EC}" type="parTrans" cxnId="{CEA234B0-1C9C-48E4-90EA-939C6019752D}">
      <dgm:prSet/>
      <dgm:spPr/>
      <dgm:t>
        <a:bodyPr/>
        <a:lstStyle/>
        <a:p>
          <a:endParaRPr lang="en-US"/>
        </a:p>
      </dgm:t>
    </dgm:pt>
    <dgm:pt modelId="{B69798EF-898C-4DCE-81FC-3C36CCB4CD93}" type="sibTrans" cxnId="{CEA234B0-1C9C-48E4-90EA-939C6019752D}">
      <dgm:prSet/>
      <dgm:spPr/>
      <dgm:t>
        <a:bodyPr/>
        <a:lstStyle/>
        <a:p>
          <a:endParaRPr lang="en-US"/>
        </a:p>
      </dgm:t>
    </dgm:pt>
    <dgm:pt modelId="{16C670DB-3C5D-4EE2-A712-4D39F649D131}" type="pres">
      <dgm:prSet presAssocID="{F556B38C-53A5-4F9F-9C35-08E5326297DF}" presName="root" presStyleCnt="0">
        <dgm:presLayoutVars>
          <dgm:dir/>
          <dgm:resizeHandles val="exact"/>
        </dgm:presLayoutVars>
      </dgm:prSet>
      <dgm:spPr/>
    </dgm:pt>
    <dgm:pt modelId="{C7E7A55A-E8A1-45D6-AAA6-ED05DE6E2A98}" type="pres">
      <dgm:prSet presAssocID="{3527F308-D0C4-4EA8-B79F-F42807919415}" presName="compNode" presStyleCnt="0"/>
      <dgm:spPr/>
    </dgm:pt>
    <dgm:pt modelId="{0DAEBD6D-7F8C-4C6B-9EA9-C9CED709C9BB}" type="pres">
      <dgm:prSet presAssocID="{3527F308-D0C4-4EA8-B79F-F42807919415}" presName="bgRect" presStyleLbl="bgShp" presStyleIdx="0" presStyleCnt="4"/>
      <dgm:spPr/>
    </dgm:pt>
    <dgm:pt modelId="{B3F54718-293C-41F3-8012-0D606AB5BAC0}" type="pres">
      <dgm:prSet presAssocID="{3527F308-D0C4-4EA8-B79F-F4280791941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ing"/>
        </a:ext>
      </dgm:extLst>
    </dgm:pt>
    <dgm:pt modelId="{06331BF3-B9A3-45C2-94DC-033CCE48B6AB}" type="pres">
      <dgm:prSet presAssocID="{3527F308-D0C4-4EA8-B79F-F42807919415}" presName="spaceRect" presStyleCnt="0"/>
      <dgm:spPr/>
    </dgm:pt>
    <dgm:pt modelId="{39D88CD2-2ABA-4D75-8015-5AA755AD4DE0}" type="pres">
      <dgm:prSet presAssocID="{3527F308-D0C4-4EA8-B79F-F42807919415}" presName="parTx" presStyleLbl="revTx" presStyleIdx="0" presStyleCnt="6">
        <dgm:presLayoutVars>
          <dgm:chMax val="0"/>
          <dgm:chPref val="0"/>
        </dgm:presLayoutVars>
      </dgm:prSet>
      <dgm:spPr/>
    </dgm:pt>
    <dgm:pt modelId="{CCAC6774-E828-4D7E-8DBD-751F681E3DB2}" type="pres">
      <dgm:prSet presAssocID="{3527F308-D0C4-4EA8-B79F-F42807919415}" presName="desTx" presStyleLbl="revTx" presStyleIdx="1" presStyleCnt="6">
        <dgm:presLayoutVars/>
      </dgm:prSet>
      <dgm:spPr/>
    </dgm:pt>
    <dgm:pt modelId="{526FE9D5-6F95-41F9-8D06-964928666594}" type="pres">
      <dgm:prSet presAssocID="{8F777619-8277-4D42-B2FD-4F231FC7ECA9}" presName="sibTrans" presStyleCnt="0"/>
      <dgm:spPr/>
    </dgm:pt>
    <dgm:pt modelId="{D3CEE04A-216E-45A0-BA91-E5053E4DA5D6}" type="pres">
      <dgm:prSet presAssocID="{139EDC41-F417-4F11-9B82-CD2579407595}" presName="compNode" presStyleCnt="0"/>
      <dgm:spPr/>
    </dgm:pt>
    <dgm:pt modelId="{EC80CD6D-9BDA-4C8C-B0C2-D9FD972CE657}" type="pres">
      <dgm:prSet presAssocID="{139EDC41-F417-4F11-9B82-CD2579407595}" presName="bgRect" presStyleLbl="bgShp" presStyleIdx="1" presStyleCnt="4"/>
      <dgm:spPr/>
    </dgm:pt>
    <dgm:pt modelId="{C5DB2D2D-8B18-4CF7-AEED-EAD2B6229EF0}" type="pres">
      <dgm:prSet presAssocID="{139EDC41-F417-4F11-9B82-CD25794075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wspaper"/>
        </a:ext>
      </dgm:extLst>
    </dgm:pt>
    <dgm:pt modelId="{0FC0B9A5-1E5A-4AF0-B3CB-8582F01F17A6}" type="pres">
      <dgm:prSet presAssocID="{139EDC41-F417-4F11-9B82-CD2579407595}" presName="spaceRect" presStyleCnt="0"/>
      <dgm:spPr/>
    </dgm:pt>
    <dgm:pt modelId="{36E6517E-69CF-4219-B172-70F84DDD0CA0}" type="pres">
      <dgm:prSet presAssocID="{139EDC41-F417-4F11-9B82-CD2579407595}" presName="parTx" presStyleLbl="revTx" presStyleIdx="2" presStyleCnt="6">
        <dgm:presLayoutVars>
          <dgm:chMax val="0"/>
          <dgm:chPref val="0"/>
        </dgm:presLayoutVars>
      </dgm:prSet>
      <dgm:spPr/>
    </dgm:pt>
    <dgm:pt modelId="{A459DBA6-5ED6-46D9-A67C-B50F9B48B5AC}" type="pres">
      <dgm:prSet presAssocID="{139EDC41-F417-4F11-9B82-CD2579407595}" presName="desTx" presStyleLbl="revTx" presStyleIdx="3" presStyleCnt="6">
        <dgm:presLayoutVars/>
      </dgm:prSet>
      <dgm:spPr/>
    </dgm:pt>
    <dgm:pt modelId="{8E0EA421-9A6A-4CA7-9D08-7F551C96CFD6}" type="pres">
      <dgm:prSet presAssocID="{D4236400-D4F5-4287-84FE-9DC4393A3B42}" presName="sibTrans" presStyleCnt="0"/>
      <dgm:spPr/>
    </dgm:pt>
    <dgm:pt modelId="{2E7B427E-1ECF-47D1-B348-7050CB804D07}" type="pres">
      <dgm:prSet presAssocID="{5ECF803E-C12D-4807-8678-C7FD68F693DE}" presName="compNode" presStyleCnt="0"/>
      <dgm:spPr/>
    </dgm:pt>
    <dgm:pt modelId="{BCD9813F-12EA-4B92-8494-32264DA96045}" type="pres">
      <dgm:prSet presAssocID="{5ECF803E-C12D-4807-8678-C7FD68F693DE}" presName="bgRect" presStyleLbl="bgShp" presStyleIdx="2" presStyleCnt="4"/>
      <dgm:spPr/>
    </dgm:pt>
    <dgm:pt modelId="{4AFDC07D-E2D2-48DB-A437-1EF9AB0E90AA}" type="pres">
      <dgm:prSet presAssocID="{5ECF803E-C12D-4807-8678-C7FD68F693D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udience"/>
        </a:ext>
      </dgm:extLst>
    </dgm:pt>
    <dgm:pt modelId="{65797DF7-0E84-4B35-BDFC-376D123D17C1}" type="pres">
      <dgm:prSet presAssocID="{5ECF803E-C12D-4807-8678-C7FD68F693DE}" presName="spaceRect" presStyleCnt="0"/>
      <dgm:spPr/>
    </dgm:pt>
    <dgm:pt modelId="{E6451A84-5DC2-42DC-93C2-F1FCF6DC9E96}" type="pres">
      <dgm:prSet presAssocID="{5ECF803E-C12D-4807-8678-C7FD68F693DE}" presName="parTx" presStyleLbl="revTx" presStyleIdx="4" presStyleCnt="6">
        <dgm:presLayoutVars>
          <dgm:chMax val="0"/>
          <dgm:chPref val="0"/>
        </dgm:presLayoutVars>
      </dgm:prSet>
      <dgm:spPr/>
    </dgm:pt>
    <dgm:pt modelId="{0878D9C1-FAE8-40E5-ADF4-D95AC9B5D809}" type="pres">
      <dgm:prSet presAssocID="{AF647209-BF68-441E-B6B8-BABD8C1EB4EE}" presName="sibTrans" presStyleCnt="0"/>
      <dgm:spPr/>
    </dgm:pt>
    <dgm:pt modelId="{3E9ABB17-038B-46F3-9549-ED6AA39BF281}" type="pres">
      <dgm:prSet presAssocID="{001B9994-FA5C-4838-B0B2-E703AADC6996}" presName="compNode" presStyleCnt="0"/>
      <dgm:spPr/>
    </dgm:pt>
    <dgm:pt modelId="{1C52DFE2-3F8F-4978-A694-8C1403F37B37}" type="pres">
      <dgm:prSet presAssocID="{001B9994-FA5C-4838-B0B2-E703AADC6996}" presName="bgRect" presStyleLbl="bgShp" presStyleIdx="3" presStyleCnt="4"/>
      <dgm:spPr/>
    </dgm:pt>
    <dgm:pt modelId="{EBEE025E-31B6-4FAC-B388-01171C236BB1}" type="pres">
      <dgm:prSet presAssocID="{001B9994-FA5C-4838-B0B2-E703AADC69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oker Hat"/>
        </a:ext>
      </dgm:extLst>
    </dgm:pt>
    <dgm:pt modelId="{AD473A3D-8901-4A2B-ACDE-47D0037029D9}" type="pres">
      <dgm:prSet presAssocID="{001B9994-FA5C-4838-B0B2-E703AADC6996}" presName="spaceRect" presStyleCnt="0"/>
      <dgm:spPr/>
    </dgm:pt>
    <dgm:pt modelId="{12EAD17B-C7CC-4CA7-880B-AE72BA3EB3D6}" type="pres">
      <dgm:prSet presAssocID="{001B9994-FA5C-4838-B0B2-E703AADC6996}" presName="parTx" presStyleLbl="revTx" presStyleIdx="5" presStyleCnt="6">
        <dgm:presLayoutVars>
          <dgm:chMax val="0"/>
          <dgm:chPref val="0"/>
        </dgm:presLayoutVars>
      </dgm:prSet>
      <dgm:spPr/>
    </dgm:pt>
  </dgm:ptLst>
  <dgm:cxnLst>
    <dgm:cxn modelId="{99AC4707-925E-4F48-8578-77B8DE107CAD}" type="presOf" srcId="{63EC6535-2991-4473-BA80-5E0AAB1A2A92}" destId="{A459DBA6-5ED6-46D9-A67C-B50F9B48B5AC}" srcOrd="0" destOrd="0" presId="urn:microsoft.com/office/officeart/2018/2/layout/IconVerticalSolidList"/>
    <dgm:cxn modelId="{6A278515-FE51-42CB-8789-2F909CBB28EF}" type="presOf" srcId="{001B9994-FA5C-4838-B0B2-E703AADC6996}" destId="{12EAD17B-C7CC-4CA7-880B-AE72BA3EB3D6}" srcOrd="0" destOrd="0" presId="urn:microsoft.com/office/officeart/2018/2/layout/IconVerticalSolidList"/>
    <dgm:cxn modelId="{9E2A7216-D6C2-4B77-8BA9-4AB6C23420B5}" srcId="{F556B38C-53A5-4F9F-9C35-08E5326297DF}" destId="{139EDC41-F417-4F11-9B82-CD2579407595}" srcOrd="1" destOrd="0" parTransId="{60A4EDBC-6542-4B1A-8FB1-E00FD4F6C162}" sibTransId="{D4236400-D4F5-4287-84FE-9DC4393A3B42}"/>
    <dgm:cxn modelId="{0159DC1F-1601-473F-8506-340A8B1B3B25}" srcId="{139EDC41-F417-4F11-9B82-CD2579407595}" destId="{63EC6535-2991-4473-BA80-5E0AAB1A2A92}" srcOrd="0" destOrd="0" parTransId="{EA686C9D-AFAD-46FC-AD44-68C2F4D44778}" sibTransId="{F2E2570A-F392-4493-97EF-FD5CA3CEA00E}"/>
    <dgm:cxn modelId="{AE70C827-6665-4B5B-B2C8-DFD5D325EACF}" type="presOf" srcId="{5ECF803E-C12D-4807-8678-C7FD68F693DE}" destId="{E6451A84-5DC2-42DC-93C2-F1FCF6DC9E96}" srcOrd="0" destOrd="0" presId="urn:microsoft.com/office/officeart/2018/2/layout/IconVerticalSolidList"/>
    <dgm:cxn modelId="{3C001141-D779-4B3D-9BE1-AEE8749265A9}" srcId="{3527F308-D0C4-4EA8-B79F-F42807919415}" destId="{76BF80BD-C28D-4DA6-9328-12B4B4EC8859}" srcOrd="0" destOrd="0" parTransId="{C0896437-209A-465E-8B1C-DE782298831C}" sibTransId="{4215F71C-A688-4BB3-B3DD-D4FF5073FED1}"/>
    <dgm:cxn modelId="{D1AD8749-3557-408D-A1C5-BBC61C1C363C}" type="presOf" srcId="{F556B38C-53A5-4F9F-9C35-08E5326297DF}" destId="{16C670DB-3C5D-4EE2-A712-4D39F649D131}" srcOrd="0" destOrd="0" presId="urn:microsoft.com/office/officeart/2018/2/layout/IconVerticalSolidList"/>
    <dgm:cxn modelId="{EE88F468-B576-44A7-908B-3673BBCB23FF}" type="presOf" srcId="{3527F308-D0C4-4EA8-B79F-F42807919415}" destId="{39D88CD2-2ABA-4D75-8015-5AA755AD4DE0}" srcOrd="0" destOrd="0" presId="urn:microsoft.com/office/officeart/2018/2/layout/IconVerticalSolidList"/>
    <dgm:cxn modelId="{E90A64A1-1EF2-49D8-9184-F9FA01EBA656}" srcId="{F556B38C-53A5-4F9F-9C35-08E5326297DF}" destId="{5ECF803E-C12D-4807-8678-C7FD68F693DE}" srcOrd="2" destOrd="0" parTransId="{B8A29E01-1CBD-49E2-ADC9-3C089367FC65}" sibTransId="{AF647209-BF68-441E-B6B8-BABD8C1EB4EE}"/>
    <dgm:cxn modelId="{CEA234B0-1C9C-48E4-90EA-939C6019752D}" srcId="{F556B38C-53A5-4F9F-9C35-08E5326297DF}" destId="{001B9994-FA5C-4838-B0B2-E703AADC6996}" srcOrd="3" destOrd="0" parTransId="{9EC8AC99-2050-4DFF-8D2C-4AF85701E8EC}" sibTransId="{B69798EF-898C-4DCE-81FC-3C36CCB4CD93}"/>
    <dgm:cxn modelId="{74EDA0B5-5076-4761-9B52-6A336A3D342E}" type="presOf" srcId="{76BF80BD-C28D-4DA6-9328-12B4B4EC8859}" destId="{CCAC6774-E828-4D7E-8DBD-751F681E3DB2}" srcOrd="0" destOrd="0" presId="urn:microsoft.com/office/officeart/2018/2/layout/IconVerticalSolidList"/>
    <dgm:cxn modelId="{9D017CB9-B65A-457A-BE5F-B2CEAF185370}" type="presOf" srcId="{139EDC41-F417-4F11-9B82-CD2579407595}" destId="{36E6517E-69CF-4219-B172-70F84DDD0CA0}" srcOrd="0" destOrd="0" presId="urn:microsoft.com/office/officeart/2018/2/layout/IconVerticalSolidList"/>
    <dgm:cxn modelId="{9D6960DB-D561-4029-9265-27451CBBB9B8}" srcId="{F556B38C-53A5-4F9F-9C35-08E5326297DF}" destId="{3527F308-D0C4-4EA8-B79F-F42807919415}" srcOrd="0" destOrd="0" parTransId="{86792A4F-020F-41EB-851C-14A5FA1C01F1}" sibTransId="{8F777619-8277-4D42-B2FD-4F231FC7ECA9}"/>
    <dgm:cxn modelId="{D1AE7645-9809-4B84-8034-CE05D8A5E0F0}" type="presParOf" srcId="{16C670DB-3C5D-4EE2-A712-4D39F649D131}" destId="{C7E7A55A-E8A1-45D6-AAA6-ED05DE6E2A98}" srcOrd="0" destOrd="0" presId="urn:microsoft.com/office/officeart/2018/2/layout/IconVerticalSolidList"/>
    <dgm:cxn modelId="{66A298D6-D2B9-439A-8755-41B8C8B0C55C}" type="presParOf" srcId="{C7E7A55A-E8A1-45D6-AAA6-ED05DE6E2A98}" destId="{0DAEBD6D-7F8C-4C6B-9EA9-C9CED709C9BB}" srcOrd="0" destOrd="0" presId="urn:microsoft.com/office/officeart/2018/2/layout/IconVerticalSolidList"/>
    <dgm:cxn modelId="{0D0DF5FC-B8CC-4FE5-B3B4-7F93F2A97975}" type="presParOf" srcId="{C7E7A55A-E8A1-45D6-AAA6-ED05DE6E2A98}" destId="{B3F54718-293C-41F3-8012-0D606AB5BAC0}" srcOrd="1" destOrd="0" presId="urn:microsoft.com/office/officeart/2018/2/layout/IconVerticalSolidList"/>
    <dgm:cxn modelId="{23138463-81AC-42C5-BC86-923D7670EE04}" type="presParOf" srcId="{C7E7A55A-E8A1-45D6-AAA6-ED05DE6E2A98}" destId="{06331BF3-B9A3-45C2-94DC-033CCE48B6AB}" srcOrd="2" destOrd="0" presId="urn:microsoft.com/office/officeart/2018/2/layout/IconVerticalSolidList"/>
    <dgm:cxn modelId="{31016C51-A778-4CDC-85D2-AC03DF501B29}" type="presParOf" srcId="{C7E7A55A-E8A1-45D6-AAA6-ED05DE6E2A98}" destId="{39D88CD2-2ABA-4D75-8015-5AA755AD4DE0}" srcOrd="3" destOrd="0" presId="urn:microsoft.com/office/officeart/2018/2/layout/IconVerticalSolidList"/>
    <dgm:cxn modelId="{2E1BBD4B-EAB9-45BD-BC9A-0280987932A1}" type="presParOf" srcId="{C7E7A55A-E8A1-45D6-AAA6-ED05DE6E2A98}" destId="{CCAC6774-E828-4D7E-8DBD-751F681E3DB2}" srcOrd="4" destOrd="0" presId="urn:microsoft.com/office/officeart/2018/2/layout/IconVerticalSolidList"/>
    <dgm:cxn modelId="{B612113D-2EFB-4FF8-860F-8431441355BD}" type="presParOf" srcId="{16C670DB-3C5D-4EE2-A712-4D39F649D131}" destId="{526FE9D5-6F95-41F9-8D06-964928666594}" srcOrd="1" destOrd="0" presId="urn:microsoft.com/office/officeart/2018/2/layout/IconVerticalSolidList"/>
    <dgm:cxn modelId="{1B3DE4A5-8869-4554-B419-52D1E571B624}" type="presParOf" srcId="{16C670DB-3C5D-4EE2-A712-4D39F649D131}" destId="{D3CEE04A-216E-45A0-BA91-E5053E4DA5D6}" srcOrd="2" destOrd="0" presId="urn:microsoft.com/office/officeart/2018/2/layout/IconVerticalSolidList"/>
    <dgm:cxn modelId="{1FFF7A25-659A-48F9-98DA-8B980F0A6859}" type="presParOf" srcId="{D3CEE04A-216E-45A0-BA91-E5053E4DA5D6}" destId="{EC80CD6D-9BDA-4C8C-B0C2-D9FD972CE657}" srcOrd="0" destOrd="0" presId="urn:microsoft.com/office/officeart/2018/2/layout/IconVerticalSolidList"/>
    <dgm:cxn modelId="{E45B5760-59E6-498A-8490-8E90E02A087B}" type="presParOf" srcId="{D3CEE04A-216E-45A0-BA91-E5053E4DA5D6}" destId="{C5DB2D2D-8B18-4CF7-AEED-EAD2B6229EF0}" srcOrd="1" destOrd="0" presId="urn:microsoft.com/office/officeart/2018/2/layout/IconVerticalSolidList"/>
    <dgm:cxn modelId="{69891F4E-753A-41DE-B9CC-D46C17D2C406}" type="presParOf" srcId="{D3CEE04A-216E-45A0-BA91-E5053E4DA5D6}" destId="{0FC0B9A5-1E5A-4AF0-B3CB-8582F01F17A6}" srcOrd="2" destOrd="0" presId="urn:microsoft.com/office/officeart/2018/2/layout/IconVerticalSolidList"/>
    <dgm:cxn modelId="{6E4875DB-84EA-418B-80CC-1F14BF7997B0}" type="presParOf" srcId="{D3CEE04A-216E-45A0-BA91-E5053E4DA5D6}" destId="{36E6517E-69CF-4219-B172-70F84DDD0CA0}" srcOrd="3" destOrd="0" presId="urn:microsoft.com/office/officeart/2018/2/layout/IconVerticalSolidList"/>
    <dgm:cxn modelId="{B73A9B23-10C7-4AAB-B0E5-039D9FDDC442}" type="presParOf" srcId="{D3CEE04A-216E-45A0-BA91-E5053E4DA5D6}" destId="{A459DBA6-5ED6-46D9-A67C-B50F9B48B5AC}" srcOrd="4" destOrd="0" presId="urn:microsoft.com/office/officeart/2018/2/layout/IconVerticalSolidList"/>
    <dgm:cxn modelId="{8CBD2095-9AC1-4DF1-B031-15EC0BF33D27}" type="presParOf" srcId="{16C670DB-3C5D-4EE2-A712-4D39F649D131}" destId="{8E0EA421-9A6A-4CA7-9D08-7F551C96CFD6}" srcOrd="3" destOrd="0" presId="urn:microsoft.com/office/officeart/2018/2/layout/IconVerticalSolidList"/>
    <dgm:cxn modelId="{0E7E7D9D-4462-42DF-9762-F350402D2AF0}" type="presParOf" srcId="{16C670DB-3C5D-4EE2-A712-4D39F649D131}" destId="{2E7B427E-1ECF-47D1-B348-7050CB804D07}" srcOrd="4" destOrd="0" presId="urn:microsoft.com/office/officeart/2018/2/layout/IconVerticalSolidList"/>
    <dgm:cxn modelId="{3FEE5B7D-C793-4528-95A3-158022B5CBAA}" type="presParOf" srcId="{2E7B427E-1ECF-47D1-B348-7050CB804D07}" destId="{BCD9813F-12EA-4B92-8494-32264DA96045}" srcOrd="0" destOrd="0" presId="urn:microsoft.com/office/officeart/2018/2/layout/IconVerticalSolidList"/>
    <dgm:cxn modelId="{6BD2340B-2282-4074-BF2F-07CC0A634504}" type="presParOf" srcId="{2E7B427E-1ECF-47D1-B348-7050CB804D07}" destId="{4AFDC07D-E2D2-48DB-A437-1EF9AB0E90AA}" srcOrd="1" destOrd="0" presId="urn:microsoft.com/office/officeart/2018/2/layout/IconVerticalSolidList"/>
    <dgm:cxn modelId="{80F9E2DE-20E7-46C9-8802-6C18FC5777AC}" type="presParOf" srcId="{2E7B427E-1ECF-47D1-B348-7050CB804D07}" destId="{65797DF7-0E84-4B35-BDFC-376D123D17C1}" srcOrd="2" destOrd="0" presId="urn:microsoft.com/office/officeart/2018/2/layout/IconVerticalSolidList"/>
    <dgm:cxn modelId="{98FFC0D5-89C6-4592-A866-E365E66D77C7}" type="presParOf" srcId="{2E7B427E-1ECF-47D1-B348-7050CB804D07}" destId="{E6451A84-5DC2-42DC-93C2-F1FCF6DC9E96}" srcOrd="3" destOrd="0" presId="urn:microsoft.com/office/officeart/2018/2/layout/IconVerticalSolidList"/>
    <dgm:cxn modelId="{96192BDC-D110-4086-BD88-9E316DE1AA25}" type="presParOf" srcId="{16C670DB-3C5D-4EE2-A712-4D39F649D131}" destId="{0878D9C1-FAE8-40E5-ADF4-D95AC9B5D809}" srcOrd="5" destOrd="0" presId="urn:microsoft.com/office/officeart/2018/2/layout/IconVerticalSolidList"/>
    <dgm:cxn modelId="{2BD8AD08-2646-4BBE-B1DD-8EAED6A2E61D}" type="presParOf" srcId="{16C670DB-3C5D-4EE2-A712-4D39F649D131}" destId="{3E9ABB17-038B-46F3-9549-ED6AA39BF281}" srcOrd="6" destOrd="0" presId="urn:microsoft.com/office/officeart/2018/2/layout/IconVerticalSolidList"/>
    <dgm:cxn modelId="{0D4B5F4B-5AF3-44DA-85CD-F3A69C50061F}" type="presParOf" srcId="{3E9ABB17-038B-46F3-9549-ED6AA39BF281}" destId="{1C52DFE2-3F8F-4978-A694-8C1403F37B37}" srcOrd="0" destOrd="0" presId="urn:microsoft.com/office/officeart/2018/2/layout/IconVerticalSolidList"/>
    <dgm:cxn modelId="{CAFE7C2D-9F2D-44D2-9B3B-8CF3171B816F}" type="presParOf" srcId="{3E9ABB17-038B-46F3-9549-ED6AA39BF281}" destId="{EBEE025E-31B6-4FAC-B388-01171C236BB1}" srcOrd="1" destOrd="0" presId="urn:microsoft.com/office/officeart/2018/2/layout/IconVerticalSolidList"/>
    <dgm:cxn modelId="{426BCDA7-F71F-40CE-916D-BE5C727D21EB}" type="presParOf" srcId="{3E9ABB17-038B-46F3-9549-ED6AA39BF281}" destId="{AD473A3D-8901-4A2B-ACDE-47D0037029D9}" srcOrd="2" destOrd="0" presId="urn:microsoft.com/office/officeart/2018/2/layout/IconVerticalSolidList"/>
    <dgm:cxn modelId="{1057A5E3-1B66-429C-BE52-A317FB49786C}" type="presParOf" srcId="{3E9ABB17-038B-46F3-9549-ED6AA39BF281}" destId="{12EAD17B-C7CC-4CA7-880B-AE72BA3EB3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EFFAE5-F9D3-4190-B4C9-3309C7810ED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A5961FF-038A-4ECD-AC39-5E0F1D3F66FD}">
      <dgm:prSet/>
      <dgm:spPr/>
      <dgm:t>
        <a:bodyPr/>
        <a:lstStyle/>
        <a:p>
          <a:r>
            <a:rPr lang="en-US" b="1" u="none" dirty="0"/>
            <a:t>Effective questions </a:t>
          </a:r>
          <a:r>
            <a:rPr lang="en-US" b="1" dirty="0"/>
            <a:t>are known as open ended questions.</a:t>
          </a:r>
          <a:r>
            <a:rPr lang="en-US" dirty="0"/>
            <a:t> They are designed to help move a conversation between the interviewer and the subject. They encourage a conversations about experiences, emotions, attitudes or opinions. Effective questions are not closed-ended questions. Closed ended questions are yes or no type questions.</a:t>
          </a:r>
        </a:p>
      </dgm:t>
    </dgm:pt>
    <dgm:pt modelId="{DD7481D4-1E14-452F-BBD9-015FF5446493}" type="parTrans" cxnId="{36F440A6-B6DE-4B2C-B2F0-EAE8E46A61AF}">
      <dgm:prSet/>
      <dgm:spPr/>
      <dgm:t>
        <a:bodyPr/>
        <a:lstStyle/>
        <a:p>
          <a:endParaRPr lang="en-US"/>
        </a:p>
      </dgm:t>
    </dgm:pt>
    <dgm:pt modelId="{A46A347D-B7EE-425B-B4F1-8D8BEA89D3CC}" type="sibTrans" cxnId="{36F440A6-B6DE-4B2C-B2F0-EAE8E46A61AF}">
      <dgm:prSet/>
      <dgm:spPr/>
      <dgm:t>
        <a:bodyPr/>
        <a:lstStyle/>
        <a:p>
          <a:endParaRPr lang="en-US"/>
        </a:p>
      </dgm:t>
    </dgm:pt>
    <dgm:pt modelId="{A08BB1F0-5B2E-4336-991A-6863ED037CF6}">
      <dgm:prSet/>
      <dgm:spPr/>
      <dgm:t>
        <a:bodyPr/>
        <a:lstStyle/>
        <a:p>
          <a:r>
            <a:rPr lang="en-US" b="1" u="none" dirty="0"/>
            <a:t>Leading Questions </a:t>
          </a:r>
          <a:r>
            <a:rPr lang="en-US" b="1" dirty="0"/>
            <a:t>are questions that prompts or encourages a desired answer.</a:t>
          </a:r>
          <a:endParaRPr lang="en-US" dirty="0"/>
        </a:p>
      </dgm:t>
    </dgm:pt>
    <dgm:pt modelId="{B52DB6A8-1C87-4FE5-AF21-99DA6EE885DA}" type="parTrans" cxnId="{966B7521-F3D3-4D37-9A2E-5B1B5D099F8D}">
      <dgm:prSet/>
      <dgm:spPr/>
      <dgm:t>
        <a:bodyPr/>
        <a:lstStyle/>
        <a:p>
          <a:endParaRPr lang="en-US"/>
        </a:p>
      </dgm:t>
    </dgm:pt>
    <dgm:pt modelId="{72C884FB-9EAC-478A-BB13-831C253AF019}" type="sibTrans" cxnId="{966B7521-F3D3-4D37-9A2E-5B1B5D099F8D}">
      <dgm:prSet/>
      <dgm:spPr/>
      <dgm:t>
        <a:bodyPr/>
        <a:lstStyle/>
        <a:p>
          <a:endParaRPr lang="en-US"/>
        </a:p>
      </dgm:t>
    </dgm:pt>
    <dgm:pt modelId="{7A8F26A2-4D61-42B0-B323-EE201842315A}" type="pres">
      <dgm:prSet presAssocID="{06EFFAE5-F9D3-4190-B4C9-3309C7810ED4}" presName="root" presStyleCnt="0">
        <dgm:presLayoutVars>
          <dgm:dir/>
          <dgm:resizeHandles val="exact"/>
        </dgm:presLayoutVars>
      </dgm:prSet>
      <dgm:spPr/>
    </dgm:pt>
    <dgm:pt modelId="{499732B8-94A7-4393-839B-1100CD59FF28}" type="pres">
      <dgm:prSet presAssocID="{EA5961FF-038A-4ECD-AC39-5E0F1D3F66FD}" presName="compNode" presStyleCnt="0"/>
      <dgm:spPr/>
    </dgm:pt>
    <dgm:pt modelId="{E4AB50E7-021E-4171-84E5-96BC6692CA48}" type="pres">
      <dgm:prSet presAssocID="{EA5961FF-038A-4ECD-AC39-5E0F1D3F66FD}" presName="bgRect" presStyleLbl="bgShp" presStyleIdx="0" presStyleCnt="2"/>
      <dgm:spPr/>
    </dgm:pt>
    <dgm:pt modelId="{74099608-C55E-46A6-BA0C-AFAC3DB3EE3A}" type="pres">
      <dgm:prSet presAssocID="{EA5961FF-038A-4ECD-AC39-5E0F1D3F66F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6BEFF6C0-3E6A-4598-94CA-047881907E4B}" type="pres">
      <dgm:prSet presAssocID="{EA5961FF-038A-4ECD-AC39-5E0F1D3F66FD}" presName="spaceRect" presStyleCnt="0"/>
      <dgm:spPr/>
    </dgm:pt>
    <dgm:pt modelId="{26E09FD3-55AD-44A3-89DC-6CCCED6AD18C}" type="pres">
      <dgm:prSet presAssocID="{EA5961FF-038A-4ECD-AC39-5E0F1D3F66FD}" presName="parTx" presStyleLbl="revTx" presStyleIdx="0" presStyleCnt="2">
        <dgm:presLayoutVars>
          <dgm:chMax val="0"/>
          <dgm:chPref val="0"/>
        </dgm:presLayoutVars>
      </dgm:prSet>
      <dgm:spPr/>
    </dgm:pt>
    <dgm:pt modelId="{F5B72D77-58F9-4FBB-BAFD-9BB48A7B9815}" type="pres">
      <dgm:prSet presAssocID="{A46A347D-B7EE-425B-B4F1-8D8BEA89D3CC}" presName="sibTrans" presStyleCnt="0"/>
      <dgm:spPr/>
    </dgm:pt>
    <dgm:pt modelId="{F2A66B4B-1FE2-4CE1-8D6D-6972728CFAA2}" type="pres">
      <dgm:prSet presAssocID="{A08BB1F0-5B2E-4336-991A-6863ED037CF6}" presName="compNode" presStyleCnt="0"/>
      <dgm:spPr/>
    </dgm:pt>
    <dgm:pt modelId="{D9C57FF8-1B2F-4A3A-ABD5-C26EBB9E6D67}" type="pres">
      <dgm:prSet presAssocID="{A08BB1F0-5B2E-4336-991A-6863ED037CF6}" presName="bgRect" presStyleLbl="bgShp" presStyleIdx="1" presStyleCnt="2"/>
      <dgm:spPr/>
    </dgm:pt>
    <dgm:pt modelId="{189F9076-0068-437D-B0F1-EE25B27F4562}" type="pres">
      <dgm:prSet presAssocID="{A08BB1F0-5B2E-4336-991A-6863ED037CF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53314EC4-7B40-42F1-84BC-F0317790E492}" type="pres">
      <dgm:prSet presAssocID="{A08BB1F0-5B2E-4336-991A-6863ED037CF6}" presName="spaceRect" presStyleCnt="0"/>
      <dgm:spPr/>
    </dgm:pt>
    <dgm:pt modelId="{2C3CD6C4-37A5-416B-8E1D-B67146C2FFB3}" type="pres">
      <dgm:prSet presAssocID="{A08BB1F0-5B2E-4336-991A-6863ED037CF6}" presName="parTx" presStyleLbl="revTx" presStyleIdx="1" presStyleCnt="2">
        <dgm:presLayoutVars>
          <dgm:chMax val="0"/>
          <dgm:chPref val="0"/>
        </dgm:presLayoutVars>
      </dgm:prSet>
      <dgm:spPr/>
    </dgm:pt>
  </dgm:ptLst>
  <dgm:cxnLst>
    <dgm:cxn modelId="{2DE22406-5FF4-44AD-9980-66196EAF4AD9}" type="presOf" srcId="{06EFFAE5-F9D3-4190-B4C9-3309C7810ED4}" destId="{7A8F26A2-4D61-42B0-B323-EE201842315A}" srcOrd="0" destOrd="0" presId="urn:microsoft.com/office/officeart/2018/2/layout/IconVerticalSolidList"/>
    <dgm:cxn modelId="{966B7521-F3D3-4D37-9A2E-5B1B5D099F8D}" srcId="{06EFFAE5-F9D3-4190-B4C9-3309C7810ED4}" destId="{A08BB1F0-5B2E-4336-991A-6863ED037CF6}" srcOrd="1" destOrd="0" parTransId="{B52DB6A8-1C87-4FE5-AF21-99DA6EE885DA}" sibTransId="{72C884FB-9EAC-478A-BB13-831C253AF019}"/>
    <dgm:cxn modelId="{3FA37C4C-B938-4A05-AFEF-519A04857599}" type="presOf" srcId="{EA5961FF-038A-4ECD-AC39-5E0F1D3F66FD}" destId="{26E09FD3-55AD-44A3-89DC-6CCCED6AD18C}" srcOrd="0" destOrd="0" presId="urn:microsoft.com/office/officeart/2018/2/layout/IconVerticalSolidList"/>
    <dgm:cxn modelId="{AD12D3A1-7C55-488B-9591-C7A859E1062D}" type="presOf" srcId="{A08BB1F0-5B2E-4336-991A-6863ED037CF6}" destId="{2C3CD6C4-37A5-416B-8E1D-B67146C2FFB3}" srcOrd="0" destOrd="0" presId="urn:microsoft.com/office/officeart/2018/2/layout/IconVerticalSolidList"/>
    <dgm:cxn modelId="{36F440A6-B6DE-4B2C-B2F0-EAE8E46A61AF}" srcId="{06EFFAE5-F9D3-4190-B4C9-3309C7810ED4}" destId="{EA5961FF-038A-4ECD-AC39-5E0F1D3F66FD}" srcOrd="0" destOrd="0" parTransId="{DD7481D4-1E14-452F-BBD9-015FF5446493}" sibTransId="{A46A347D-B7EE-425B-B4F1-8D8BEA89D3CC}"/>
    <dgm:cxn modelId="{BE101E1F-5ADD-447D-965D-2F3DEC3059F4}" type="presParOf" srcId="{7A8F26A2-4D61-42B0-B323-EE201842315A}" destId="{499732B8-94A7-4393-839B-1100CD59FF28}" srcOrd="0" destOrd="0" presId="urn:microsoft.com/office/officeart/2018/2/layout/IconVerticalSolidList"/>
    <dgm:cxn modelId="{9E13B38F-BA80-482E-B51B-9338DDB54050}" type="presParOf" srcId="{499732B8-94A7-4393-839B-1100CD59FF28}" destId="{E4AB50E7-021E-4171-84E5-96BC6692CA48}" srcOrd="0" destOrd="0" presId="urn:microsoft.com/office/officeart/2018/2/layout/IconVerticalSolidList"/>
    <dgm:cxn modelId="{2CCB3623-435C-4193-B314-1B420A10CACE}" type="presParOf" srcId="{499732B8-94A7-4393-839B-1100CD59FF28}" destId="{74099608-C55E-46A6-BA0C-AFAC3DB3EE3A}" srcOrd="1" destOrd="0" presId="urn:microsoft.com/office/officeart/2018/2/layout/IconVerticalSolidList"/>
    <dgm:cxn modelId="{3C342C00-E8FB-4487-B3F6-E81EC2C7A4D9}" type="presParOf" srcId="{499732B8-94A7-4393-839B-1100CD59FF28}" destId="{6BEFF6C0-3E6A-4598-94CA-047881907E4B}" srcOrd="2" destOrd="0" presId="urn:microsoft.com/office/officeart/2018/2/layout/IconVerticalSolidList"/>
    <dgm:cxn modelId="{3919D0BD-136A-4E83-BDBA-9F3B5D95B08E}" type="presParOf" srcId="{499732B8-94A7-4393-839B-1100CD59FF28}" destId="{26E09FD3-55AD-44A3-89DC-6CCCED6AD18C}" srcOrd="3" destOrd="0" presId="urn:microsoft.com/office/officeart/2018/2/layout/IconVerticalSolidList"/>
    <dgm:cxn modelId="{B1EEA010-9EFF-4B24-946F-5A0ACFC14467}" type="presParOf" srcId="{7A8F26A2-4D61-42B0-B323-EE201842315A}" destId="{F5B72D77-58F9-4FBB-BAFD-9BB48A7B9815}" srcOrd="1" destOrd="0" presId="urn:microsoft.com/office/officeart/2018/2/layout/IconVerticalSolidList"/>
    <dgm:cxn modelId="{E996CC1A-9EC5-4398-93E0-8C3E6D35F9C4}" type="presParOf" srcId="{7A8F26A2-4D61-42B0-B323-EE201842315A}" destId="{F2A66B4B-1FE2-4CE1-8D6D-6972728CFAA2}" srcOrd="2" destOrd="0" presId="urn:microsoft.com/office/officeart/2018/2/layout/IconVerticalSolidList"/>
    <dgm:cxn modelId="{3FB77D20-7607-4EC6-ACB4-BB20A0762B00}" type="presParOf" srcId="{F2A66B4B-1FE2-4CE1-8D6D-6972728CFAA2}" destId="{D9C57FF8-1B2F-4A3A-ABD5-C26EBB9E6D67}" srcOrd="0" destOrd="0" presId="urn:microsoft.com/office/officeart/2018/2/layout/IconVerticalSolidList"/>
    <dgm:cxn modelId="{40745F06-D2C0-4507-82A6-8CCCFAE8D4D9}" type="presParOf" srcId="{F2A66B4B-1FE2-4CE1-8D6D-6972728CFAA2}" destId="{189F9076-0068-437D-B0F1-EE25B27F4562}" srcOrd="1" destOrd="0" presId="urn:microsoft.com/office/officeart/2018/2/layout/IconVerticalSolidList"/>
    <dgm:cxn modelId="{DA0357AE-A2D1-44B1-BC39-2EAC29805795}" type="presParOf" srcId="{F2A66B4B-1FE2-4CE1-8D6D-6972728CFAA2}" destId="{53314EC4-7B40-42F1-84BC-F0317790E492}" srcOrd="2" destOrd="0" presId="urn:microsoft.com/office/officeart/2018/2/layout/IconVerticalSolidList"/>
    <dgm:cxn modelId="{01C3D187-2604-4E5D-82DA-A020FEA18482}" type="presParOf" srcId="{F2A66B4B-1FE2-4CE1-8D6D-6972728CFAA2}" destId="{2C3CD6C4-37A5-416B-8E1D-B67146C2FFB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52F326-D2CB-4A8A-AADE-0206D756CFD5}" type="doc">
      <dgm:prSet loTypeId="urn:microsoft.com/office/officeart/2005/8/layout/vList2" loCatId="list" qsTypeId="urn:microsoft.com/office/officeart/2005/8/quickstyle/simple5" qsCatId="simple" csTypeId="urn:microsoft.com/office/officeart/2005/8/colors/accent3_2" csCatId="accent3"/>
      <dgm:spPr/>
      <dgm:t>
        <a:bodyPr/>
        <a:lstStyle/>
        <a:p>
          <a:endParaRPr lang="en-US"/>
        </a:p>
      </dgm:t>
    </dgm:pt>
    <dgm:pt modelId="{CACDA3FB-B32F-45C6-956C-81052320AFB7}">
      <dgm:prSet/>
      <dgm:spPr/>
      <dgm:t>
        <a:bodyPr/>
        <a:lstStyle/>
        <a:p>
          <a:r>
            <a:rPr lang="en-US"/>
            <a:t>◦Effective Question – Where were you on March 13</a:t>
          </a:r>
          <a:r>
            <a:rPr lang="en-US" baseline="30000"/>
            <a:t>th</a:t>
          </a:r>
          <a:r>
            <a:rPr lang="en-US"/>
            <a:t>?</a:t>
          </a:r>
        </a:p>
      </dgm:t>
    </dgm:pt>
    <dgm:pt modelId="{DB9A510F-14A7-4EE2-A92E-3FE65B42A848}" type="parTrans" cxnId="{DC904EA4-E09E-41DB-8D77-2DA99E4F5883}">
      <dgm:prSet/>
      <dgm:spPr/>
      <dgm:t>
        <a:bodyPr/>
        <a:lstStyle/>
        <a:p>
          <a:endParaRPr lang="en-US"/>
        </a:p>
      </dgm:t>
    </dgm:pt>
    <dgm:pt modelId="{33647434-53EE-4D95-9A04-4ADDAE74420B}" type="sibTrans" cxnId="{DC904EA4-E09E-41DB-8D77-2DA99E4F5883}">
      <dgm:prSet/>
      <dgm:spPr/>
      <dgm:t>
        <a:bodyPr/>
        <a:lstStyle/>
        <a:p>
          <a:endParaRPr lang="en-US"/>
        </a:p>
      </dgm:t>
    </dgm:pt>
    <dgm:pt modelId="{947B5DB1-984B-413A-92BE-BA516A65B861}">
      <dgm:prSet/>
      <dgm:spPr/>
      <dgm:t>
        <a:bodyPr/>
        <a:lstStyle/>
        <a:p>
          <a:r>
            <a:rPr lang="en-US"/>
            <a:t>◦Leading Question – On March 13</a:t>
          </a:r>
          <a:r>
            <a:rPr lang="en-US" baseline="30000"/>
            <a:t>th</a:t>
          </a:r>
          <a:r>
            <a:rPr lang="en-US"/>
            <a:t>, is it true that you were in school and hung out with your friends?</a:t>
          </a:r>
        </a:p>
      </dgm:t>
    </dgm:pt>
    <dgm:pt modelId="{5C3A1062-A8D4-4576-95D1-52943E137F4C}" type="parTrans" cxnId="{BA72AD65-5C13-4976-91B3-A9A1DCF87DC7}">
      <dgm:prSet/>
      <dgm:spPr/>
      <dgm:t>
        <a:bodyPr/>
        <a:lstStyle/>
        <a:p>
          <a:endParaRPr lang="en-US"/>
        </a:p>
      </dgm:t>
    </dgm:pt>
    <dgm:pt modelId="{1283EA4A-A545-4BDC-A1ED-AADD8CB15A7A}" type="sibTrans" cxnId="{BA72AD65-5C13-4976-91B3-A9A1DCF87DC7}">
      <dgm:prSet/>
      <dgm:spPr/>
      <dgm:t>
        <a:bodyPr/>
        <a:lstStyle/>
        <a:p>
          <a:endParaRPr lang="en-US"/>
        </a:p>
      </dgm:t>
    </dgm:pt>
    <dgm:pt modelId="{1EEBD7A8-0242-C348-8BAE-A5944D71A890}" type="pres">
      <dgm:prSet presAssocID="{5F52F326-D2CB-4A8A-AADE-0206D756CFD5}" presName="linear" presStyleCnt="0">
        <dgm:presLayoutVars>
          <dgm:animLvl val="lvl"/>
          <dgm:resizeHandles val="exact"/>
        </dgm:presLayoutVars>
      </dgm:prSet>
      <dgm:spPr/>
    </dgm:pt>
    <dgm:pt modelId="{09DF121B-7950-0D44-8297-E18869156DB7}" type="pres">
      <dgm:prSet presAssocID="{CACDA3FB-B32F-45C6-956C-81052320AFB7}" presName="parentText" presStyleLbl="node1" presStyleIdx="0" presStyleCnt="2">
        <dgm:presLayoutVars>
          <dgm:chMax val="0"/>
          <dgm:bulletEnabled val="1"/>
        </dgm:presLayoutVars>
      </dgm:prSet>
      <dgm:spPr/>
    </dgm:pt>
    <dgm:pt modelId="{F65A63EA-880F-9349-9C59-CBB9B956FC4C}" type="pres">
      <dgm:prSet presAssocID="{33647434-53EE-4D95-9A04-4ADDAE74420B}" presName="spacer" presStyleCnt="0"/>
      <dgm:spPr/>
    </dgm:pt>
    <dgm:pt modelId="{8390DC66-6649-0C40-AFE5-0D0F64A542BB}" type="pres">
      <dgm:prSet presAssocID="{947B5DB1-984B-413A-92BE-BA516A65B861}" presName="parentText" presStyleLbl="node1" presStyleIdx="1" presStyleCnt="2">
        <dgm:presLayoutVars>
          <dgm:chMax val="0"/>
          <dgm:bulletEnabled val="1"/>
        </dgm:presLayoutVars>
      </dgm:prSet>
      <dgm:spPr/>
    </dgm:pt>
  </dgm:ptLst>
  <dgm:cxnLst>
    <dgm:cxn modelId="{50FF1205-B111-4345-AC7B-C73268AEE050}" type="presOf" srcId="{947B5DB1-984B-413A-92BE-BA516A65B861}" destId="{8390DC66-6649-0C40-AFE5-0D0F64A542BB}" srcOrd="0" destOrd="0" presId="urn:microsoft.com/office/officeart/2005/8/layout/vList2"/>
    <dgm:cxn modelId="{BA72AD65-5C13-4976-91B3-A9A1DCF87DC7}" srcId="{5F52F326-D2CB-4A8A-AADE-0206D756CFD5}" destId="{947B5DB1-984B-413A-92BE-BA516A65B861}" srcOrd="1" destOrd="0" parTransId="{5C3A1062-A8D4-4576-95D1-52943E137F4C}" sibTransId="{1283EA4A-A545-4BDC-A1ED-AADD8CB15A7A}"/>
    <dgm:cxn modelId="{EDBD0E8C-7A7C-E345-9808-1D95241E80E8}" type="presOf" srcId="{CACDA3FB-B32F-45C6-956C-81052320AFB7}" destId="{09DF121B-7950-0D44-8297-E18869156DB7}" srcOrd="0" destOrd="0" presId="urn:microsoft.com/office/officeart/2005/8/layout/vList2"/>
    <dgm:cxn modelId="{DC904EA4-E09E-41DB-8D77-2DA99E4F5883}" srcId="{5F52F326-D2CB-4A8A-AADE-0206D756CFD5}" destId="{CACDA3FB-B32F-45C6-956C-81052320AFB7}" srcOrd="0" destOrd="0" parTransId="{DB9A510F-14A7-4EE2-A92E-3FE65B42A848}" sibTransId="{33647434-53EE-4D95-9A04-4ADDAE74420B}"/>
    <dgm:cxn modelId="{8A8D30DC-26DE-7C4D-9362-AFB67108AFFD}" type="presOf" srcId="{5F52F326-D2CB-4A8A-AADE-0206D756CFD5}" destId="{1EEBD7A8-0242-C348-8BAE-A5944D71A890}" srcOrd="0" destOrd="0" presId="urn:microsoft.com/office/officeart/2005/8/layout/vList2"/>
    <dgm:cxn modelId="{CAFEA6B7-514F-6841-90C0-8376011753F0}" type="presParOf" srcId="{1EEBD7A8-0242-C348-8BAE-A5944D71A890}" destId="{09DF121B-7950-0D44-8297-E18869156DB7}" srcOrd="0" destOrd="0" presId="urn:microsoft.com/office/officeart/2005/8/layout/vList2"/>
    <dgm:cxn modelId="{B23BD7D6-462B-5949-9387-8932C6C0E51E}" type="presParOf" srcId="{1EEBD7A8-0242-C348-8BAE-A5944D71A890}" destId="{F65A63EA-880F-9349-9C59-CBB9B956FC4C}" srcOrd="1" destOrd="0" presId="urn:microsoft.com/office/officeart/2005/8/layout/vList2"/>
    <dgm:cxn modelId="{D156D899-8B67-FF46-BC8B-94EFFE1A80EA}" type="presParOf" srcId="{1EEBD7A8-0242-C348-8BAE-A5944D71A890}" destId="{8390DC66-6649-0C40-AFE5-0D0F64A542B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DD2E72-5C04-4820-AF76-D806E2B796BE}" type="doc">
      <dgm:prSet loTypeId="urn:microsoft.com/office/officeart/2005/8/layout/default" loCatId="list" qsTypeId="urn:microsoft.com/office/officeart/2005/8/quickstyle/simple5" qsCatId="simple" csTypeId="urn:microsoft.com/office/officeart/2005/8/colors/accent3_2" csCatId="accent3"/>
      <dgm:spPr/>
      <dgm:t>
        <a:bodyPr/>
        <a:lstStyle/>
        <a:p>
          <a:endParaRPr lang="en-US"/>
        </a:p>
      </dgm:t>
    </dgm:pt>
    <dgm:pt modelId="{7645CC1E-1399-4AD4-8259-507FBA505277}">
      <dgm:prSet/>
      <dgm:spPr/>
      <dgm:t>
        <a:bodyPr/>
        <a:lstStyle/>
        <a:p>
          <a:r>
            <a:rPr lang="en-US" b="1" i="0"/>
            <a:t>Who</a:t>
          </a:r>
          <a:endParaRPr lang="en-US"/>
        </a:p>
      </dgm:t>
    </dgm:pt>
    <dgm:pt modelId="{0CE71477-1CD5-46A4-9AC0-841A60DA7B0A}" type="parTrans" cxnId="{2C789650-CA8B-408F-98E1-2D5ACBCF5AAE}">
      <dgm:prSet/>
      <dgm:spPr/>
      <dgm:t>
        <a:bodyPr/>
        <a:lstStyle/>
        <a:p>
          <a:endParaRPr lang="en-US"/>
        </a:p>
      </dgm:t>
    </dgm:pt>
    <dgm:pt modelId="{67B5F036-409D-48E5-A5C0-33A767045D8F}" type="sibTrans" cxnId="{2C789650-CA8B-408F-98E1-2D5ACBCF5AAE}">
      <dgm:prSet/>
      <dgm:spPr/>
      <dgm:t>
        <a:bodyPr/>
        <a:lstStyle/>
        <a:p>
          <a:endParaRPr lang="en-US"/>
        </a:p>
      </dgm:t>
    </dgm:pt>
    <dgm:pt modelId="{B1A6961B-5F2B-474B-9AF1-1299404A10E6}">
      <dgm:prSet/>
      <dgm:spPr/>
      <dgm:t>
        <a:bodyPr/>
        <a:lstStyle/>
        <a:p>
          <a:r>
            <a:rPr lang="en-US" b="1" i="0"/>
            <a:t>What</a:t>
          </a:r>
          <a:endParaRPr lang="en-US"/>
        </a:p>
      </dgm:t>
    </dgm:pt>
    <dgm:pt modelId="{E307E772-384C-4598-A571-D2798E810C93}" type="parTrans" cxnId="{2F2E994E-306C-48D3-A36D-70DCF081CB23}">
      <dgm:prSet/>
      <dgm:spPr/>
      <dgm:t>
        <a:bodyPr/>
        <a:lstStyle/>
        <a:p>
          <a:endParaRPr lang="en-US"/>
        </a:p>
      </dgm:t>
    </dgm:pt>
    <dgm:pt modelId="{28266F3A-1B85-48E1-9052-7A6B62D890CD}" type="sibTrans" cxnId="{2F2E994E-306C-48D3-A36D-70DCF081CB23}">
      <dgm:prSet/>
      <dgm:spPr/>
      <dgm:t>
        <a:bodyPr/>
        <a:lstStyle/>
        <a:p>
          <a:endParaRPr lang="en-US"/>
        </a:p>
      </dgm:t>
    </dgm:pt>
    <dgm:pt modelId="{E253F272-B5F8-40A0-9C5A-BCEE318F8D91}">
      <dgm:prSet/>
      <dgm:spPr/>
      <dgm:t>
        <a:bodyPr/>
        <a:lstStyle/>
        <a:p>
          <a:r>
            <a:rPr lang="en-US" b="1" i="0"/>
            <a:t>Where</a:t>
          </a:r>
          <a:endParaRPr lang="en-US"/>
        </a:p>
      </dgm:t>
    </dgm:pt>
    <dgm:pt modelId="{14FEDC97-3961-4319-B1C3-EF468F74DF68}" type="parTrans" cxnId="{27BB2F9D-0267-4C94-94CC-AF33ABC4F95C}">
      <dgm:prSet/>
      <dgm:spPr/>
      <dgm:t>
        <a:bodyPr/>
        <a:lstStyle/>
        <a:p>
          <a:endParaRPr lang="en-US"/>
        </a:p>
      </dgm:t>
    </dgm:pt>
    <dgm:pt modelId="{C637C1CB-D913-432D-BEE7-802313E2DF0D}" type="sibTrans" cxnId="{27BB2F9D-0267-4C94-94CC-AF33ABC4F95C}">
      <dgm:prSet/>
      <dgm:spPr/>
      <dgm:t>
        <a:bodyPr/>
        <a:lstStyle/>
        <a:p>
          <a:endParaRPr lang="en-US"/>
        </a:p>
      </dgm:t>
    </dgm:pt>
    <dgm:pt modelId="{935F72E2-E34F-4D5A-AC69-3351186E2DAB}">
      <dgm:prSet/>
      <dgm:spPr/>
      <dgm:t>
        <a:bodyPr/>
        <a:lstStyle/>
        <a:p>
          <a:r>
            <a:rPr lang="en-US" b="1" i="0"/>
            <a:t>When </a:t>
          </a:r>
          <a:endParaRPr lang="en-US"/>
        </a:p>
      </dgm:t>
    </dgm:pt>
    <dgm:pt modelId="{88A391E4-01B4-444C-9D38-70D3D91A7708}" type="parTrans" cxnId="{6926086D-1506-49B4-8DE2-60489CF4B52A}">
      <dgm:prSet/>
      <dgm:spPr/>
      <dgm:t>
        <a:bodyPr/>
        <a:lstStyle/>
        <a:p>
          <a:endParaRPr lang="en-US"/>
        </a:p>
      </dgm:t>
    </dgm:pt>
    <dgm:pt modelId="{27BE1201-07C0-42F2-934D-6E60FCE84107}" type="sibTrans" cxnId="{6926086D-1506-49B4-8DE2-60489CF4B52A}">
      <dgm:prSet/>
      <dgm:spPr/>
      <dgm:t>
        <a:bodyPr/>
        <a:lstStyle/>
        <a:p>
          <a:endParaRPr lang="en-US"/>
        </a:p>
      </dgm:t>
    </dgm:pt>
    <dgm:pt modelId="{B4564339-FBD9-44B4-A18B-C8966D0BEF3D}">
      <dgm:prSet/>
      <dgm:spPr/>
      <dgm:t>
        <a:bodyPr/>
        <a:lstStyle/>
        <a:p>
          <a:r>
            <a:rPr lang="en-US" b="1" i="0"/>
            <a:t>Why</a:t>
          </a:r>
          <a:endParaRPr lang="en-US"/>
        </a:p>
      </dgm:t>
    </dgm:pt>
    <dgm:pt modelId="{C09D5A27-6A45-4EA1-8D8C-9E6929ADDA2E}" type="parTrans" cxnId="{B7CCEF66-C943-4F78-AF67-7FDAF71F3FB2}">
      <dgm:prSet/>
      <dgm:spPr/>
      <dgm:t>
        <a:bodyPr/>
        <a:lstStyle/>
        <a:p>
          <a:endParaRPr lang="en-US"/>
        </a:p>
      </dgm:t>
    </dgm:pt>
    <dgm:pt modelId="{8E63C72D-DA43-4379-BB11-5DBC003A92F8}" type="sibTrans" cxnId="{B7CCEF66-C943-4F78-AF67-7FDAF71F3FB2}">
      <dgm:prSet/>
      <dgm:spPr/>
      <dgm:t>
        <a:bodyPr/>
        <a:lstStyle/>
        <a:p>
          <a:endParaRPr lang="en-US"/>
        </a:p>
      </dgm:t>
    </dgm:pt>
    <dgm:pt modelId="{7B40B0AC-3A66-4B04-BC8A-3FCD0E4FC80B}">
      <dgm:prSet/>
      <dgm:spPr/>
      <dgm:t>
        <a:bodyPr/>
        <a:lstStyle/>
        <a:p>
          <a:r>
            <a:rPr lang="en-US" b="1" i="0"/>
            <a:t>How</a:t>
          </a:r>
          <a:endParaRPr lang="en-US"/>
        </a:p>
      </dgm:t>
    </dgm:pt>
    <dgm:pt modelId="{E295C5DE-321F-4A47-922E-386D3A2E048F}" type="parTrans" cxnId="{CE281CAA-6415-44F1-A6CC-A6C17A25FA26}">
      <dgm:prSet/>
      <dgm:spPr/>
      <dgm:t>
        <a:bodyPr/>
        <a:lstStyle/>
        <a:p>
          <a:endParaRPr lang="en-US"/>
        </a:p>
      </dgm:t>
    </dgm:pt>
    <dgm:pt modelId="{274010E0-9014-4547-BE4D-C1B052741ABB}" type="sibTrans" cxnId="{CE281CAA-6415-44F1-A6CC-A6C17A25FA26}">
      <dgm:prSet/>
      <dgm:spPr/>
      <dgm:t>
        <a:bodyPr/>
        <a:lstStyle/>
        <a:p>
          <a:endParaRPr lang="en-US"/>
        </a:p>
      </dgm:t>
    </dgm:pt>
    <dgm:pt modelId="{6E9945FD-3576-684E-A431-E5F6A2898EAE}" type="pres">
      <dgm:prSet presAssocID="{81DD2E72-5C04-4820-AF76-D806E2B796BE}" presName="diagram" presStyleCnt="0">
        <dgm:presLayoutVars>
          <dgm:dir/>
          <dgm:resizeHandles val="exact"/>
        </dgm:presLayoutVars>
      </dgm:prSet>
      <dgm:spPr/>
    </dgm:pt>
    <dgm:pt modelId="{1DEDC554-2C4A-0548-A18D-881A46BD690B}" type="pres">
      <dgm:prSet presAssocID="{7645CC1E-1399-4AD4-8259-507FBA505277}" presName="node" presStyleLbl="node1" presStyleIdx="0" presStyleCnt="6">
        <dgm:presLayoutVars>
          <dgm:bulletEnabled val="1"/>
        </dgm:presLayoutVars>
      </dgm:prSet>
      <dgm:spPr/>
    </dgm:pt>
    <dgm:pt modelId="{3D825A35-3B3B-6349-982C-1D9CCCE4864D}" type="pres">
      <dgm:prSet presAssocID="{67B5F036-409D-48E5-A5C0-33A767045D8F}" presName="sibTrans" presStyleCnt="0"/>
      <dgm:spPr/>
    </dgm:pt>
    <dgm:pt modelId="{AEC1B263-7540-1348-9C13-E49ED439C6A2}" type="pres">
      <dgm:prSet presAssocID="{B1A6961B-5F2B-474B-9AF1-1299404A10E6}" presName="node" presStyleLbl="node1" presStyleIdx="1" presStyleCnt="6">
        <dgm:presLayoutVars>
          <dgm:bulletEnabled val="1"/>
        </dgm:presLayoutVars>
      </dgm:prSet>
      <dgm:spPr/>
    </dgm:pt>
    <dgm:pt modelId="{E672B658-6D80-364D-A0FC-5606A50A6A80}" type="pres">
      <dgm:prSet presAssocID="{28266F3A-1B85-48E1-9052-7A6B62D890CD}" presName="sibTrans" presStyleCnt="0"/>
      <dgm:spPr/>
    </dgm:pt>
    <dgm:pt modelId="{3514A5D6-BE36-734F-AA14-3D9CDB120450}" type="pres">
      <dgm:prSet presAssocID="{E253F272-B5F8-40A0-9C5A-BCEE318F8D91}" presName="node" presStyleLbl="node1" presStyleIdx="2" presStyleCnt="6">
        <dgm:presLayoutVars>
          <dgm:bulletEnabled val="1"/>
        </dgm:presLayoutVars>
      </dgm:prSet>
      <dgm:spPr/>
    </dgm:pt>
    <dgm:pt modelId="{AF8564F1-0842-184D-A786-3C104502288B}" type="pres">
      <dgm:prSet presAssocID="{C637C1CB-D913-432D-BEE7-802313E2DF0D}" presName="sibTrans" presStyleCnt="0"/>
      <dgm:spPr/>
    </dgm:pt>
    <dgm:pt modelId="{E6B7D74F-404B-C746-A00D-2F3D30415559}" type="pres">
      <dgm:prSet presAssocID="{935F72E2-E34F-4D5A-AC69-3351186E2DAB}" presName="node" presStyleLbl="node1" presStyleIdx="3" presStyleCnt="6">
        <dgm:presLayoutVars>
          <dgm:bulletEnabled val="1"/>
        </dgm:presLayoutVars>
      </dgm:prSet>
      <dgm:spPr/>
    </dgm:pt>
    <dgm:pt modelId="{185C5D54-3AF2-ED4E-8BF8-992E56464596}" type="pres">
      <dgm:prSet presAssocID="{27BE1201-07C0-42F2-934D-6E60FCE84107}" presName="sibTrans" presStyleCnt="0"/>
      <dgm:spPr/>
    </dgm:pt>
    <dgm:pt modelId="{335C0BF1-099C-E84A-B57F-EB8F030F8448}" type="pres">
      <dgm:prSet presAssocID="{B4564339-FBD9-44B4-A18B-C8966D0BEF3D}" presName="node" presStyleLbl="node1" presStyleIdx="4" presStyleCnt="6">
        <dgm:presLayoutVars>
          <dgm:bulletEnabled val="1"/>
        </dgm:presLayoutVars>
      </dgm:prSet>
      <dgm:spPr/>
    </dgm:pt>
    <dgm:pt modelId="{82E70543-F773-6145-B3BB-63359DA4C1E2}" type="pres">
      <dgm:prSet presAssocID="{8E63C72D-DA43-4379-BB11-5DBC003A92F8}" presName="sibTrans" presStyleCnt="0"/>
      <dgm:spPr/>
    </dgm:pt>
    <dgm:pt modelId="{530D8B61-C863-8A41-AC08-63F858381BB6}" type="pres">
      <dgm:prSet presAssocID="{7B40B0AC-3A66-4B04-BC8A-3FCD0E4FC80B}" presName="node" presStyleLbl="node1" presStyleIdx="5" presStyleCnt="6">
        <dgm:presLayoutVars>
          <dgm:bulletEnabled val="1"/>
        </dgm:presLayoutVars>
      </dgm:prSet>
      <dgm:spPr/>
    </dgm:pt>
  </dgm:ptLst>
  <dgm:cxnLst>
    <dgm:cxn modelId="{6539FA07-26C1-C24C-A364-127BCF807E01}" type="presOf" srcId="{B1A6961B-5F2B-474B-9AF1-1299404A10E6}" destId="{AEC1B263-7540-1348-9C13-E49ED439C6A2}" srcOrd="0" destOrd="0" presId="urn:microsoft.com/office/officeart/2005/8/layout/default"/>
    <dgm:cxn modelId="{AF7AFE29-CAD2-B142-9089-95C2C66F8618}" type="presOf" srcId="{B4564339-FBD9-44B4-A18B-C8966D0BEF3D}" destId="{335C0BF1-099C-E84A-B57F-EB8F030F8448}" srcOrd="0" destOrd="0" presId="urn:microsoft.com/office/officeart/2005/8/layout/default"/>
    <dgm:cxn modelId="{3566B92F-8E95-1C4C-A643-46E4E6D567A2}" type="presOf" srcId="{81DD2E72-5C04-4820-AF76-D806E2B796BE}" destId="{6E9945FD-3576-684E-A431-E5F6A2898EAE}" srcOrd="0" destOrd="0" presId="urn:microsoft.com/office/officeart/2005/8/layout/default"/>
    <dgm:cxn modelId="{2F2E994E-306C-48D3-A36D-70DCF081CB23}" srcId="{81DD2E72-5C04-4820-AF76-D806E2B796BE}" destId="{B1A6961B-5F2B-474B-9AF1-1299404A10E6}" srcOrd="1" destOrd="0" parTransId="{E307E772-384C-4598-A571-D2798E810C93}" sibTransId="{28266F3A-1B85-48E1-9052-7A6B62D890CD}"/>
    <dgm:cxn modelId="{2C789650-CA8B-408F-98E1-2D5ACBCF5AAE}" srcId="{81DD2E72-5C04-4820-AF76-D806E2B796BE}" destId="{7645CC1E-1399-4AD4-8259-507FBA505277}" srcOrd="0" destOrd="0" parTransId="{0CE71477-1CD5-46A4-9AC0-841A60DA7B0A}" sibTransId="{67B5F036-409D-48E5-A5C0-33A767045D8F}"/>
    <dgm:cxn modelId="{B831F650-6F08-E74D-9533-088FB489D45E}" type="presOf" srcId="{935F72E2-E34F-4D5A-AC69-3351186E2DAB}" destId="{E6B7D74F-404B-C746-A00D-2F3D30415559}" srcOrd="0" destOrd="0" presId="urn:microsoft.com/office/officeart/2005/8/layout/default"/>
    <dgm:cxn modelId="{4851C961-DC38-584D-B241-124A12EC30D2}" type="presOf" srcId="{7B40B0AC-3A66-4B04-BC8A-3FCD0E4FC80B}" destId="{530D8B61-C863-8A41-AC08-63F858381BB6}" srcOrd="0" destOrd="0" presId="urn:microsoft.com/office/officeart/2005/8/layout/default"/>
    <dgm:cxn modelId="{B7CCEF66-C943-4F78-AF67-7FDAF71F3FB2}" srcId="{81DD2E72-5C04-4820-AF76-D806E2B796BE}" destId="{B4564339-FBD9-44B4-A18B-C8966D0BEF3D}" srcOrd="4" destOrd="0" parTransId="{C09D5A27-6A45-4EA1-8D8C-9E6929ADDA2E}" sibTransId="{8E63C72D-DA43-4379-BB11-5DBC003A92F8}"/>
    <dgm:cxn modelId="{6926086D-1506-49B4-8DE2-60489CF4B52A}" srcId="{81DD2E72-5C04-4820-AF76-D806E2B796BE}" destId="{935F72E2-E34F-4D5A-AC69-3351186E2DAB}" srcOrd="3" destOrd="0" parTransId="{88A391E4-01B4-444C-9D38-70D3D91A7708}" sibTransId="{27BE1201-07C0-42F2-934D-6E60FCE84107}"/>
    <dgm:cxn modelId="{DC699092-1DD2-FA41-9B38-60BF5567F7DF}" type="presOf" srcId="{7645CC1E-1399-4AD4-8259-507FBA505277}" destId="{1DEDC554-2C4A-0548-A18D-881A46BD690B}" srcOrd="0" destOrd="0" presId="urn:microsoft.com/office/officeart/2005/8/layout/default"/>
    <dgm:cxn modelId="{27BB2F9D-0267-4C94-94CC-AF33ABC4F95C}" srcId="{81DD2E72-5C04-4820-AF76-D806E2B796BE}" destId="{E253F272-B5F8-40A0-9C5A-BCEE318F8D91}" srcOrd="2" destOrd="0" parTransId="{14FEDC97-3961-4319-B1C3-EF468F74DF68}" sibTransId="{C637C1CB-D913-432D-BEE7-802313E2DF0D}"/>
    <dgm:cxn modelId="{CE281CAA-6415-44F1-A6CC-A6C17A25FA26}" srcId="{81DD2E72-5C04-4820-AF76-D806E2B796BE}" destId="{7B40B0AC-3A66-4B04-BC8A-3FCD0E4FC80B}" srcOrd="5" destOrd="0" parTransId="{E295C5DE-321F-4A47-922E-386D3A2E048F}" sibTransId="{274010E0-9014-4547-BE4D-C1B052741ABB}"/>
    <dgm:cxn modelId="{8017E0CA-78F5-084F-B9E7-3B95A1BAE679}" type="presOf" srcId="{E253F272-B5F8-40A0-9C5A-BCEE318F8D91}" destId="{3514A5D6-BE36-734F-AA14-3D9CDB120450}" srcOrd="0" destOrd="0" presId="urn:microsoft.com/office/officeart/2005/8/layout/default"/>
    <dgm:cxn modelId="{1CC4B199-77D6-2141-86A3-4AEDB2CB8A6B}" type="presParOf" srcId="{6E9945FD-3576-684E-A431-E5F6A2898EAE}" destId="{1DEDC554-2C4A-0548-A18D-881A46BD690B}" srcOrd="0" destOrd="0" presId="urn:microsoft.com/office/officeart/2005/8/layout/default"/>
    <dgm:cxn modelId="{A18CBDF8-5549-8E43-A03D-FE5F2B0D4D9D}" type="presParOf" srcId="{6E9945FD-3576-684E-A431-E5F6A2898EAE}" destId="{3D825A35-3B3B-6349-982C-1D9CCCE4864D}" srcOrd="1" destOrd="0" presId="urn:microsoft.com/office/officeart/2005/8/layout/default"/>
    <dgm:cxn modelId="{CF6F8AC9-73BB-FC46-9C72-B6A587AD7499}" type="presParOf" srcId="{6E9945FD-3576-684E-A431-E5F6A2898EAE}" destId="{AEC1B263-7540-1348-9C13-E49ED439C6A2}" srcOrd="2" destOrd="0" presId="urn:microsoft.com/office/officeart/2005/8/layout/default"/>
    <dgm:cxn modelId="{7DDFFE7B-2049-A04A-82D1-6B8BE6A48CCC}" type="presParOf" srcId="{6E9945FD-3576-684E-A431-E5F6A2898EAE}" destId="{E672B658-6D80-364D-A0FC-5606A50A6A80}" srcOrd="3" destOrd="0" presId="urn:microsoft.com/office/officeart/2005/8/layout/default"/>
    <dgm:cxn modelId="{102AF218-3713-744B-BE32-B020D7D68BBF}" type="presParOf" srcId="{6E9945FD-3576-684E-A431-E5F6A2898EAE}" destId="{3514A5D6-BE36-734F-AA14-3D9CDB120450}" srcOrd="4" destOrd="0" presId="urn:microsoft.com/office/officeart/2005/8/layout/default"/>
    <dgm:cxn modelId="{C47CA2B6-692E-6C4C-9008-A0D35246F05D}" type="presParOf" srcId="{6E9945FD-3576-684E-A431-E5F6A2898EAE}" destId="{AF8564F1-0842-184D-A786-3C104502288B}" srcOrd="5" destOrd="0" presId="urn:microsoft.com/office/officeart/2005/8/layout/default"/>
    <dgm:cxn modelId="{2EA757E5-66A2-6141-B2B7-A5CE3AE2891E}" type="presParOf" srcId="{6E9945FD-3576-684E-A431-E5F6A2898EAE}" destId="{E6B7D74F-404B-C746-A00D-2F3D30415559}" srcOrd="6" destOrd="0" presId="urn:microsoft.com/office/officeart/2005/8/layout/default"/>
    <dgm:cxn modelId="{EEE68C47-EF25-7B45-AAE7-552812ACC807}" type="presParOf" srcId="{6E9945FD-3576-684E-A431-E5F6A2898EAE}" destId="{185C5D54-3AF2-ED4E-8BF8-992E56464596}" srcOrd="7" destOrd="0" presId="urn:microsoft.com/office/officeart/2005/8/layout/default"/>
    <dgm:cxn modelId="{518D65FB-1F00-F04C-A152-59E90C8124FA}" type="presParOf" srcId="{6E9945FD-3576-684E-A431-E5F6A2898EAE}" destId="{335C0BF1-099C-E84A-B57F-EB8F030F8448}" srcOrd="8" destOrd="0" presId="urn:microsoft.com/office/officeart/2005/8/layout/default"/>
    <dgm:cxn modelId="{69E3BF6A-FF60-4743-BF9D-7C3DD0DE48B1}" type="presParOf" srcId="{6E9945FD-3576-684E-A431-E5F6A2898EAE}" destId="{82E70543-F773-6145-B3BB-63359DA4C1E2}" srcOrd="9" destOrd="0" presId="urn:microsoft.com/office/officeart/2005/8/layout/default"/>
    <dgm:cxn modelId="{50969386-08AD-5942-832A-0F13C23AA692}" type="presParOf" srcId="{6E9945FD-3576-684E-A431-E5F6A2898EAE}" destId="{530D8B61-C863-8A41-AC08-63F858381BB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EBD6D-7F8C-4C6B-9EA9-C9CED709C9BB}">
      <dsp:nvSpPr>
        <dsp:cNvPr id="0" name=""/>
        <dsp:cNvSpPr/>
      </dsp:nvSpPr>
      <dsp:spPr>
        <a:xfrm>
          <a:off x="0" y="1805"/>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F54718-293C-41F3-8012-0D606AB5BAC0}">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D88CD2-2ABA-4D75-8015-5AA755AD4DE0}">
      <dsp:nvSpPr>
        <dsp:cNvPr id="0" name=""/>
        <dsp:cNvSpPr/>
      </dsp:nvSpPr>
      <dsp:spPr>
        <a:xfrm>
          <a:off x="1057183" y="1805"/>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b="0" i="0" kern="1200"/>
            <a:t>People: Let’s hear from real people, either affected by an issue or event or why their opinions matter</a:t>
          </a:r>
          <a:endParaRPr lang="en-US" sz="1700" kern="1200"/>
        </a:p>
      </dsp:txBody>
      <dsp:txXfrm>
        <a:off x="1057183" y="1805"/>
        <a:ext cx="4732020" cy="915310"/>
      </dsp:txXfrm>
    </dsp:sp>
    <dsp:sp modelId="{CCAC6774-E828-4D7E-8DBD-751F681E3DB2}">
      <dsp:nvSpPr>
        <dsp:cNvPr id="0" name=""/>
        <dsp:cNvSpPr/>
      </dsp:nvSpPr>
      <dsp:spPr>
        <a:xfrm>
          <a:off x="5789203" y="1805"/>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77850">
            <a:lnSpc>
              <a:spcPct val="90000"/>
            </a:lnSpc>
            <a:spcBef>
              <a:spcPct val="0"/>
            </a:spcBef>
            <a:spcAft>
              <a:spcPct val="35000"/>
            </a:spcAft>
            <a:buNone/>
          </a:pPr>
          <a:r>
            <a:rPr lang="en-US" sz="1300" b="0" i="0" kern="1200"/>
            <a:t>Get people to share their personal anecdotes, expertise, and perspectives. This is where you also want to grab BROLL to show us who they are, what they do and even their daily routines. </a:t>
          </a:r>
          <a:endParaRPr lang="en-US" sz="1300" kern="1200"/>
        </a:p>
      </dsp:txBody>
      <dsp:txXfrm>
        <a:off x="5789203" y="1805"/>
        <a:ext cx="4726396" cy="915310"/>
      </dsp:txXfrm>
    </dsp:sp>
    <dsp:sp modelId="{EC80CD6D-9BDA-4C8C-B0C2-D9FD972CE657}">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DB2D2D-8B18-4CF7-AEED-EAD2B6229EF0}">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E6517E-69CF-4219-B172-70F84DDD0CA0}">
      <dsp:nvSpPr>
        <dsp:cNvPr id="0" name=""/>
        <dsp:cNvSpPr/>
      </dsp:nvSpPr>
      <dsp:spPr>
        <a:xfrm>
          <a:off x="1057183" y="1145944"/>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b="0" i="0" kern="1200"/>
            <a:t>Data: A good story should always provide relevant data that helps explain what our people are dealing with. </a:t>
          </a:r>
          <a:endParaRPr lang="en-US" sz="1700" kern="1200"/>
        </a:p>
      </dsp:txBody>
      <dsp:txXfrm>
        <a:off x="1057183" y="1145944"/>
        <a:ext cx="4732020" cy="915310"/>
      </dsp:txXfrm>
    </dsp:sp>
    <dsp:sp modelId="{A459DBA6-5ED6-46D9-A67C-B50F9B48B5AC}">
      <dsp:nvSpPr>
        <dsp:cNvPr id="0" name=""/>
        <dsp:cNvSpPr/>
      </dsp:nvSpPr>
      <dsp:spPr>
        <a:xfrm>
          <a:off x="5789203" y="1145944"/>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77850">
            <a:lnSpc>
              <a:spcPct val="90000"/>
            </a:lnSpc>
            <a:spcBef>
              <a:spcPct val="0"/>
            </a:spcBef>
            <a:spcAft>
              <a:spcPct val="35000"/>
            </a:spcAft>
            <a:buNone/>
          </a:pPr>
          <a:r>
            <a:rPr lang="en-US" sz="1300" b="0" i="0" kern="1200"/>
            <a:t>We can have Scientific data, Public data, or even corporate/business data.</a:t>
          </a:r>
          <a:endParaRPr lang="en-US" sz="1300" kern="1200"/>
        </a:p>
      </dsp:txBody>
      <dsp:txXfrm>
        <a:off x="5789203" y="1145944"/>
        <a:ext cx="4726396" cy="915310"/>
      </dsp:txXfrm>
    </dsp:sp>
    <dsp:sp modelId="{BCD9813F-12EA-4B92-8494-32264DA96045}">
      <dsp:nvSpPr>
        <dsp:cNvPr id="0" name=""/>
        <dsp:cNvSpPr/>
      </dsp:nvSpPr>
      <dsp:spPr>
        <a:xfrm>
          <a:off x="0" y="2290082"/>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FDC07D-E2D2-48DB-A437-1EF9AB0E90AA}">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451A84-5DC2-42DC-93C2-F1FCF6DC9E96}">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b="0" i="0" kern="1200"/>
            <a:t>Context: Data should be relevant, CREDIBLE, and help viewers understand. Help the audience connect to the people speaking or the story being told. </a:t>
          </a:r>
          <a:endParaRPr lang="en-US" sz="1700" kern="1200"/>
        </a:p>
      </dsp:txBody>
      <dsp:txXfrm>
        <a:off x="1057183" y="2290082"/>
        <a:ext cx="9458416" cy="915310"/>
      </dsp:txXfrm>
    </dsp:sp>
    <dsp:sp modelId="{1C52DFE2-3F8F-4978-A694-8C1403F37B37}">
      <dsp:nvSpPr>
        <dsp:cNvPr id="0" name=""/>
        <dsp:cNvSpPr/>
      </dsp:nvSpPr>
      <dsp:spPr>
        <a:xfrm>
          <a:off x="0" y="3434221"/>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EE025E-31B6-4FAC-B388-01171C236BB1}">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EAD17B-C7CC-4CA7-880B-AE72BA3EB3D6}">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b="0" i="0" kern="1200"/>
            <a:t>Conclusion: We need a clear ending with strong audio and video. BROLL shots usually go with the narration and maybe we have a short soundbite from the key source. The end should make us want to continue thinking/caring about the issue or characters.</a:t>
          </a:r>
          <a:endParaRPr lang="en-US" sz="1700" kern="1200"/>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B50E7-021E-4171-84E5-96BC6692CA48}">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099608-C55E-46A6-BA0C-AFAC3DB3EE3A}">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E09FD3-55AD-44A3-89DC-6CCCED6AD18C}">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90000"/>
            </a:lnSpc>
            <a:spcBef>
              <a:spcPct val="0"/>
            </a:spcBef>
            <a:spcAft>
              <a:spcPct val="35000"/>
            </a:spcAft>
            <a:buNone/>
          </a:pPr>
          <a:r>
            <a:rPr lang="en-US" sz="1800" b="1" u="none" kern="1200" dirty="0"/>
            <a:t>Effective questions </a:t>
          </a:r>
          <a:r>
            <a:rPr lang="en-US" sz="1800" b="1" kern="1200" dirty="0"/>
            <a:t>are known as open ended questions.</a:t>
          </a:r>
          <a:r>
            <a:rPr lang="en-US" sz="1800" kern="1200" dirty="0"/>
            <a:t> They are designed to help move a conversation between the interviewer and the subject. They encourage a conversations about experiences, emotions, attitudes or opinions. Effective questions are not closed-ended questions. Closed ended questions are yes or no type questions.</a:t>
          </a:r>
        </a:p>
      </dsp:txBody>
      <dsp:txXfrm>
        <a:off x="1507738" y="707092"/>
        <a:ext cx="9007861" cy="1305401"/>
      </dsp:txXfrm>
    </dsp:sp>
    <dsp:sp modelId="{D9C57FF8-1B2F-4A3A-ABD5-C26EBB9E6D67}">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F9076-0068-437D-B0F1-EE25B27F4562}">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3CD6C4-37A5-416B-8E1D-B67146C2FFB3}">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90000"/>
            </a:lnSpc>
            <a:spcBef>
              <a:spcPct val="0"/>
            </a:spcBef>
            <a:spcAft>
              <a:spcPct val="35000"/>
            </a:spcAft>
            <a:buNone/>
          </a:pPr>
          <a:r>
            <a:rPr lang="en-US" sz="1800" b="1" u="none" kern="1200" dirty="0"/>
            <a:t>Leading Questions </a:t>
          </a:r>
          <a:r>
            <a:rPr lang="en-US" sz="1800" b="1" kern="1200" dirty="0"/>
            <a:t>are questions that prompts or encourages a desired answer.</a:t>
          </a:r>
          <a:endParaRPr lang="en-US" sz="1800" kern="1200" dirty="0"/>
        </a:p>
      </dsp:txBody>
      <dsp:txXfrm>
        <a:off x="1507738" y="2338844"/>
        <a:ext cx="9007861"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F121B-7950-0D44-8297-E18869156DB7}">
      <dsp:nvSpPr>
        <dsp:cNvPr id="0" name=""/>
        <dsp:cNvSpPr/>
      </dsp:nvSpPr>
      <dsp:spPr>
        <a:xfrm>
          <a:off x="0" y="50974"/>
          <a:ext cx="6172199" cy="233831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◦Effective Question – Where were you on March 13</a:t>
          </a:r>
          <a:r>
            <a:rPr lang="en-US" sz="3300" kern="1200" baseline="30000"/>
            <a:t>th</a:t>
          </a:r>
          <a:r>
            <a:rPr lang="en-US" sz="3300" kern="1200"/>
            <a:t>?</a:t>
          </a:r>
        </a:p>
      </dsp:txBody>
      <dsp:txXfrm>
        <a:off x="114147" y="165121"/>
        <a:ext cx="5943905" cy="2110024"/>
      </dsp:txXfrm>
    </dsp:sp>
    <dsp:sp modelId="{8390DC66-6649-0C40-AFE5-0D0F64A542BB}">
      <dsp:nvSpPr>
        <dsp:cNvPr id="0" name=""/>
        <dsp:cNvSpPr/>
      </dsp:nvSpPr>
      <dsp:spPr>
        <a:xfrm>
          <a:off x="0" y="2484332"/>
          <a:ext cx="6172199" cy="233831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◦Leading Question – On March 13</a:t>
          </a:r>
          <a:r>
            <a:rPr lang="en-US" sz="3300" kern="1200" baseline="30000"/>
            <a:t>th</a:t>
          </a:r>
          <a:r>
            <a:rPr lang="en-US" sz="3300" kern="1200"/>
            <a:t>, is it true that you were in school and hung out with your friends?</a:t>
          </a:r>
        </a:p>
      </dsp:txBody>
      <dsp:txXfrm>
        <a:off x="114147" y="2598479"/>
        <a:ext cx="5943905" cy="2110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DC554-2C4A-0548-A18D-881A46BD690B}">
      <dsp:nvSpPr>
        <dsp:cNvPr id="0" name=""/>
        <dsp:cNvSpPr/>
      </dsp:nvSpPr>
      <dsp:spPr>
        <a:xfrm>
          <a:off x="0"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i="0" kern="1200"/>
            <a:t>Who</a:t>
          </a:r>
          <a:endParaRPr lang="en-US" sz="6500" kern="1200"/>
        </a:p>
      </dsp:txBody>
      <dsp:txXfrm>
        <a:off x="0" y="39687"/>
        <a:ext cx="3286125" cy="1971675"/>
      </dsp:txXfrm>
    </dsp:sp>
    <dsp:sp modelId="{AEC1B263-7540-1348-9C13-E49ED439C6A2}">
      <dsp:nvSpPr>
        <dsp:cNvPr id="0" name=""/>
        <dsp:cNvSpPr/>
      </dsp:nvSpPr>
      <dsp:spPr>
        <a:xfrm>
          <a:off x="3614737"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i="0" kern="1200"/>
            <a:t>What</a:t>
          </a:r>
          <a:endParaRPr lang="en-US" sz="6500" kern="1200"/>
        </a:p>
      </dsp:txBody>
      <dsp:txXfrm>
        <a:off x="3614737" y="39687"/>
        <a:ext cx="3286125" cy="1971675"/>
      </dsp:txXfrm>
    </dsp:sp>
    <dsp:sp modelId="{3514A5D6-BE36-734F-AA14-3D9CDB120450}">
      <dsp:nvSpPr>
        <dsp:cNvPr id="0" name=""/>
        <dsp:cNvSpPr/>
      </dsp:nvSpPr>
      <dsp:spPr>
        <a:xfrm>
          <a:off x="7229475"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i="0" kern="1200"/>
            <a:t>Where</a:t>
          </a:r>
          <a:endParaRPr lang="en-US" sz="6500" kern="1200"/>
        </a:p>
      </dsp:txBody>
      <dsp:txXfrm>
        <a:off x="7229475" y="39687"/>
        <a:ext cx="3286125" cy="1971675"/>
      </dsp:txXfrm>
    </dsp:sp>
    <dsp:sp modelId="{E6B7D74F-404B-C746-A00D-2F3D30415559}">
      <dsp:nvSpPr>
        <dsp:cNvPr id="0" name=""/>
        <dsp:cNvSpPr/>
      </dsp:nvSpPr>
      <dsp:spPr>
        <a:xfrm>
          <a:off x="0" y="2339975"/>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i="0" kern="1200"/>
            <a:t>When </a:t>
          </a:r>
          <a:endParaRPr lang="en-US" sz="6500" kern="1200"/>
        </a:p>
      </dsp:txBody>
      <dsp:txXfrm>
        <a:off x="0" y="2339975"/>
        <a:ext cx="3286125" cy="1971675"/>
      </dsp:txXfrm>
    </dsp:sp>
    <dsp:sp modelId="{335C0BF1-099C-E84A-B57F-EB8F030F8448}">
      <dsp:nvSpPr>
        <dsp:cNvPr id="0" name=""/>
        <dsp:cNvSpPr/>
      </dsp:nvSpPr>
      <dsp:spPr>
        <a:xfrm>
          <a:off x="3614737" y="2339975"/>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i="0" kern="1200"/>
            <a:t>Why</a:t>
          </a:r>
          <a:endParaRPr lang="en-US" sz="6500" kern="1200"/>
        </a:p>
      </dsp:txBody>
      <dsp:txXfrm>
        <a:off x="3614737" y="2339975"/>
        <a:ext cx="3286125" cy="1971675"/>
      </dsp:txXfrm>
    </dsp:sp>
    <dsp:sp modelId="{530D8B61-C863-8A41-AC08-63F858381BB6}">
      <dsp:nvSpPr>
        <dsp:cNvPr id="0" name=""/>
        <dsp:cNvSpPr/>
      </dsp:nvSpPr>
      <dsp:spPr>
        <a:xfrm>
          <a:off x="7229475" y="2339975"/>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i="0" kern="1200"/>
            <a:t>How</a:t>
          </a:r>
          <a:endParaRPr lang="en-US" sz="6500" kern="1200"/>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259f5f7b0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0259f5f7b0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10259f5f7b0_0_1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259f5f7b0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259f5f7b0_0_1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10259f5f7b0_0_1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0259f5f7b0_0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0259f5f7b0_0_1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10259f5f7b0_0_1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da5aef8558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da5aef8558_0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a5aef8558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da5aef8558_0_2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da5aef8558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da5aef8558_0_1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da5aef8558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da5aef8558_0_2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0259f5f7b0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0259f5f7b0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10259f5f7b0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24fea962e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24fea962e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124fea962e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24fea962ed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24fea962ed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124fea962ed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0259f5f7b0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0259f5f7b0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10259f5f7b0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da5aef8558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da5aef8558_0_1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0259f5f7b0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0259f5f7b0_0_1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10259f5f7b0_0_1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a701439457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a701439457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a701439457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a701439457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a701439457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a701439457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70143945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a701439457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a701439457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701439457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701439457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a701439457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701439457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701439457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a701439457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259f5f7b0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10259f5f7b0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a701439457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a701439457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ga701439457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259f5f7b0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259f5f7b0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10259f5f7b0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259f5f7b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0259f5f7b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10259f5f7b0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259f5f7b0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0259f5f7b0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10259f5f7b0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2872dd12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2872dd12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102872dd12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0259f5f7b0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0259f5f7b0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10259f5f7b0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da5aef8558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da5aef8558_0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da5aef8558_0_1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4"/>
        <p:cNvGrpSpPr/>
        <p:nvPr/>
      </p:nvGrpSpPr>
      <p:grpSpPr>
        <a:xfrm>
          <a:off x="0" y="0"/>
          <a:ext cx="0" cy="0"/>
          <a:chOff x="0" y="0"/>
          <a:chExt cx="0" cy="0"/>
        </a:xfrm>
      </p:grpSpPr>
      <p:sp>
        <p:nvSpPr>
          <p:cNvPr id="145" name="Google Shape;145;p18"/>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46" name="Google Shape;146;p18"/>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47" name="Google Shape;147;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9"/>
        <p:cNvGrpSpPr/>
        <p:nvPr/>
      </p:nvGrpSpPr>
      <p:grpSpPr>
        <a:xfrm>
          <a:off x="0" y="0"/>
          <a:ext cx="0" cy="0"/>
          <a:chOff x="0" y="0"/>
          <a:chExt cx="0" cy="0"/>
        </a:xfrm>
      </p:grpSpPr>
      <p:sp>
        <p:nvSpPr>
          <p:cNvPr id="180" name="Google Shape;180;p27"/>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81" name="Google Shape;181;p27"/>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82" name="Google Shape;182;p2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3"/>
        <p:cNvGrpSpPr/>
        <p:nvPr/>
      </p:nvGrpSpPr>
      <p:grpSpPr>
        <a:xfrm>
          <a:off x="0" y="0"/>
          <a:ext cx="0" cy="0"/>
          <a:chOff x="0" y="0"/>
          <a:chExt cx="0" cy="0"/>
        </a:xfrm>
      </p:grpSpPr>
      <p:sp>
        <p:nvSpPr>
          <p:cNvPr id="184" name="Google Shape;184;p2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BAEA65-BCBE-6C4C-BAD4-46265D8C0E62}"/>
              </a:ext>
            </a:extLst>
          </p:cNvPr>
          <p:cNvSpPr/>
          <p:nvPr/>
        </p:nvSpPr>
        <p:spPr>
          <a:xfrm>
            <a:off x="-1" y="0"/>
            <a:ext cx="12192000" cy="454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Background pattern&#10;&#10;Description automatically generated">
            <a:extLst>
              <a:ext uri="{FF2B5EF4-FFF2-40B4-BE49-F238E27FC236}">
                <a16:creationId xmlns:a16="http://schemas.microsoft.com/office/drawing/2014/main" id="{A3AE1D9D-3864-924D-AACD-13BD850D1A41}"/>
              </a:ext>
            </a:extLst>
          </p:cNvPr>
          <p:cNvPicPr>
            <a:picLocks noChangeAspect="1"/>
          </p:cNvPicPr>
          <p:nvPr/>
        </p:nvPicPr>
        <p:blipFill>
          <a:blip r:embed="rId2"/>
          <a:stretch>
            <a:fillRect/>
          </a:stretch>
        </p:blipFill>
        <p:spPr>
          <a:xfrm>
            <a:off x="-323849" y="-1251554"/>
            <a:ext cx="12719544" cy="7606287"/>
          </a:xfrm>
          <a:prstGeom prst="rect">
            <a:avLst/>
          </a:prstGeom>
        </p:spPr>
      </p:pic>
      <p:sp>
        <p:nvSpPr>
          <p:cNvPr id="2" name="Title 1"/>
          <p:cNvSpPr>
            <a:spLocks noGrp="1"/>
          </p:cNvSpPr>
          <p:nvPr>
            <p:ph type="ctrTitle" hasCustomPrompt="1"/>
          </p:nvPr>
        </p:nvSpPr>
        <p:spPr>
          <a:xfrm>
            <a:off x="185167" y="4686230"/>
            <a:ext cx="8297414" cy="941120"/>
          </a:xfrm>
        </p:spPr>
        <p:txBody>
          <a:bodyPr anchor="b">
            <a:normAutofit/>
          </a:bodyPr>
          <a:lstStyle>
            <a:lvl1pPr algn="r">
              <a:defRPr sz="4800"/>
            </a:lvl1pPr>
          </a:lstStyle>
          <a:p>
            <a:r>
              <a:rPr lang="en-US" dirty="0"/>
              <a:t>CLICK TO EDIT MASTER TITLE STYLE</a:t>
            </a:r>
          </a:p>
        </p:txBody>
      </p:sp>
      <p:sp>
        <p:nvSpPr>
          <p:cNvPr id="3" name="Subtitle 2"/>
          <p:cNvSpPr>
            <a:spLocks noGrp="1"/>
          </p:cNvSpPr>
          <p:nvPr>
            <p:ph type="subTitle" idx="1" hasCustomPrompt="1"/>
          </p:nvPr>
        </p:nvSpPr>
        <p:spPr>
          <a:xfrm>
            <a:off x="862835" y="5627349"/>
            <a:ext cx="7600436" cy="870428"/>
          </a:xfrm>
        </p:spPr>
        <p:txBody>
          <a:bodyPr>
            <a:normAutofit/>
          </a:bodyPr>
          <a:lstStyle>
            <a:lvl1pPr marL="0" indent="0" algn="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Objectives go here</a:t>
            </a:r>
          </a:p>
        </p:txBody>
      </p:sp>
      <p:pic>
        <p:nvPicPr>
          <p:cNvPr id="8" name="Picture 7" descr="A picture containing text, sign&#10;&#10;Description automatically generated">
            <a:extLst>
              <a:ext uri="{FF2B5EF4-FFF2-40B4-BE49-F238E27FC236}">
                <a16:creationId xmlns:a16="http://schemas.microsoft.com/office/drawing/2014/main" id="{A6E337F0-EA19-F14E-A663-4151BAAB249D}"/>
              </a:ext>
            </a:extLst>
          </p:cNvPr>
          <p:cNvPicPr>
            <a:picLocks noChangeAspect="1"/>
          </p:cNvPicPr>
          <p:nvPr/>
        </p:nvPicPr>
        <p:blipFill>
          <a:blip r:embed="rId3"/>
          <a:stretch>
            <a:fillRect/>
          </a:stretch>
        </p:blipFill>
        <p:spPr>
          <a:xfrm>
            <a:off x="8667750" y="4840795"/>
            <a:ext cx="789178" cy="789178"/>
          </a:xfrm>
          <a:prstGeom prst="rect">
            <a:avLst/>
          </a:prstGeom>
        </p:spPr>
      </p:pic>
      <p:pic>
        <p:nvPicPr>
          <p:cNvPr id="9" name="Picture 8" descr="Logo&#10;&#10;Description automatically generated">
            <a:extLst>
              <a:ext uri="{FF2B5EF4-FFF2-40B4-BE49-F238E27FC236}">
                <a16:creationId xmlns:a16="http://schemas.microsoft.com/office/drawing/2014/main" id="{DAC61496-CE57-B44C-BE6E-1D21E6E7F65D}"/>
              </a:ext>
            </a:extLst>
          </p:cNvPr>
          <p:cNvPicPr>
            <a:picLocks noChangeAspect="1"/>
          </p:cNvPicPr>
          <p:nvPr/>
        </p:nvPicPr>
        <p:blipFill>
          <a:blip r:embed="rId4"/>
          <a:stretch>
            <a:fillRect/>
          </a:stretch>
        </p:blipFill>
        <p:spPr>
          <a:xfrm>
            <a:off x="10709152" y="4895524"/>
            <a:ext cx="696980" cy="679721"/>
          </a:xfrm>
          <a:prstGeom prst="rect">
            <a:avLst/>
          </a:prstGeom>
        </p:spPr>
      </p:pic>
      <p:pic>
        <p:nvPicPr>
          <p:cNvPr id="10" name="Picture 9" descr="A picture containing text, sign&#10;&#10;Description automatically generated">
            <a:extLst>
              <a:ext uri="{FF2B5EF4-FFF2-40B4-BE49-F238E27FC236}">
                <a16:creationId xmlns:a16="http://schemas.microsoft.com/office/drawing/2014/main" id="{3CF85304-FE7F-CE48-91CC-61C151209E7B}"/>
              </a:ext>
            </a:extLst>
          </p:cNvPr>
          <p:cNvPicPr>
            <a:picLocks noChangeAspect="1"/>
          </p:cNvPicPr>
          <p:nvPr/>
        </p:nvPicPr>
        <p:blipFill>
          <a:blip r:embed="rId5"/>
          <a:stretch>
            <a:fillRect/>
          </a:stretch>
        </p:blipFill>
        <p:spPr>
          <a:xfrm>
            <a:off x="9700130" y="4852475"/>
            <a:ext cx="765819" cy="765819"/>
          </a:xfrm>
          <a:prstGeom prst="rect">
            <a:avLst/>
          </a:prstGeom>
        </p:spPr>
      </p:pic>
      <p:pic>
        <p:nvPicPr>
          <p:cNvPr id="11" name="Picture 10" descr="Icon&#10;&#10;Description automatically generated">
            <a:extLst>
              <a:ext uri="{FF2B5EF4-FFF2-40B4-BE49-F238E27FC236}">
                <a16:creationId xmlns:a16="http://schemas.microsoft.com/office/drawing/2014/main" id="{C11D24F1-566C-FB46-BB82-C1824249835A}"/>
              </a:ext>
            </a:extLst>
          </p:cNvPr>
          <p:cNvPicPr>
            <a:picLocks noChangeAspect="1"/>
          </p:cNvPicPr>
          <p:nvPr/>
        </p:nvPicPr>
        <p:blipFill>
          <a:blip r:embed="rId6"/>
          <a:stretch>
            <a:fillRect/>
          </a:stretch>
        </p:blipFill>
        <p:spPr>
          <a:xfrm>
            <a:off x="127241" y="6038268"/>
            <a:ext cx="696980" cy="696980"/>
          </a:xfrm>
          <a:prstGeom prst="rect">
            <a:avLst/>
          </a:prstGeom>
        </p:spPr>
      </p:pic>
      <p:sp>
        <p:nvSpPr>
          <p:cNvPr id="12" name="TextBox 11">
            <a:extLst>
              <a:ext uri="{FF2B5EF4-FFF2-40B4-BE49-F238E27FC236}">
                <a16:creationId xmlns:a16="http://schemas.microsoft.com/office/drawing/2014/main" id="{0618C198-BD5D-A84E-8AFA-F0611A66DDC9}"/>
              </a:ext>
            </a:extLst>
          </p:cNvPr>
          <p:cNvSpPr txBox="1"/>
          <p:nvPr/>
        </p:nvSpPr>
        <p:spPr>
          <a:xfrm>
            <a:off x="8706364" y="5627349"/>
            <a:ext cx="3161786" cy="1015663"/>
          </a:xfrm>
          <a:prstGeom prst="rect">
            <a:avLst/>
          </a:prstGeom>
          <a:noFill/>
        </p:spPr>
        <p:txBody>
          <a:bodyPr wrap="square" rtlCol="0">
            <a:spAutoFit/>
          </a:bodyPr>
          <a:lstStyle/>
          <a:p>
            <a:r>
              <a:rPr lang="en-US" sz="2000" b="1" i="0" dirty="0">
                <a:latin typeface="Futura Condensed Medium" panose="020B0602020204020303" pitchFamily="34" charset="-79"/>
                <a:cs typeface="Futura Condensed Medium" panose="020B0602020204020303" pitchFamily="34" charset="-79"/>
              </a:rPr>
              <a:t>ADOBE VISUAL DESIGN</a:t>
            </a:r>
          </a:p>
          <a:p>
            <a:r>
              <a:rPr lang="en-US" sz="2000" b="0" i="0" dirty="0">
                <a:latin typeface="Futura Condensed Medium" panose="020B0602020204020303" pitchFamily="34" charset="-79"/>
                <a:cs typeface="Futura Condensed Medium" panose="020B0602020204020303" pitchFamily="34" charset="-79"/>
              </a:rPr>
              <a:t>Abode Classes</a:t>
            </a:r>
          </a:p>
          <a:p>
            <a:r>
              <a:rPr lang="en-US" sz="2000" b="0" i="0" dirty="0">
                <a:latin typeface="Futura Condensed Medium" panose="020B0602020204020303" pitchFamily="34" charset="-79"/>
                <a:cs typeface="Futura Condensed Medium" panose="020B0602020204020303" pitchFamily="34" charset="-79"/>
              </a:rPr>
              <a:t>Wake County Public Schools</a:t>
            </a:r>
          </a:p>
        </p:txBody>
      </p:sp>
      <p:cxnSp>
        <p:nvCxnSpPr>
          <p:cNvPr id="13" name="Straight Connector 12">
            <a:extLst>
              <a:ext uri="{FF2B5EF4-FFF2-40B4-BE49-F238E27FC236}">
                <a16:creationId xmlns:a16="http://schemas.microsoft.com/office/drawing/2014/main" id="{7E9501D6-A844-0C45-A481-0E7BC66AB9A7}"/>
              </a:ext>
            </a:extLst>
          </p:cNvPr>
          <p:cNvCxnSpPr/>
          <p:nvPr/>
        </p:nvCxnSpPr>
        <p:spPr>
          <a:xfrm>
            <a:off x="8501890" y="4686230"/>
            <a:ext cx="0" cy="1896492"/>
          </a:xfrm>
          <a:prstGeom prst="line">
            <a:avLst/>
          </a:prstGeom>
          <a:ln w="28575">
            <a:solidFill>
              <a:srgbClr val="7E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63883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BAEA65-BCBE-6C4C-BAD4-46265D8C0E62}"/>
              </a:ext>
            </a:extLst>
          </p:cNvPr>
          <p:cNvSpPr/>
          <p:nvPr/>
        </p:nvSpPr>
        <p:spPr>
          <a:xfrm>
            <a:off x="-1" y="0"/>
            <a:ext cx="12192000" cy="454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312AC932-6F2F-D443-A196-EF8595575A6F}"/>
              </a:ext>
            </a:extLst>
          </p:cNvPr>
          <p:cNvPicPr>
            <a:picLocks noChangeAspect="1"/>
          </p:cNvPicPr>
          <p:nvPr/>
        </p:nvPicPr>
        <p:blipFill>
          <a:blip r:embed="rId2"/>
          <a:stretch>
            <a:fillRect/>
          </a:stretch>
        </p:blipFill>
        <p:spPr>
          <a:xfrm>
            <a:off x="9731926" y="4891586"/>
            <a:ext cx="709932" cy="692184"/>
          </a:xfrm>
          <a:prstGeom prst="rect">
            <a:avLst/>
          </a:prstGeom>
        </p:spPr>
      </p:pic>
      <p:pic>
        <p:nvPicPr>
          <p:cNvPr id="5" name="Picture 4" descr="A picture containing text, clipart, vector graphics&#10;&#10;Description automatically generated">
            <a:extLst>
              <a:ext uri="{FF2B5EF4-FFF2-40B4-BE49-F238E27FC236}">
                <a16:creationId xmlns:a16="http://schemas.microsoft.com/office/drawing/2014/main" id="{8C42F36A-AE05-824D-B5EE-D3F0747744F9}"/>
              </a:ext>
            </a:extLst>
          </p:cNvPr>
          <p:cNvPicPr>
            <a:picLocks noChangeAspect="1"/>
          </p:cNvPicPr>
          <p:nvPr/>
        </p:nvPicPr>
        <p:blipFill>
          <a:blip r:embed="rId3"/>
          <a:stretch>
            <a:fillRect/>
          </a:stretch>
        </p:blipFill>
        <p:spPr>
          <a:xfrm>
            <a:off x="8725783" y="4876849"/>
            <a:ext cx="715616" cy="698396"/>
          </a:xfrm>
          <a:prstGeom prst="rect">
            <a:avLst/>
          </a:prstGeom>
        </p:spPr>
      </p:pic>
      <p:sp>
        <p:nvSpPr>
          <p:cNvPr id="2" name="Title 1"/>
          <p:cNvSpPr>
            <a:spLocks noGrp="1"/>
          </p:cNvSpPr>
          <p:nvPr>
            <p:ph type="ctrTitle" hasCustomPrompt="1"/>
          </p:nvPr>
        </p:nvSpPr>
        <p:spPr>
          <a:xfrm>
            <a:off x="185167" y="4686229"/>
            <a:ext cx="8297414" cy="1258265"/>
          </a:xfrm>
        </p:spPr>
        <p:txBody>
          <a:bodyPr anchor="b">
            <a:normAutofit/>
          </a:bodyPr>
          <a:lstStyle>
            <a:lvl1pPr algn="r">
              <a:defRPr sz="4800"/>
            </a:lvl1pPr>
          </a:lstStyle>
          <a:p>
            <a:r>
              <a:rPr lang="en-US" dirty="0"/>
              <a:t>CLICK TO EDIT MASTER TITLE STYLE</a:t>
            </a:r>
          </a:p>
        </p:txBody>
      </p:sp>
      <p:sp>
        <p:nvSpPr>
          <p:cNvPr id="3" name="Subtitle 2"/>
          <p:cNvSpPr>
            <a:spLocks noGrp="1"/>
          </p:cNvSpPr>
          <p:nvPr>
            <p:ph type="subTitle" idx="1" hasCustomPrompt="1"/>
          </p:nvPr>
        </p:nvSpPr>
        <p:spPr>
          <a:xfrm>
            <a:off x="165860" y="6012757"/>
            <a:ext cx="8297411" cy="485020"/>
          </a:xfrm>
        </p:spPr>
        <p:txBody>
          <a:bodyPr>
            <a:normAutofit/>
          </a:bodyPr>
          <a:lstStyle>
            <a:lvl1pPr marL="0" indent="0" algn="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Objectives go here</a:t>
            </a:r>
          </a:p>
        </p:txBody>
      </p:sp>
      <p:pic>
        <p:nvPicPr>
          <p:cNvPr id="11" name="Picture 10" descr="Icon&#10;&#10;Description automatically generated">
            <a:extLst>
              <a:ext uri="{FF2B5EF4-FFF2-40B4-BE49-F238E27FC236}">
                <a16:creationId xmlns:a16="http://schemas.microsoft.com/office/drawing/2014/main" id="{C11D24F1-566C-FB46-BB82-C1824249835A}"/>
              </a:ext>
            </a:extLst>
          </p:cNvPr>
          <p:cNvPicPr>
            <a:picLocks noChangeAspect="1"/>
          </p:cNvPicPr>
          <p:nvPr/>
        </p:nvPicPr>
        <p:blipFill>
          <a:blip r:embed="rId4"/>
          <a:stretch>
            <a:fillRect/>
          </a:stretch>
        </p:blipFill>
        <p:spPr>
          <a:xfrm>
            <a:off x="127241" y="6038268"/>
            <a:ext cx="696980" cy="696980"/>
          </a:xfrm>
          <a:prstGeom prst="rect">
            <a:avLst/>
          </a:prstGeom>
        </p:spPr>
      </p:pic>
      <p:sp>
        <p:nvSpPr>
          <p:cNvPr id="12" name="TextBox 11">
            <a:extLst>
              <a:ext uri="{FF2B5EF4-FFF2-40B4-BE49-F238E27FC236}">
                <a16:creationId xmlns:a16="http://schemas.microsoft.com/office/drawing/2014/main" id="{0618C198-BD5D-A84E-8AFA-F0611A66DDC9}"/>
              </a:ext>
            </a:extLst>
          </p:cNvPr>
          <p:cNvSpPr txBox="1"/>
          <p:nvPr/>
        </p:nvSpPr>
        <p:spPr>
          <a:xfrm>
            <a:off x="8706364" y="5627349"/>
            <a:ext cx="3161786" cy="1015663"/>
          </a:xfrm>
          <a:prstGeom prst="rect">
            <a:avLst/>
          </a:prstGeom>
          <a:noFill/>
        </p:spPr>
        <p:txBody>
          <a:bodyPr wrap="square" rtlCol="0">
            <a:spAutoFit/>
          </a:bodyPr>
          <a:lstStyle/>
          <a:p>
            <a:r>
              <a:rPr lang="en-US" sz="2000" b="1" i="0" dirty="0">
                <a:latin typeface="Futura Condensed Medium" panose="020B0602020204020303" pitchFamily="34" charset="-79"/>
                <a:cs typeface="Futura Condensed Medium" panose="020B0602020204020303" pitchFamily="34" charset="-79"/>
              </a:rPr>
              <a:t>ADOBE VIDEO DESIGN</a:t>
            </a:r>
          </a:p>
          <a:p>
            <a:r>
              <a:rPr lang="en-US" sz="2000" b="0" i="0" dirty="0">
                <a:latin typeface="Futura Condensed Medium" panose="020B0602020204020303" pitchFamily="34" charset="-79"/>
                <a:cs typeface="Futura Condensed Medium" panose="020B0602020204020303" pitchFamily="34" charset="-79"/>
              </a:rPr>
              <a:t>Abode Classes</a:t>
            </a:r>
          </a:p>
          <a:p>
            <a:r>
              <a:rPr lang="en-US" sz="2000" b="0" i="0" dirty="0">
                <a:latin typeface="Futura Condensed Medium" panose="020B0602020204020303" pitchFamily="34" charset="-79"/>
                <a:cs typeface="Futura Condensed Medium" panose="020B0602020204020303" pitchFamily="34" charset="-79"/>
              </a:rPr>
              <a:t>Wake County Public Schools</a:t>
            </a:r>
          </a:p>
        </p:txBody>
      </p:sp>
      <p:cxnSp>
        <p:nvCxnSpPr>
          <p:cNvPr id="13" name="Straight Connector 12">
            <a:extLst>
              <a:ext uri="{FF2B5EF4-FFF2-40B4-BE49-F238E27FC236}">
                <a16:creationId xmlns:a16="http://schemas.microsoft.com/office/drawing/2014/main" id="{7E9501D6-A844-0C45-A481-0E7BC66AB9A7}"/>
              </a:ext>
            </a:extLst>
          </p:cNvPr>
          <p:cNvCxnSpPr/>
          <p:nvPr/>
        </p:nvCxnSpPr>
        <p:spPr>
          <a:xfrm>
            <a:off x="8501890" y="4686230"/>
            <a:ext cx="0" cy="1896492"/>
          </a:xfrm>
          <a:prstGeom prst="line">
            <a:avLst/>
          </a:prstGeom>
          <a:ln w="28575">
            <a:solidFill>
              <a:srgbClr val="7E0000"/>
            </a:solidFill>
          </a:ln>
        </p:spPr>
        <p:style>
          <a:lnRef idx="3">
            <a:schemeClr val="accent4"/>
          </a:lnRef>
          <a:fillRef idx="0">
            <a:schemeClr val="accent4"/>
          </a:fillRef>
          <a:effectRef idx="2">
            <a:schemeClr val="accent4"/>
          </a:effectRef>
          <a:fontRef idx="minor">
            <a:schemeClr val="tx1"/>
          </a:fontRef>
        </p:style>
      </p:cxnSp>
      <p:pic>
        <p:nvPicPr>
          <p:cNvPr id="17" name="Picture 16" descr="Background pattern&#10;&#10;Description automatically generated">
            <a:extLst>
              <a:ext uri="{FF2B5EF4-FFF2-40B4-BE49-F238E27FC236}">
                <a16:creationId xmlns:a16="http://schemas.microsoft.com/office/drawing/2014/main" id="{D575F91A-97EE-9648-A307-A44ED22DF37F}"/>
              </a:ext>
            </a:extLst>
          </p:cNvPr>
          <p:cNvPicPr>
            <a:picLocks noChangeAspect="1"/>
          </p:cNvPicPr>
          <p:nvPr/>
        </p:nvPicPr>
        <p:blipFill>
          <a:blip r:embed="rId5"/>
          <a:stretch>
            <a:fillRect/>
          </a:stretch>
        </p:blipFill>
        <p:spPr>
          <a:xfrm>
            <a:off x="-323849" y="-1251554"/>
            <a:ext cx="12719544" cy="7606287"/>
          </a:xfrm>
          <a:prstGeom prst="rect">
            <a:avLst/>
          </a:prstGeom>
        </p:spPr>
      </p:pic>
    </p:spTree>
    <p:extLst>
      <p:ext uri="{BB962C8B-B14F-4D97-AF65-F5344CB8AC3E}">
        <p14:creationId xmlns:p14="http://schemas.microsoft.com/office/powerpoint/2010/main" val="279056153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C898BC6C-FB4B-E64C-A072-F8E6FA087966}"/>
              </a:ext>
            </a:extLst>
          </p:cNvPr>
          <p:cNvPicPr>
            <a:picLocks noChangeAspect="1"/>
          </p:cNvPicPr>
          <p:nvPr/>
        </p:nvPicPr>
        <p:blipFill>
          <a:blip r:embed="rId2"/>
          <a:stretch>
            <a:fillRect/>
          </a:stretch>
        </p:blipFill>
        <p:spPr>
          <a:xfrm>
            <a:off x="8725783" y="4876849"/>
            <a:ext cx="716304" cy="698396"/>
          </a:xfrm>
          <a:prstGeom prst="rect">
            <a:avLst/>
          </a:prstGeom>
        </p:spPr>
      </p:pic>
      <p:sp>
        <p:nvSpPr>
          <p:cNvPr id="7" name="Rectangle 6">
            <a:extLst>
              <a:ext uri="{FF2B5EF4-FFF2-40B4-BE49-F238E27FC236}">
                <a16:creationId xmlns:a16="http://schemas.microsoft.com/office/drawing/2014/main" id="{53BAEA65-BCBE-6C4C-BAD4-46265D8C0E62}"/>
              </a:ext>
            </a:extLst>
          </p:cNvPr>
          <p:cNvSpPr/>
          <p:nvPr/>
        </p:nvSpPr>
        <p:spPr>
          <a:xfrm>
            <a:off x="-1" y="0"/>
            <a:ext cx="12192000" cy="454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85167" y="4686229"/>
            <a:ext cx="8297414" cy="1258265"/>
          </a:xfrm>
        </p:spPr>
        <p:txBody>
          <a:bodyPr anchor="b">
            <a:normAutofit/>
          </a:bodyPr>
          <a:lstStyle>
            <a:lvl1pPr algn="r">
              <a:defRPr sz="4800"/>
            </a:lvl1pPr>
          </a:lstStyle>
          <a:p>
            <a:r>
              <a:rPr lang="en-US" dirty="0"/>
              <a:t>CLICK TO EDIT MASTER TITLE STYLE</a:t>
            </a:r>
          </a:p>
        </p:txBody>
      </p:sp>
      <p:sp>
        <p:nvSpPr>
          <p:cNvPr id="3" name="Subtitle 2"/>
          <p:cNvSpPr>
            <a:spLocks noGrp="1"/>
          </p:cNvSpPr>
          <p:nvPr>
            <p:ph type="subTitle" idx="1" hasCustomPrompt="1"/>
          </p:nvPr>
        </p:nvSpPr>
        <p:spPr>
          <a:xfrm>
            <a:off x="165860" y="6012757"/>
            <a:ext cx="8297411" cy="485020"/>
          </a:xfrm>
        </p:spPr>
        <p:txBody>
          <a:bodyPr>
            <a:normAutofit/>
          </a:bodyPr>
          <a:lstStyle>
            <a:lvl1pPr marL="0" indent="0" algn="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Objectives go here</a:t>
            </a:r>
          </a:p>
        </p:txBody>
      </p:sp>
      <p:pic>
        <p:nvPicPr>
          <p:cNvPr id="11" name="Picture 10" descr="Icon&#10;&#10;Description automatically generated">
            <a:extLst>
              <a:ext uri="{FF2B5EF4-FFF2-40B4-BE49-F238E27FC236}">
                <a16:creationId xmlns:a16="http://schemas.microsoft.com/office/drawing/2014/main" id="{C11D24F1-566C-FB46-BB82-C1824249835A}"/>
              </a:ext>
            </a:extLst>
          </p:cNvPr>
          <p:cNvPicPr>
            <a:picLocks noChangeAspect="1"/>
          </p:cNvPicPr>
          <p:nvPr/>
        </p:nvPicPr>
        <p:blipFill>
          <a:blip r:embed="rId3"/>
          <a:stretch>
            <a:fillRect/>
          </a:stretch>
        </p:blipFill>
        <p:spPr>
          <a:xfrm>
            <a:off x="127241" y="6038268"/>
            <a:ext cx="696980" cy="696980"/>
          </a:xfrm>
          <a:prstGeom prst="rect">
            <a:avLst/>
          </a:prstGeom>
        </p:spPr>
      </p:pic>
      <p:sp>
        <p:nvSpPr>
          <p:cNvPr id="12" name="TextBox 11">
            <a:extLst>
              <a:ext uri="{FF2B5EF4-FFF2-40B4-BE49-F238E27FC236}">
                <a16:creationId xmlns:a16="http://schemas.microsoft.com/office/drawing/2014/main" id="{0618C198-BD5D-A84E-8AFA-F0611A66DDC9}"/>
              </a:ext>
            </a:extLst>
          </p:cNvPr>
          <p:cNvSpPr txBox="1"/>
          <p:nvPr/>
        </p:nvSpPr>
        <p:spPr>
          <a:xfrm>
            <a:off x="8706364" y="5627349"/>
            <a:ext cx="3161786" cy="1015663"/>
          </a:xfrm>
          <a:prstGeom prst="rect">
            <a:avLst/>
          </a:prstGeom>
          <a:noFill/>
        </p:spPr>
        <p:txBody>
          <a:bodyPr wrap="square" rtlCol="0">
            <a:spAutoFit/>
          </a:bodyPr>
          <a:lstStyle/>
          <a:p>
            <a:r>
              <a:rPr lang="en-US" sz="2000" b="1" i="0" dirty="0">
                <a:latin typeface="Futura Condensed Medium" panose="020B0602020204020303" pitchFamily="34" charset="-79"/>
                <a:cs typeface="Futura Condensed Medium" panose="020B0602020204020303" pitchFamily="34" charset="-79"/>
              </a:rPr>
              <a:t>ADOBE DIGITAL DESIGN</a:t>
            </a:r>
          </a:p>
          <a:p>
            <a:r>
              <a:rPr lang="en-US" sz="2000" b="0" i="0" dirty="0">
                <a:latin typeface="Futura Condensed Medium" panose="020B0602020204020303" pitchFamily="34" charset="-79"/>
                <a:cs typeface="Futura Condensed Medium" panose="020B0602020204020303" pitchFamily="34" charset="-79"/>
              </a:rPr>
              <a:t>Abode Classes</a:t>
            </a:r>
          </a:p>
          <a:p>
            <a:r>
              <a:rPr lang="en-US" sz="2000" b="0" i="0" dirty="0">
                <a:latin typeface="Futura Condensed Medium" panose="020B0602020204020303" pitchFamily="34" charset="-79"/>
                <a:cs typeface="Futura Condensed Medium" panose="020B0602020204020303" pitchFamily="34" charset="-79"/>
              </a:rPr>
              <a:t>Wake County Public Schools</a:t>
            </a:r>
          </a:p>
        </p:txBody>
      </p:sp>
      <p:cxnSp>
        <p:nvCxnSpPr>
          <p:cNvPr id="13" name="Straight Connector 12">
            <a:extLst>
              <a:ext uri="{FF2B5EF4-FFF2-40B4-BE49-F238E27FC236}">
                <a16:creationId xmlns:a16="http://schemas.microsoft.com/office/drawing/2014/main" id="{7E9501D6-A844-0C45-A481-0E7BC66AB9A7}"/>
              </a:ext>
            </a:extLst>
          </p:cNvPr>
          <p:cNvCxnSpPr/>
          <p:nvPr/>
        </p:nvCxnSpPr>
        <p:spPr>
          <a:xfrm>
            <a:off x="8501890" y="4686230"/>
            <a:ext cx="0" cy="1896492"/>
          </a:xfrm>
          <a:prstGeom prst="line">
            <a:avLst/>
          </a:prstGeom>
          <a:ln w="28575">
            <a:solidFill>
              <a:srgbClr val="7E0000"/>
            </a:solidFill>
          </a:ln>
        </p:spPr>
        <p:style>
          <a:lnRef idx="3">
            <a:schemeClr val="accent4"/>
          </a:lnRef>
          <a:fillRef idx="0">
            <a:schemeClr val="accent4"/>
          </a:fillRef>
          <a:effectRef idx="2">
            <a:schemeClr val="accent4"/>
          </a:effectRef>
          <a:fontRef idx="minor">
            <a:schemeClr val="tx1"/>
          </a:fontRef>
        </p:style>
      </p:cxnSp>
      <p:pic>
        <p:nvPicPr>
          <p:cNvPr id="14" name="Picture 13" descr="Background pattern&#10;&#10;Description automatically generated">
            <a:extLst>
              <a:ext uri="{FF2B5EF4-FFF2-40B4-BE49-F238E27FC236}">
                <a16:creationId xmlns:a16="http://schemas.microsoft.com/office/drawing/2014/main" id="{836CCDA8-A5E5-074F-A2E6-65E4E21C8310}"/>
              </a:ext>
            </a:extLst>
          </p:cNvPr>
          <p:cNvPicPr>
            <a:picLocks noChangeAspect="1"/>
          </p:cNvPicPr>
          <p:nvPr/>
        </p:nvPicPr>
        <p:blipFill>
          <a:blip r:embed="rId4"/>
          <a:stretch>
            <a:fillRect/>
          </a:stretch>
        </p:blipFill>
        <p:spPr>
          <a:xfrm>
            <a:off x="-323849" y="-1251554"/>
            <a:ext cx="12719544" cy="7606287"/>
          </a:xfrm>
          <a:prstGeom prst="rect">
            <a:avLst/>
          </a:prstGeom>
        </p:spPr>
      </p:pic>
    </p:spTree>
    <p:extLst>
      <p:ext uri="{BB962C8B-B14F-4D97-AF65-F5344CB8AC3E}">
        <p14:creationId xmlns:p14="http://schemas.microsoft.com/office/powerpoint/2010/main" val="5506750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B2936E-BF36-C848-996E-70ABFF5352D0}"/>
              </a:ext>
            </a:extLst>
          </p:cNvPr>
          <p:cNvSpPr/>
          <p:nvPr/>
        </p:nvSpPr>
        <p:spPr>
          <a:xfrm>
            <a:off x="0" y="483326"/>
            <a:ext cx="12239897"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0688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615F-C010-EA42-9461-48DD4555D9C1}"/>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36D59B-1D04-0B46-89FC-82C0BDD65993}"/>
              </a:ext>
            </a:extLst>
          </p:cNvPr>
          <p:cNvSpPr/>
          <p:nvPr/>
        </p:nvSpPr>
        <p:spPr>
          <a:xfrm>
            <a:off x="-47897" y="2764294"/>
            <a:ext cx="12239897" cy="285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3684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2BC58EF-7F29-914A-9982-3D36C1840E3A}"/>
              </a:ext>
            </a:extLst>
          </p:cNvPr>
          <p:cNvSpPr/>
          <p:nvPr/>
        </p:nvSpPr>
        <p:spPr>
          <a:xfrm>
            <a:off x="0" y="483326"/>
            <a:ext cx="12239897"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892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CF33BD-66C4-0649-B0A9-DB7203EFBF51}"/>
              </a:ext>
            </a:extLst>
          </p:cNvPr>
          <p:cNvSpPr/>
          <p:nvPr/>
        </p:nvSpPr>
        <p:spPr>
          <a:xfrm>
            <a:off x="0" y="483326"/>
            <a:ext cx="12239897"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4454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C70456-D027-3A48-88F3-8EEF9E991F0C}"/>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D54E39-64F4-F747-B5FB-641330DFD1A9}"/>
              </a:ext>
            </a:extLst>
          </p:cNvPr>
          <p:cNvSpPr/>
          <p:nvPr/>
        </p:nvSpPr>
        <p:spPr>
          <a:xfrm>
            <a:off x="2103120" y="0"/>
            <a:ext cx="7178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05F0A2-1F08-F944-A189-97E4B7BD94D6}"/>
              </a:ext>
            </a:extLst>
          </p:cNvPr>
          <p:cNvSpPr txBox="1"/>
          <p:nvPr/>
        </p:nvSpPr>
        <p:spPr>
          <a:xfrm>
            <a:off x="2910840" y="901337"/>
            <a:ext cx="5699760" cy="1569660"/>
          </a:xfrm>
          <a:prstGeom prst="rect">
            <a:avLst/>
          </a:prstGeom>
          <a:noFill/>
        </p:spPr>
        <p:txBody>
          <a:bodyPr wrap="square" rtlCol="0">
            <a:spAutoFit/>
          </a:bodyPr>
          <a:lstStyle/>
          <a:p>
            <a:pPr algn="ctr"/>
            <a:r>
              <a:rPr lang="en" sz="4800" b="0" i="0" dirty="0">
                <a:solidFill>
                  <a:schemeClr val="tx1"/>
                </a:solidFill>
                <a:latin typeface="Futura Condensed Medium" panose="020B0602020204020303" pitchFamily="34" charset="-79"/>
                <a:cs typeface="Futura Condensed Medium" panose="020B0602020204020303" pitchFamily="34" charset="-79"/>
              </a:rPr>
              <a:t>QUESTIONS TO ASK BEFORE YOU BEGIN:</a:t>
            </a:r>
            <a:endParaRPr lang="en-US" sz="4800" b="0" i="0" dirty="0">
              <a:solidFill>
                <a:schemeClr val="tx1"/>
              </a:solidFill>
              <a:latin typeface="Futura Condensed Medium" panose="020B0602020204020303" pitchFamily="34" charset="-79"/>
              <a:cs typeface="Futura Condensed Medium" panose="020B0602020204020303" pitchFamily="34" charset="-79"/>
            </a:endParaRPr>
          </a:p>
        </p:txBody>
      </p:sp>
      <p:sp>
        <p:nvSpPr>
          <p:cNvPr id="10" name="Text Placeholder 9">
            <a:extLst>
              <a:ext uri="{FF2B5EF4-FFF2-40B4-BE49-F238E27FC236}">
                <a16:creationId xmlns:a16="http://schemas.microsoft.com/office/drawing/2014/main" id="{521DB233-5E0C-8045-AF8F-BD976C5DE4CB}"/>
              </a:ext>
            </a:extLst>
          </p:cNvPr>
          <p:cNvSpPr>
            <a:spLocks noGrp="1"/>
          </p:cNvSpPr>
          <p:nvPr>
            <p:ph type="body" sz="quarter" idx="13"/>
          </p:nvPr>
        </p:nvSpPr>
        <p:spPr>
          <a:xfrm>
            <a:off x="2555309" y="2678113"/>
            <a:ext cx="6300591" cy="3330575"/>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813149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50" name="Google Shape;150;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s to Cons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C70456-D027-3A48-88F3-8EEF9E991F0C}"/>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D54E39-64F4-F747-B5FB-641330DFD1A9}"/>
              </a:ext>
            </a:extLst>
          </p:cNvPr>
          <p:cNvSpPr/>
          <p:nvPr/>
        </p:nvSpPr>
        <p:spPr>
          <a:xfrm>
            <a:off x="2103120" y="0"/>
            <a:ext cx="7178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05F0A2-1F08-F944-A189-97E4B7BD94D6}"/>
              </a:ext>
            </a:extLst>
          </p:cNvPr>
          <p:cNvSpPr txBox="1"/>
          <p:nvPr/>
        </p:nvSpPr>
        <p:spPr>
          <a:xfrm>
            <a:off x="3174998" y="901337"/>
            <a:ext cx="5435601" cy="1569660"/>
          </a:xfrm>
          <a:prstGeom prst="rect">
            <a:avLst/>
          </a:prstGeom>
          <a:noFill/>
        </p:spPr>
        <p:txBody>
          <a:bodyPr wrap="square" rtlCol="0">
            <a:spAutoFit/>
          </a:bodyPr>
          <a:lstStyle/>
          <a:p>
            <a:pPr algn="ctr"/>
            <a:r>
              <a:rPr lang="en" sz="4800" b="0" i="0" dirty="0">
                <a:solidFill>
                  <a:schemeClr val="tx1"/>
                </a:solidFill>
                <a:latin typeface="Futura Condensed Medium" panose="020B0602020204020303" pitchFamily="34" charset="-79"/>
                <a:cs typeface="Futura Condensed Medium" panose="020B0602020204020303" pitchFamily="34" charset="-79"/>
              </a:rPr>
              <a:t>QUESTIONS TO CONSOIDER:</a:t>
            </a:r>
            <a:endParaRPr lang="en-US" sz="4800" b="0" i="0" dirty="0">
              <a:solidFill>
                <a:schemeClr val="tx1"/>
              </a:solidFill>
              <a:latin typeface="Futura Condensed Medium" panose="020B0602020204020303" pitchFamily="34" charset="-79"/>
              <a:cs typeface="Futura Condensed Medium" panose="020B0602020204020303" pitchFamily="34" charset="-79"/>
            </a:endParaRPr>
          </a:p>
        </p:txBody>
      </p:sp>
      <p:sp>
        <p:nvSpPr>
          <p:cNvPr id="10" name="Text Placeholder 9">
            <a:extLst>
              <a:ext uri="{FF2B5EF4-FFF2-40B4-BE49-F238E27FC236}">
                <a16:creationId xmlns:a16="http://schemas.microsoft.com/office/drawing/2014/main" id="{521DB233-5E0C-8045-AF8F-BD976C5DE4CB}"/>
              </a:ext>
            </a:extLst>
          </p:cNvPr>
          <p:cNvSpPr>
            <a:spLocks noGrp="1"/>
          </p:cNvSpPr>
          <p:nvPr>
            <p:ph type="body" sz="quarter" idx="13"/>
          </p:nvPr>
        </p:nvSpPr>
        <p:spPr>
          <a:xfrm>
            <a:off x="2592888" y="2678113"/>
            <a:ext cx="6350696" cy="3330575"/>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535355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AC9A9F-814F-864B-BD4A-66866F03B6E9}"/>
              </a:ext>
            </a:extLst>
          </p:cNvPr>
          <p:cNvSpPr/>
          <p:nvPr/>
        </p:nvSpPr>
        <p:spPr>
          <a:xfrm>
            <a:off x="0" y="483326"/>
            <a:ext cx="12239897"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96837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438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808A9B-A55A-7E43-8B3C-3B1108EF2FB9}"/>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7030FE-E605-2B4E-97BB-62BACDB580DC}"/>
              </a:ext>
            </a:extLst>
          </p:cNvPr>
          <p:cNvSpPr/>
          <p:nvPr/>
        </p:nvSpPr>
        <p:spPr>
          <a:xfrm>
            <a:off x="0" y="0"/>
            <a:ext cx="501716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31765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26C2D5-C6AC-A141-BFA0-BC2D91489A10}"/>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5C3309B-AEF2-DD4D-A099-C0091A004653}"/>
              </a:ext>
            </a:extLst>
          </p:cNvPr>
          <p:cNvSpPr/>
          <p:nvPr/>
        </p:nvSpPr>
        <p:spPr>
          <a:xfrm>
            <a:off x="0" y="0"/>
            <a:ext cx="500513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5213993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07E76C-0848-D545-B884-57918E8D6558}"/>
              </a:ext>
            </a:extLst>
          </p:cNvPr>
          <p:cNvSpPr/>
          <p:nvPr/>
        </p:nvSpPr>
        <p:spPr>
          <a:xfrm>
            <a:off x="0" y="483326"/>
            <a:ext cx="12239897"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316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5B3296-D5BB-7F48-BB06-8EEB6DB40A08}"/>
              </a:ext>
            </a:extLst>
          </p:cNvPr>
          <p:cNvSpPr/>
          <p:nvPr/>
        </p:nvSpPr>
        <p:spPr>
          <a:xfrm>
            <a:off x="8724900" y="0"/>
            <a:ext cx="34671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0268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125285-9336-C74D-996C-8661D10CD5EF}"/>
              </a:ext>
            </a:extLst>
          </p:cNvPr>
          <p:cNvSpPr/>
          <p:nvPr/>
        </p:nvSpPr>
        <p:spPr>
          <a:xfrm>
            <a:off x="204537" y="216568"/>
            <a:ext cx="11682663"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C1B3B31-69FE-C848-907F-308C1D761683}"/>
              </a:ext>
            </a:extLst>
          </p:cNvPr>
          <p:cNvSpPr>
            <a:spLocks noGrp="1"/>
          </p:cNvSpPr>
          <p:nvPr>
            <p:ph type="dt" sz="half" idx="10"/>
          </p:nvPr>
        </p:nvSpPr>
        <p:spPr/>
        <p:txBody>
          <a:bodyPr/>
          <a:lstStyle/>
          <a:p>
            <a:endParaRPr lang="en-US"/>
          </a:p>
        </p:txBody>
      </p:sp>
      <p:sp>
        <p:nvSpPr>
          <p:cNvPr id="6" name="Text Placeholder 5">
            <a:extLst>
              <a:ext uri="{FF2B5EF4-FFF2-40B4-BE49-F238E27FC236}">
                <a16:creationId xmlns:a16="http://schemas.microsoft.com/office/drawing/2014/main" id="{9B2CE951-8F2A-AC42-8009-E6E1847187D9}"/>
              </a:ext>
            </a:extLst>
          </p:cNvPr>
          <p:cNvSpPr>
            <a:spLocks noGrp="1"/>
          </p:cNvSpPr>
          <p:nvPr>
            <p:ph type="body" sz="quarter" idx="13"/>
          </p:nvPr>
        </p:nvSpPr>
        <p:spPr>
          <a:xfrm>
            <a:off x="4471987" y="875210"/>
            <a:ext cx="7245396" cy="4976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343032A-8F49-5E4D-85B6-0073B390F37A}"/>
              </a:ext>
            </a:extLst>
          </p:cNvPr>
          <p:cNvSpPr/>
          <p:nvPr/>
        </p:nvSpPr>
        <p:spPr>
          <a:xfrm>
            <a:off x="0" y="0"/>
            <a:ext cx="440218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281CA696-8851-3C44-AB32-0815E3BB3C32}"/>
              </a:ext>
            </a:extLst>
          </p:cNvPr>
          <p:cNvSpPr>
            <a:spLocks noGrp="1"/>
          </p:cNvSpPr>
          <p:nvPr>
            <p:ph type="body" sz="quarter" idx="14" hasCustomPrompt="1"/>
          </p:nvPr>
        </p:nvSpPr>
        <p:spPr>
          <a:xfrm>
            <a:off x="838200" y="1201738"/>
            <a:ext cx="2936875" cy="4206875"/>
          </a:xfrm>
        </p:spPr>
        <p:txBody>
          <a:bodyPr anchor="ctr">
            <a:normAutofit/>
          </a:bodyPr>
          <a:lstStyle>
            <a:lvl1pPr marL="0" indent="0" algn="ctr">
              <a:buNone/>
              <a:defRPr sz="4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Tree>
    <p:extLst>
      <p:ext uri="{BB962C8B-B14F-4D97-AF65-F5344CB8AC3E}">
        <p14:creationId xmlns:p14="http://schemas.microsoft.com/office/powerpoint/2010/main" val="404509408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chemeClr val="dk2"/>
        </a:solidFill>
        <a:effectLst/>
      </p:bgPr>
    </p:bg>
    <p:spTree>
      <p:nvGrpSpPr>
        <p:cNvPr id="1" name="Shape 159"/>
        <p:cNvGrpSpPr/>
        <p:nvPr/>
      </p:nvGrpSpPr>
      <p:grpSpPr>
        <a:xfrm>
          <a:off x="0" y="0"/>
          <a:ext cx="0" cy="0"/>
          <a:chOff x="0" y="0"/>
          <a:chExt cx="0" cy="0"/>
        </a:xfrm>
      </p:grpSpPr>
      <p:sp>
        <p:nvSpPr>
          <p:cNvPr id="162" name="Google Shape;162;p27"/>
          <p:cNvSpPr txBox="1">
            <a:spLocks noGrp="1"/>
          </p:cNvSpPr>
          <p:nvPr>
            <p:ph type="body" idx="1"/>
          </p:nvPr>
        </p:nvSpPr>
        <p:spPr>
          <a:xfrm>
            <a:off x="946367" y="2044367"/>
            <a:ext cx="5796800" cy="38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2"/>
              </a:buClr>
              <a:buSzPts val="1400"/>
              <a:buChar char="●"/>
              <a:defRPr sz="1867">
                <a:solidFill>
                  <a:schemeClr val="dk2"/>
                </a:solidFill>
              </a:defRPr>
            </a:lvl1pPr>
            <a:lvl2pPr marL="1219170" lvl="1" indent="-423323" rtl="0">
              <a:spcBef>
                <a:spcPts val="2133"/>
              </a:spcBef>
              <a:spcAft>
                <a:spcPts val="0"/>
              </a:spcAft>
              <a:buClr>
                <a:schemeClr val="dk2"/>
              </a:buClr>
              <a:buSzPts val="1400"/>
              <a:buChar char="○"/>
              <a:defRPr>
                <a:solidFill>
                  <a:schemeClr val="dk2"/>
                </a:solidFill>
              </a:defRPr>
            </a:lvl2pPr>
            <a:lvl3pPr marL="1828754" lvl="2" indent="-423323" rtl="0">
              <a:spcBef>
                <a:spcPts val="2133"/>
              </a:spcBef>
              <a:spcAft>
                <a:spcPts val="0"/>
              </a:spcAft>
              <a:buClr>
                <a:schemeClr val="dk2"/>
              </a:buClr>
              <a:buSzPts val="1400"/>
              <a:buChar char="■"/>
              <a:defRPr>
                <a:solidFill>
                  <a:schemeClr val="dk2"/>
                </a:solidFill>
              </a:defRPr>
            </a:lvl3pPr>
            <a:lvl4pPr marL="2438339" lvl="3" indent="-423323" rtl="0">
              <a:spcBef>
                <a:spcPts val="2133"/>
              </a:spcBef>
              <a:spcAft>
                <a:spcPts val="0"/>
              </a:spcAft>
              <a:buClr>
                <a:schemeClr val="dk2"/>
              </a:buClr>
              <a:buSzPts val="1400"/>
              <a:buChar char="●"/>
              <a:defRPr>
                <a:solidFill>
                  <a:schemeClr val="dk2"/>
                </a:solidFill>
              </a:defRPr>
            </a:lvl4pPr>
            <a:lvl5pPr marL="3047924" lvl="4" indent="-423323" rtl="0">
              <a:spcBef>
                <a:spcPts val="2133"/>
              </a:spcBef>
              <a:spcAft>
                <a:spcPts val="0"/>
              </a:spcAft>
              <a:buClr>
                <a:schemeClr val="dk2"/>
              </a:buClr>
              <a:buSzPts val="1400"/>
              <a:buChar char="○"/>
              <a:defRPr>
                <a:solidFill>
                  <a:schemeClr val="dk2"/>
                </a:solidFill>
              </a:defRPr>
            </a:lvl5pPr>
            <a:lvl6pPr marL="3657509" lvl="5" indent="-423323" rtl="0">
              <a:spcBef>
                <a:spcPts val="2133"/>
              </a:spcBef>
              <a:spcAft>
                <a:spcPts val="0"/>
              </a:spcAft>
              <a:buClr>
                <a:schemeClr val="dk2"/>
              </a:buClr>
              <a:buSzPts val="1400"/>
              <a:buChar char="■"/>
              <a:defRPr>
                <a:solidFill>
                  <a:schemeClr val="dk2"/>
                </a:solidFill>
              </a:defRPr>
            </a:lvl6pPr>
            <a:lvl7pPr marL="4267093" lvl="6" indent="-423323" rtl="0">
              <a:spcBef>
                <a:spcPts val="2133"/>
              </a:spcBef>
              <a:spcAft>
                <a:spcPts val="0"/>
              </a:spcAft>
              <a:buClr>
                <a:schemeClr val="dk2"/>
              </a:buClr>
              <a:buSzPts val="1400"/>
              <a:buChar char="●"/>
              <a:defRPr>
                <a:solidFill>
                  <a:schemeClr val="dk2"/>
                </a:solidFill>
              </a:defRPr>
            </a:lvl7pPr>
            <a:lvl8pPr marL="4876678" lvl="7" indent="-423323" rtl="0">
              <a:spcBef>
                <a:spcPts val="2133"/>
              </a:spcBef>
              <a:spcAft>
                <a:spcPts val="0"/>
              </a:spcAft>
              <a:buClr>
                <a:schemeClr val="dk2"/>
              </a:buClr>
              <a:buSzPts val="1400"/>
              <a:buChar char="○"/>
              <a:defRPr>
                <a:solidFill>
                  <a:schemeClr val="dk2"/>
                </a:solidFill>
              </a:defRPr>
            </a:lvl8pPr>
            <a:lvl9pPr marL="5486263" lvl="8" indent="-423323" rtl="0">
              <a:spcBef>
                <a:spcPts val="2133"/>
              </a:spcBef>
              <a:spcAft>
                <a:spcPts val="2133"/>
              </a:spcAft>
              <a:buClr>
                <a:schemeClr val="dk2"/>
              </a:buClr>
              <a:buSzPts val="1400"/>
              <a:buChar char="■"/>
              <a:defRPr>
                <a:solidFill>
                  <a:schemeClr val="dk2"/>
                </a:solidFill>
              </a:defRPr>
            </a:lvl9pPr>
          </a:lstStyle>
          <a:p>
            <a:pPr lvl="0"/>
            <a:r>
              <a:rPr lang="en-US"/>
              <a:t>Click to edit Master text styles</a:t>
            </a:r>
          </a:p>
        </p:txBody>
      </p:sp>
      <p:sp>
        <p:nvSpPr>
          <p:cNvPr id="163" name="Google Shape;163;p27"/>
          <p:cNvSpPr txBox="1">
            <a:spLocks noGrp="1"/>
          </p:cNvSpPr>
          <p:nvPr>
            <p:ph type="title"/>
          </p:nvPr>
        </p:nvSpPr>
        <p:spPr>
          <a:xfrm>
            <a:off x="935467" y="816900"/>
            <a:ext cx="5796800" cy="1227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4800">
                <a:solidFill>
                  <a:schemeClr val="dk2"/>
                </a:solidFill>
              </a:defRPr>
            </a:lvl1pPr>
            <a:lvl2pPr lvl="1" rtl="0">
              <a:spcBef>
                <a:spcPts val="0"/>
              </a:spcBef>
              <a:spcAft>
                <a:spcPts val="0"/>
              </a:spcAft>
              <a:buClr>
                <a:schemeClr val="dk2"/>
              </a:buClr>
              <a:buSzPts val="4800"/>
              <a:buNone/>
              <a:defRPr sz="6400">
                <a:solidFill>
                  <a:schemeClr val="dk2"/>
                </a:solidFill>
              </a:defRPr>
            </a:lvl2pPr>
            <a:lvl3pPr lvl="2" rtl="0">
              <a:spcBef>
                <a:spcPts val="0"/>
              </a:spcBef>
              <a:spcAft>
                <a:spcPts val="0"/>
              </a:spcAft>
              <a:buClr>
                <a:schemeClr val="dk2"/>
              </a:buClr>
              <a:buSzPts val="4800"/>
              <a:buNone/>
              <a:defRPr sz="6400">
                <a:solidFill>
                  <a:schemeClr val="dk2"/>
                </a:solidFill>
              </a:defRPr>
            </a:lvl3pPr>
            <a:lvl4pPr lvl="3" rtl="0">
              <a:spcBef>
                <a:spcPts val="0"/>
              </a:spcBef>
              <a:spcAft>
                <a:spcPts val="0"/>
              </a:spcAft>
              <a:buClr>
                <a:schemeClr val="dk2"/>
              </a:buClr>
              <a:buSzPts val="4800"/>
              <a:buNone/>
              <a:defRPr sz="6400">
                <a:solidFill>
                  <a:schemeClr val="dk2"/>
                </a:solidFill>
              </a:defRPr>
            </a:lvl4pPr>
            <a:lvl5pPr lvl="4" rtl="0">
              <a:spcBef>
                <a:spcPts val="0"/>
              </a:spcBef>
              <a:spcAft>
                <a:spcPts val="0"/>
              </a:spcAft>
              <a:buClr>
                <a:schemeClr val="dk2"/>
              </a:buClr>
              <a:buSzPts val="4800"/>
              <a:buNone/>
              <a:defRPr sz="6400">
                <a:solidFill>
                  <a:schemeClr val="dk2"/>
                </a:solidFill>
              </a:defRPr>
            </a:lvl5pPr>
            <a:lvl6pPr lvl="5" rtl="0">
              <a:spcBef>
                <a:spcPts val="0"/>
              </a:spcBef>
              <a:spcAft>
                <a:spcPts val="0"/>
              </a:spcAft>
              <a:buClr>
                <a:schemeClr val="dk2"/>
              </a:buClr>
              <a:buSzPts val="4800"/>
              <a:buNone/>
              <a:defRPr sz="6400">
                <a:solidFill>
                  <a:schemeClr val="dk2"/>
                </a:solidFill>
              </a:defRPr>
            </a:lvl6pPr>
            <a:lvl7pPr lvl="6" rtl="0">
              <a:spcBef>
                <a:spcPts val="0"/>
              </a:spcBef>
              <a:spcAft>
                <a:spcPts val="0"/>
              </a:spcAft>
              <a:buClr>
                <a:schemeClr val="dk2"/>
              </a:buClr>
              <a:buSzPts val="4800"/>
              <a:buNone/>
              <a:defRPr sz="6400">
                <a:solidFill>
                  <a:schemeClr val="dk2"/>
                </a:solidFill>
              </a:defRPr>
            </a:lvl7pPr>
            <a:lvl8pPr lvl="7" rtl="0">
              <a:spcBef>
                <a:spcPts val="0"/>
              </a:spcBef>
              <a:spcAft>
                <a:spcPts val="0"/>
              </a:spcAft>
              <a:buClr>
                <a:schemeClr val="dk2"/>
              </a:buClr>
              <a:buSzPts val="4800"/>
              <a:buNone/>
              <a:defRPr sz="6400">
                <a:solidFill>
                  <a:schemeClr val="dk2"/>
                </a:solidFill>
              </a:defRPr>
            </a:lvl8pPr>
            <a:lvl9pPr lvl="8" rtl="0">
              <a:spcBef>
                <a:spcPts val="0"/>
              </a:spcBef>
              <a:spcAft>
                <a:spcPts val="0"/>
              </a:spcAft>
              <a:buClr>
                <a:schemeClr val="dk2"/>
              </a:buClr>
              <a:buSzPts val="4800"/>
              <a:buNone/>
              <a:defRPr sz="6400">
                <a:solidFill>
                  <a:schemeClr val="dk2"/>
                </a:solidFill>
              </a:defRPr>
            </a:lvl9pPr>
          </a:lstStyle>
          <a:p>
            <a:r>
              <a:rPr lang="en-US"/>
              <a:t>Click to edit Master title style</a:t>
            </a:r>
            <a:endParaRPr/>
          </a:p>
        </p:txBody>
      </p:sp>
    </p:spTree>
    <p:extLst>
      <p:ext uri="{BB962C8B-B14F-4D97-AF65-F5344CB8AC3E}">
        <p14:creationId xmlns:p14="http://schemas.microsoft.com/office/powerpoint/2010/main" val="224813501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4" name="Google Shape;44;p10"/>
          <p:cNvSpPr txBox="1">
            <a:spLocks noGrp="1"/>
          </p:cNvSpPr>
          <p:nvPr>
            <p:ph type="title"/>
          </p:nvPr>
        </p:nvSpPr>
        <p:spPr>
          <a:xfrm>
            <a:off x="7968000" y="1926800"/>
            <a:ext cx="3297200" cy="3004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1pPr>
            <a:lvl2pPr lvl="1"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2pPr>
            <a:lvl3pPr lvl="2"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3pPr>
            <a:lvl4pPr lvl="3"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4pPr>
            <a:lvl5pPr lvl="4"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5pPr>
            <a:lvl6pPr lvl="5"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6pPr>
            <a:lvl7pPr lvl="6"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7pPr>
            <a:lvl8pPr lvl="7"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8pPr>
            <a:lvl9pPr lvl="8" rtl="0">
              <a:spcBef>
                <a:spcPts val="0"/>
              </a:spcBef>
              <a:spcAft>
                <a:spcPts val="0"/>
              </a:spcAft>
              <a:buClr>
                <a:schemeClr val="lt2"/>
              </a:buClr>
              <a:buSzPts val="1800"/>
              <a:buFont typeface="Raleway"/>
              <a:buNone/>
              <a:defRPr sz="2400" b="0">
                <a:solidFill>
                  <a:schemeClr val="lt2"/>
                </a:solidFill>
                <a:latin typeface="Raleway"/>
                <a:ea typeface="Raleway"/>
                <a:cs typeface="Raleway"/>
                <a:sym typeface="Raleway"/>
              </a:defRPr>
            </a:lvl9pPr>
          </a:lstStyle>
          <a:p>
            <a:r>
              <a:rPr lang="en-US"/>
              <a:t>Click to edit Master title style</a:t>
            </a:r>
            <a:endParaRPr/>
          </a:p>
        </p:txBody>
      </p:sp>
    </p:spTree>
    <p:extLst>
      <p:ext uri="{BB962C8B-B14F-4D97-AF65-F5344CB8AC3E}">
        <p14:creationId xmlns:p14="http://schemas.microsoft.com/office/powerpoint/2010/main" val="28340376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53" name="Google Shape;153;p20"/>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54" name="Google Shape;154;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9" name="Google Shape;19;p4"/>
          <p:cNvSpPr txBox="1">
            <a:spLocks noGrp="1"/>
          </p:cNvSpPr>
          <p:nvPr>
            <p:ph type="title"/>
          </p:nvPr>
        </p:nvSpPr>
        <p:spPr>
          <a:xfrm>
            <a:off x="6988233" y="874148"/>
            <a:ext cx="3748000" cy="978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20" name="Google Shape;20;p4"/>
          <p:cNvSpPr txBox="1">
            <a:spLocks noGrp="1"/>
          </p:cNvSpPr>
          <p:nvPr>
            <p:ph type="body" idx="1"/>
          </p:nvPr>
        </p:nvSpPr>
        <p:spPr>
          <a:xfrm>
            <a:off x="6988233" y="3385833"/>
            <a:ext cx="4301600" cy="2589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102914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57" name="Google Shape;157;p21"/>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58" name="Google Shape;158;p21"/>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59" name="Google Shape;159;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62" name="Google Shape;162;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65" name="Google Shape;165;p23"/>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66" name="Google Shape;166;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69" name="Google Shape;169;p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0"/>
        <p:cNvGrpSpPr/>
        <p:nvPr/>
      </p:nvGrpSpPr>
      <p:grpSpPr>
        <a:xfrm>
          <a:off x="0" y="0"/>
          <a:ext cx="0" cy="0"/>
          <a:chOff x="0" y="0"/>
          <a:chExt cx="0" cy="0"/>
        </a:xfrm>
      </p:grpSpPr>
      <p:sp>
        <p:nvSpPr>
          <p:cNvPr id="171" name="Google Shape;171;p2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 name="Google Shape;172;p25"/>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73" name="Google Shape;173;p25"/>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4" name="Google Shape;174;p25"/>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75" name="Google Shape;175;p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6"/>
        <p:cNvGrpSpPr/>
        <p:nvPr/>
      </p:nvGrpSpPr>
      <p:grpSpPr>
        <a:xfrm>
          <a:off x="0" y="0"/>
          <a:ext cx="0" cy="0"/>
          <a:chOff x="0" y="0"/>
          <a:chExt cx="0" cy="0"/>
        </a:xfrm>
      </p:grpSpPr>
      <p:sp>
        <p:nvSpPr>
          <p:cNvPr id="177" name="Google Shape;177;p26"/>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178" name="Google Shape;178;p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42" name="Google Shape;142;p1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43" name="Google Shape;143;p1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142110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p:hf sldNum="0" hdr="0" ftr="0" dt="0"/>
  <p:txStyles>
    <p:titleStyle>
      <a:lvl1pPr algn="l" defTabSz="914400" rtl="0" eaLnBrk="1" latinLnBrk="0" hangingPunct="1">
        <a:lnSpc>
          <a:spcPct val="90000"/>
        </a:lnSpc>
        <a:spcBef>
          <a:spcPct val="0"/>
        </a:spcBef>
        <a:buNone/>
        <a:defRPr sz="4400" b="0" i="0" kern="1200">
          <a:solidFill>
            <a:schemeClr val="tx1"/>
          </a:solidFill>
          <a:latin typeface="Futura Condensed Medium" panose="020B0602020204020303" pitchFamily="34" charset="-79"/>
          <a:ea typeface="+mj-ea"/>
          <a:cs typeface="Futura Condensed Medium"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yc6oMksnQ5kQEHDp9ppzSSS_W-SPMlH_/view"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r20lHPf06G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2zn-jYC-6Ek"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hyperlink" Target="http://drive.google.com/file/d/16lEgIkVmeT1yi6jGLzG5bqbyhYB101K3/view"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CMNry4PE93Y"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drive.google.com/file/d/1lhiFf-kekS9SnEnFC-BH5i5QhLKcoRjr/view"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40.jpg"/></Relationships>
</file>

<file path=ppt/slides/_rels/slide32.xml.rels><?xml version="1.0" encoding="UTF-8" standalone="yes"?>
<Relationships xmlns="http://schemas.openxmlformats.org/package/2006/relationships"><Relationship Id="rId3" Type="http://schemas.openxmlformats.org/officeDocument/2006/relationships/hyperlink" Target="http://drive.google.com/file/d/1caFdfyIT1GQpcSYl58JK7yGRYs_A3L_O/view" TargetMode="External"/><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41.jpg"/></Relationships>
</file>

<file path=ppt/slides/_rels/slide33.xml.rels><?xml version="1.0" encoding="UTF-8" standalone="yes"?>
<Relationships xmlns="http://schemas.openxmlformats.org/package/2006/relationships"><Relationship Id="rId3" Type="http://schemas.openxmlformats.org/officeDocument/2006/relationships/hyperlink" Target="http://drive.google.com/file/d/1Rl8Kk2NbXxEDdiEX3OxKrfDv_PuxPMGC/view"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42.jpg"/></Relationships>
</file>

<file path=ppt/slides/_rels/slide34.xml.rels><?xml version="1.0" encoding="UTF-8" standalone="yes"?>
<Relationships xmlns="http://schemas.openxmlformats.org/package/2006/relationships"><Relationship Id="rId3" Type="http://schemas.openxmlformats.org/officeDocument/2006/relationships/hyperlink" Target="http://drive.google.com/file/d/1KY-mJw2fNeq8IXJfch3W5q28NQCP3rW-/view"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034FA-E131-7B79-A12B-6142C0B1DEC4}"/>
              </a:ext>
            </a:extLst>
          </p:cNvPr>
          <p:cNvSpPr>
            <a:spLocks noGrp="1"/>
          </p:cNvSpPr>
          <p:nvPr>
            <p:ph type="ctrTitle"/>
          </p:nvPr>
        </p:nvSpPr>
        <p:spPr/>
        <p:txBody>
          <a:bodyPr/>
          <a:lstStyle/>
          <a:p>
            <a:r>
              <a:rPr lang="en-US" dirty="0"/>
              <a:t>News and </a:t>
            </a:r>
            <a:r>
              <a:rPr lang="en-US" dirty="0" err="1"/>
              <a:t>Inteviews</a:t>
            </a:r>
            <a:endParaRPr lang="en-US" dirty="0"/>
          </a:p>
        </p:txBody>
      </p:sp>
      <p:sp>
        <p:nvSpPr>
          <p:cNvPr id="3" name="Subtitle 2">
            <a:extLst>
              <a:ext uri="{FF2B5EF4-FFF2-40B4-BE49-F238E27FC236}">
                <a16:creationId xmlns:a16="http://schemas.microsoft.com/office/drawing/2014/main" id="{37F4A257-BD3C-8179-2F30-84462E2FFCB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66273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title"/>
          </p:nvPr>
        </p:nvSpPr>
        <p:spPr/>
        <p:txBody>
          <a:bodyPr/>
          <a:lstStyle/>
          <a:p>
            <a:pPr lvl="0"/>
            <a:r>
              <a:rPr lang="en-US"/>
              <a:t>How can we ask questions that will lead to interesting anecdotes, stories or conversations?</a:t>
            </a:r>
          </a:p>
        </p:txBody>
      </p:sp>
      <p:sp>
        <p:nvSpPr>
          <p:cNvPr id="309" name="Google Shape;309;p44"/>
          <p:cNvSpPr txBox="1"/>
          <p:nvPr/>
        </p:nvSpPr>
        <p:spPr>
          <a:xfrm>
            <a:off x="688650" y="2024138"/>
            <a:ext cx="10814700" cy="326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b="1" dirty="0">
                <a:latin typeface="Calibri" panose="020F0502020204030204" pitchFamily="34" charset="0"/>
                <a:ea typeface="Garamond"/>
                <a:cs typeface="Calibri" panose="020F0502020204030204" pitchFamily="34" charset="0"/>
                <a:sym typeface="Garamond"/>
              </a:rPr>
              <a:t>Two types of questions: </a:t>
            </a:r>
            <a:endParaRPr sz="5000" b="1" dirty="0">
              <a:latin typeface="Calibri" panose="020F0502020204030204" pitchFamily="34" charset="0"/>
              <a:ea typeface="Garamond"/>
              <a:cs typeface="Calibri" panose="020F0502020204030204" pitchFamily="34" charset="0"/>
              <a:sym typeface="Garamond"/>
            </a:endParaRPr>
          </a:p>
          <a:p>
            <a:pPr marL="0" lvl="0" indent="0" algn="ctr" rtl="0">
              <a:spcBef>
                <a:spcPts val="0"/>
              </a:spcBef>
              <a:spcAft>
                <a:spcPts val="0"/>
              </a:spcAft>
              <a:buNone/>
            </a:pPr>
            <a:r>
              <a:rPr lang="en-US" sz="5000" dirty="0">
                <a:latin typeface="Calibri" panose="020F0502020204030204" pitchFamily="34" charset="0"/>
                <a:ea typeface="Garamond"/>
                <a:cs typeface="Calibri" panose="020F0502020204030204" pitchFamily="34" charset="0"/>
                <a:sym typeface="Garamond"/>
              </a:rPr>
              <a:t>Effective Questions</a:t>
            </a:r>
            <a:endParaRPr sz="5000" dirty="0">
              <a:latin typeface="Calibri" panose="020F0502020204030204" pitchFamily="34" charset="0"/>
              <a:ea typeface="Garamond"/>
              <a:cs typeface="Calibri" panose="020F0502020204030204" pitchFamily="34" charset="0"/>
              <a:sym typeface="Garamond"/>
            </a:endParaRPr>
          </a:p>
          <a:p>
            <a:pPr marL="0" lvl="0" indent="0" algn="ctr" rtl="0">
              <a:spcBef>
                <a:spcPts val="0"/>
              </a:spcBef>
              <a:spcAft>
                <a:spcPts val="0"/>
              </a:spcAft>
              <a:buNone/>
            </a:pPr>
            <a:r>
              <a:rPr lang="en-US" sz="5000" dirty="0">
                <a:latin typeface="Calibri" panose="020F0502020204030204" pitchFamily="34" charset="0"/>
                <a:ea typeface="Garamond"/>
                <a:cs typeface="Calibri" panose="020F0502020204030204" pitchFamily="34" charset="0"/>
                <a:sym typeface="Garamond"/>
              </a:rPr>
              <a:t>&amp;</a:t>
            </a:r>
            <a:endParaRPr sz="5000" dirty="0">
              <a:latin typeface="Calibri" panose="020F0502020204030204" pitchFamily="34" charset="0"/>
              <a:ea typeface="Garamond"/>
              <a:cs typeface="Calibri" panose="020F0502020204030204" pitchFamily="34" charset="0"/>
              <a:sym typeface="Garamond"/>
            </a:endParaRPr>
          </a:p>
          <a:p>
            <a:pPr marL="0" lvl="0" indent="0" algn="ctr" rtl="0">
              <a:spcBef>
                <a:spcPts val="0"/>
              </a:spcBef>
              <a:spcAft>
                <a:spcPts val="0"/>
              </a:spcAft>
              <a:buNone/>
            </a:pPr>
            <a:r>
              <a:rPr lang="en-US" sz="5000" dirty="0">
                <a:latin typeface="Calibri" panose="020F0502020204030204" pitchFamily="34" charset="0"/>
                <a:ea typeface="Garamond"/>
                <a:cs typeface="Calibri" panose="020F0502020204030204" pitchFamily="34" charset="0"/>
                <a:sym typeface="Garamond"/>
              </a:rPr>
              <a:t>Leading Questions</a:t>
            </a:r>
            <a:endParaRPr sz="5000" dirty="0">
              <a:latin typeface="Calibri" panose="020F0502020204030204" pitchFamily="34" charset="0"/>
              <a:ea typeface="Garamond"/>
              <a:cs typeface="Calibri" panose="020F0502020204030204" pitchFamily="34" charset="0"/>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129" name="Title 1">
            <a:extLst>
              <a:ext uri="{FF2B5EF4-FFF2-40B4-BE49-F238E27FC236}">
                <a16:creationId xmlns:a16="http://schemas.microsoft.com/office/drawing/2014/main" id="{7B72F8D1-D312-CAA0-6FC0-C02BE6169E70}"/>
              </a:ext>
            </a:extLst>
          </p:cNvPr>
          <p:cNvSpPr>
            <a:spLocks noGrp="1"/>
          </p:cNvSpPr>
          <p:nvPr>
            <p:ph type="title"/>
          </p:nvPr>
        </p:nvSpPr>
        <p:spPr>
          <a:xfrm>
            <a:off x="838200" y="365125"/>
            <a:ext cx="10515600" cy="1325563"/>
          </a:xfrm>
        </p:spPr>
        <p:txBody>
          <a:bodyPr/>
          <a:lstStyle/>
          <a:p>
            <a:r>
              <a:rPr lang="en-US" dirty="0"/>
              <a:t>Questions</a:t>
            </a:r>
          </a:p>
        </p:txBody>
      </p:sp>
      <p:graphicFrame>
        <p:nvGraphicFramePr>
          <p:cNvPr id="317" name="Google Shape;315;p45">
            <a:extLst>
              <a:ext uri="{FF2B5EF4-FFF2-40B4-BE49-F238E27FC236}">
                <a16:creationId xmlns:a16="http://schemas.microsoft.com/office/drawing/2014/main" id="{D25911C9-EC1D-BE7A-890B-1E78FBFB5435}"/>
              </a:ext>
            </a:extLst>
          </p:cNvPr>
          <p:cNvGraphicFramePr/>
          <p:nvPr>
            <p:extLst>
              <p:ext uri="{D42A27DB-BD31-4B8C-83A1-F6EECF244321}">
                <p14:modId xmlns:p14="http://schemas.microsoft.com/office/powerpoint/2010/main" val="31578272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6"/>
          <p:cNvSpPr txBox="1">
            <a:spLocks noGrp="1"/>
          </p:cNvSpPr>
          <p:nvPr>
            <p:ph type="title"/>
          </p:nvPr>
        </p:nvSpPr>
        <p:spPr>
          <a:xfrm>
            <a:off x="839788" y="457200"/>
            <a:ext cx="3932237" cy="1600200"/>
          </a:xfrm>
        </p:spPr>
        <p:txBody>
          <a:bodyPr anchor="b">
            <a:normAutofit/>
          </a:bodyPr>
          <a:lstStyle/>
          <a:p>
            <a:pPr lvl="0"/>
            <a:r>
              <a:rPr lang="en-US"/>
              <a:t>Example:</a:t>
            </a:r>
          </a:p>
        </p:txBody>
      </p:sp>
      <p:sp>
        <p:nvSpPr>
          <p:cNvPr id="72" name="Text Placeholder 3">
            <a:extLst>
              <a:ext uri="{FF2B5EF4-FFF2-40B4-BE49-F238E27FC236}">
                <a16:creationId xmlns:a16="http://schemas.microsoft.com/office/drawing/2014/main" id="{A3201F28-C0C9-084F-0B04-3ECCDFB9E8EE}"/>
              </a:ext>
            </a:extLst>
          </p:cNvPr>
          <p:cNvSpPr>
            <a:spLocks noGrp="1"/>
          </p:cNvSpPr>
          <p:nvPr>
            <p:ph type="body" sz="half" idx="2"/>
          </p:nvPr>
        </p:nvSpPr>
        <p:spPr>
          <a:xfrm>
            <a:off x="839788" y="2057400"/>
            <a:ext cx="3932237" cy="3811588"/>
          </a:xfrm>
        </p:spPr>
        <p:txBody>
          <a:bodyPr/>
          <a:lstStyle/>
          <a:p>
            <a:endParaRPr lang="en-US"/>
          </a:p>
        </p:txBody>
      </p:sp>
      <p:graphicFrame>
        <p:nvGraphicFramePr>
          <p:cNvPr id="324" name="Google Shape;322;p46">
            <a:extLst>
              <a:ext uri="{FF2B5EF4-FFF2-40B4-BE49-F238E27FC236}">
                <a16:creationId xmlns:a16="http://schemas.microsoft.com/office/drawing/2014/main" id="{9AC7D35E-312F-3490-E840-C0EA6C56A8BE}"/>
              </a:ext>
            </a:extLst>
          </p:cNvPr>
          <p:cNvGraphicFramePr/>
          <p:nvPr>
            <p:extLst>
              <p:ext uri="{D42A27DB-BD31-4B8C-83A1-F6EECF244321}">
                <p14:modId xmlns:p14="http://schemas.microsoft.com/office/powerpoint/2010/main" val="363561975"/>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7"/>
          <p:cNvPicPr preferRelativeResize="0"/>
          <p:nvPr/>
        </p:nvPicPr>
        <p:blipFill>
          <a:blip r:embed="rId3">
            <a:alphaModFix/>
          </a:blip>
          <a:stretch>
            <a:fillRect/>
          </a:stretch>
        </p:blipFill>
        <p:spPr>
          <a:xfrm>
            <a:off x="2083076" y="0"/>
            <a:ext cx="8025847"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60BA290-41CC-7695-F6DC-593BB810E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0"/>
            <a:ext cx="9696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95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E2B6-8865-7BFF-0AC4-6363FE499A03}"/>
              </a:ext>
            </a:extLst>
          </p:cNvPr>
          <p:cNvSpPr>
            <a:spLocks noGrp="1"/>
          </p:cNvSpPr>
          <p:nvPr>
            <p:ph type="title"/>
          </p:nvPr>
        </p:nvSpPr>
        <p:spPr/>
        <p:txBody>
          <a:bodyPr/>
          <a:lstStyle/>
          <a:p>
            <a:r>
              <a:rPr lang="en-US" dirty="0"/>
              <a:t>Group Work</a:t>
            </a:r>
          </a:p>
        </p:txBody>
      </p:sp>
      <p:sp>
        <p:nvSpPr>
          <p:cNvPr id="3" name="Text Placeholder 2">
            <a:extLst>
              <a:ext uri="{FF2B5EF4-FFF2-40B4-BE49-F238E27FC236}">
                <a16:creationId xmlns:a16="http://schemas.microsoft.com/office/drawing/2014/main" id="{014194F5-937E-5261-CE6D-119151EA5E20}"/>
              </a:ext>
            </a:extLst>
          </p:cNvPr>
          <p:cNvSpPr>
            <a:spLocks noGrp="1"/>
          </p:cNvSpPr>
          <p:nvPr>
            <p:ph idx="1"/>
          </p:nvPr>
        </p:nvSpPr>
        <p:spPr/>
        <p:txBody>
          <a:bodyPr>
            <a:normAutofit fontScale="92500" lnSpcReduction="10000"/>
          </a:bodyPr>
          <a:lstStyle/>
          <a:p>
            <a:r>
              <a:rPr lang="en-US" b="0" dirty="0"/>
              <a:t>Look at Open-ended questions, open-ended phrases, and leading questions. </a:t>
            </a:r>
          </a:p>
          <a:p>
            <a:r>
              <a:rPr lang="en-US" b="0" dirty="0"/>
              <a:t>You and your group will first pick a topic, then you each will write:</a:t>
            </a:r>
          </a:p>
          <a:p>
            <a:pPr lvl="1"/>
            <a:r>
              <a:rPr lang="en-US" b="0" dirty="0"/>
              <a:t>2 Open Ended questions</a:t>
            </a:r>
          </a:p>
          <a:p>
            <a:pPr lvl="1"/>
            <a:r>
              <a:rPr lang="en-US" b="0" dirty="0"/>
              <a:t>2 Closed questions</a:t>
            </a:r>
          </a:p>
          <a:p>
            <a:pPr lvl="1"/>
            <a:r>
              <a:rPr lang="en-US" b="0" dirty="0"/>
              <a:t>Then as a group you </a:t>
            </a:r>
            <a:r>
              <a:rPr lang="en-US" dirty="0"/>
              <a:t>will work together to</a:t>
            </a:r>
            <a:r>
              <a:rPr lang="en-US" b="0" dirty="0"/>
              <a:t> determine if it is an ineffective questions and it if is a leading question, closed question or closed and leading</a:t>
            </a:r>
          </a:p>
          <a:p>
            <a:r>
              <a:rPr lang="en-US" b="0" dirty="0"/>
              <a:t>You will then have to change the questions into effective questions used for </a:t>
            </a:r>
            <a:r>
              <a:rPr lang="en-US" b="0"/>
              <a:t>interviewing.</a:t>
            </a:r>
            <a:endParaRPr lang="en-US" b="0" dirty="0"/>
          </a:p>
        </p:txBody>
      </p:sp>
    </p:spTree>
    <p:extLst>
      <p:ext uri="{BB962C8B-B14F-4D97-AF65-F5344CB8AC3E}">
        <p14:creationId xmlns:p14="http://schemas.microsoft.com/office/powerpoint/2010/main" val="384470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0"/>
          <p:cNvSpPr txBox="1">
            <a:spLocks noGrp="1"/>
          </p:cNvSpPr>
          <p:nvPr>
            <p:ph type="title"/>
          </p:nvPr>
        </p:nvSpPr>
        <p:spPr>
          <a:xfrm>
            <a:off x="831850" y="1709739"/>
            <a:ext cx="10515600" cy="2190750"/>
          </a:xfrm>
        </p:spPr>
        <p:txBody>
          <a:bodyPr/>
          <a:lstStyle/>
          <a:p>
            <a:pPr lvl="0"/>
            <a:r>
              <a:rPr lang="en-US" dirty="0"/>
              <a:t>News Package</a:t>
            </a:r>
          </a:p>
        </p:txBody>
      </p:sp>
      <p:sp>
        <p:nvSpPr>
          <p:cNvPr id="347" name="Google Shape;347;p50"/>
          <p:cNvSpPr txBox="1">
            <a:spLocks noGrp="1"/>
          </p:cNvSpPr>
          <p:nvPr>
            <p:ph type="body" idx="1"/>
          </p:nvPr>
        </p:nvSpPr>
        <p:spPr>
          <a:xfrm>
            <a:off x="831850" y="3898901"/>
            <a:ext cx="10515600" cy="2190750"/>
          </a:xfrm>
        </p:spPr>
        <p:txBody>
          <a:bodyPr>
            <a:normAutofit/>
          </a:bodyPr>
          <a:lstStyle/>
          <a:p>
            <a:pPr lvl="0"/>
            <a:r>
              <a:rPr lang="en-US" dirty="0"/>
              <a:t>A self-contained taped report put together by a reporter or anchor. Includes all the elements of a report (sound, video, etc.) in a complete “package.”</a:t>
            </a:r>
          </a:p>
          <a:p>
            <a:pPr lvl="0"/>
            <a:r>
              <a:rPr lang="en-US" dirty="0"/>
              <a:t> Can be used in combination with a live report, introduced by the reporter from the news desk, or as a stand-alone story.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title"/>
          </p:nvPr>
        </p:nvSpPr>
        <p:spPr>
          <a:xfrm>
            <a:off x="838200" y="365125"/>
            <a:ext cx="10515600" cy="1325563"/>
          </a:xfrm>
        </p:spPr>
        <p:txBody>
          <a:bodyPr anchor="ctr">
            <a:normAutofit/>
          </a:bodyPr>
          <a:lstStyle/>
          <a:p>
            <a:pPr lvl="0"/>
            <a:r>
              <a:rPr lang="en-US"/>
              <a:t>The Interview</a:t>
            </a:r>
          </a:p>
        </p:txBody>
      </p:sp>
      <p:sp>
        <p:nvSpPr>
          <p:cNvPr id="353" name="Google Shape;353;p51"/>
          <p:cNvSpPr txBox="1">
            <a:spLocks noGrp="1"/>
          </p:cNvSpPr>
          <p:nvPr>
            <p:ph sz="half" idx="1"/>
          </p:nvPr>
        </p:nvSpPr>
        <p:spPr>
          <a:xfrm>
            <a:off x="838200" y="1825625"/>
            <a:ext cx="5181600" cy="4351338"/>
          </a:xfrm>
        </p:spPr>
        <p:txBody>
          <a:bodyPr>
            <a:normAutofit/>
          </a:bodyPr>
          <a:lstStyle/>
          <a:p>
            <a:pPr lvl="0"/>
            <a:r>
              <a:rPr lang="en-US" sz="2500" b="0" dirty="0"/>
              <a:t>Use the interview to lay down the narration of your documentary. </a:t>
            </a:r>
          </a:p>
          <a:p>
            <a:pPr lvl="0"/>
            <a:r>
              <a:rPr lang="en-US" sz="2500" b="0" dirty="0"/>
              <a:t>String out your story from interview to interview with narration and </a:t>
            </a:r>
            <a:r>
              <a:rPr lang="en-US" sz="2500" b="0" dirty="0" err="1"/>
              <a:t>broll</a:t>
            </a:r>
            <a:r>
              <a:rPr lang="en-US" sz="2500" b="0" dirty="0"/>
              <a:t> thrown in to help it flow smoothly.</a:t>
            </a:r>
          </a:p>
          <a:p>
            <a:pPr lvl="0"/>
            <a:r>
              <a:rPr lang="en-US" sz="2500" b="0" dirty="0"/>
              <a:t>Usually, you want to use a medium shot of your subject, where you are standing off screen near the camera and they are talking to you. </a:t>
            </a:r>
          </a:p>
        </p:txBody>
      </p:sp>
      <p:pic>
        <p:nvPicPr>
          <p:cNvPr id="354" name="Google Shape;354;p51" title="interview.mp4">
            <a:hlinkClick r:id="rId3"/>
          </p:cNvPr>
          <p:cNvPicPr preferRelativeResize="0"/>
          <p:nvPr/>
        </p:nvPicPr>
        <p:blipFill rotWithShape="1">
          <a:blip r:embed="rId4"/>
          <a:srcRect l="14384" r="18632" b="-1"/>
          <a:stretch/>
        </p:blipFill>
        <p:spPr>
          <a:xfrm>
            <a:off x="6172200" y="1825625"/>
            <a:ext cx="5181600" cy="43513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52" title="Paranormal PKG 2012">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3"/>
          <p:cNvSpPr txBox="1">
            <a:spLocks noGrp="1"/>
          </p:cNvSpPr>
          <p:nvPr>
            <p:ph type="title"/>
          </p:nvPr>
        </p:nvSpPr>
        <p:spPr/>
        <p:txBody>
          <a:bodyPr/>
          <a:lstStyle/>
          <a:p>
            <a:pPr lvl="0"/>
            <a:r>
              <a:rPr lang="en-US"/>
              <a:t>Creating a New Package</a:t>
            </a:r>
          </a:p>
        </p:txBody>
      </p:sp>
      <p:sp>
        <p:nvSpPr>
          <p:cNvPr id="365" name="Google Shape;365;p53"/>
          <p:cNvSpPr txBox="1">
            <a:spLocks noGrp="1"/>
          </p:cNvSpPr>
          <p:nvPr>
            <p:ph idx="1"/>
          </p:nvPr>
        </p:nvSpPr>
        <p:spPr/>
        <p:txBody>
          <a:bodyPr/>
          <a:lstStyle/>
          <a:p>
            <a:pPr lvl="0"/>
            <a:r>
              <a:rPr lang="en-US" b="0" dirty="0"/>
              <a:t>Write a script of what you are going to say</a:t>
            </a:r>
          </a:p>
          <a:p>
            <a:pPr lvl="0"/>
            <a:r>
              <a:rPr lang="en-US" b="0" dirty="0"/>
              <a:t>Record VO and Sound Bites</a:t>
            </a:r>
          </a:p>
          <a:p>
            <a:pPr lvl="0"/>
            <a:r>
              <a:rPr lang="en-US" b="0" dirty="0"/>
              <a:t>Record a Stand up</a:t>
            </a:r>
          </a:p>
          <a:p>
            <a:pPr lvl="0"/>
            <a:r>
              <a:rPr lang="en-US" b="0" dirty="0"/>
              <a:t>Obtain B Roll</a:t>
            </a:r>
          </a:p>
          <a:p>
            <a:pPr lvl="0"/>
            <a:r>
              <a:rPr lang="en-US" b="0" dirty="0"/>
              <a:t>Record Interviews using Effective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831850" y="1709738"/>
            <a:ext cx="10515600" cy="2852737"/>
          </a:xfrm>
        </p:spPr>
        <p:txBody>
          <a:bodyPr spcFirstLastPara="1" lIns="91425" tIns="45700" rIns="91425" bIns="45700" anchor="b" anchorCtr="0">
            <a:normAutofit/>
          </a:bodyPr>
          <a:lstStyle/>
          <a:p>
            <a:pPr marL="0" lvl="0" indent="0" rtl="0">
              <a:spcBef>
                <a:spcPts val="0"/>
              </a:spcBef>
              <a:spcAft>
                <a:spcPts val="0"/>
              </a:spcAft>
              <a:buNone/>
            </a:pPr>
            <a:r>
              <a:rPr lang="en-US" sz="3800" b="1" dirty="0"/>
              <a:t>What makes a good interview? </a:t>
            </a:r>
          </a:p>
        </p:txBody>
      </p:sp>
      <p:sp>
        <p:nvSpPr>
          <p:cNvPr id="195" name="Text Placeholder 2">
            <a:extLst>
              <a:ext uri="{FF2B5EF4-FFF2-40B4-BE49-F238E27FC236}">
                <a16:creationId xmlns:a16="http://schemas.microsoft.com/office/drawing/2014/main" id="{113111BE-1857-5BC6-69BA-5FC29D8D67E7}"/>
              </a:ext>
            </a:extLst>
          </p:cNvPr>
          <p:cNvSpPr>
            <a:spLocks noGrp="1"/>
          </p:cNvSpPr>
          <p:nvPr>
            <p:ph type="body" idx="1"/>
          </p:nvPr>
        </p:nvSpPr>
        <p:spPr>
          <a:xfrm>
            <a:off x="831850" y="4589463"/>
            <a:ext cx="10515600" cy="1500187"/>
          </a:xfrm>
        </p:spPr>
        <p:txBody>
          <a:bodyPr/>
          <a:lstStyle/>
          <a:p>
            <a:r>
              <a:rPr lang="en-US" dirty="0"/>
              <a:t>Think about talk shows, documentaries, or even news shows you’ve seen.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4"/>
          <p:cNvSpPr txBox="1">
            <a:spLocks noGrp="1"/>
          </p:cNvSpPr>
          <p:nvPr>
            <p:ph type="title"/>
          </p:nvPr>
        </p:nvSpPr>
        <p:spPr>
          <a:xfrm>
            <a:off x="838200" y="365125"/>
            <a:ext cx="10515600" cy="1325563"/>
          </a:xfrm>
        </p:spPr>
        <p:txBody>
          <a:bodyPr anchor="ctr">
            <a:normAutofit/>
          </a:bodyPr>
          <a:lstStyle/>
          <a:p>
            <a:pPr lvl="0"/>
            <a:r>
              <a:rPr lang="en-US"/>
              <a:t>Have you heard of the 5 W’s &amp; H?</a:t>
            </a:r>
          </a:p>
        </p:txBody>
      </p:sp>
      <p:graphicFrame>
        <p:nvGraphicFramePr>
          <p:cNvPr id="373" name="Content Placeholder 5">
            <a:extLst>
              <a:ext uri="{FF2B5EF4-FFF2-40B4-BE49-F238E27FC236}">
                <a16:creationId xmlns:a16="http://schemas.microsoft.com/office/drawing/2014/main" id="{37F2EDE9-1E93-64B7-8B05-3275EFBB159C}"/>
              </a:ext>
            </a:extLst>
          </p:cNvPr>
          <p:cNvGraphicFramePr>
            <a:graphicFrameLocks noGrp="1"/>
          </p:cNvGraphicFramePr>
          <p:nvPr>
            <p:ph idx="1"/>
            <p:extLst>
              <p:ext uri="{D42A27DB-BD31-4B8C-83A1-F6EECF244321}">
                <p14:modId xmlns:p14="http://schemas.microsoft.com/office/powerpoint/2010/main" val="12944022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5"/>
          <p:cNvSpPr txBox="1">
            <a:spLocks noGrp="1"/>
          </p:cNvSpPr>
          <p:nvPr>
            <p:ph type="title"/>
          </p:nvPr>
        </p:nvSpPr>
        <p:spPr/>
        <p:txBody>
          <a:bodyPr/>
          <a:lstStyle/>
          <a:p>
            <a:pPr lvl="0"/>
            <a:r>
              <a:rPr lang="en-US"/>
              <a:t>News Story Script Outline</a:t>
            </a:r>
          </a:p>
        </p:txBody>
      </p:sp>
      <p:sp>
        <p:nvSpPr>
          <p:cNvPr id="379" name="Google Shape;379;p55"/>
          <p:cNvSpPr txBox="1">
            <a:spLocks noGrp="1"/>
          </p:cNvSpPr>
          <p:nvPr>
            <p:ph idx="1"/>
          </p:nvPr>
        </p:nvSpPr>
        <p:spPr/>
        <p:txBody>
          <a:bodyPr/>
          <a:lstStyle/>
          <a:p>
            <a:pPr lvl="0"/>
            <a:r>
              <a:rPr lang="en-US" b="0" dirty="0">
                <a:sym typeface="Roboto"/>
              </a:rPr>
              <a:t>Introduction/summary (who)</a:t>
            </a:r>
          </a:p>
          <a:p>
            <a:pPr lvl="0"/>
            <a:r>
              <a:rPr lang="en-US" b="0" dirty="0">
                <a:sym typeface="Roboto"/>
              </a:rPr>
              <a:t>Establish the scene (where, what)</a:t>
            </a:r>
          </a:p>
          <a:p>
            <a:pPr lvl="0"/>
            <a:r>
              <a:rPr lang="en-US" b="0" dirty="0">
                <a:sym typeface="Roboto"/>
              </a:rPr>
              <a:t>Discuss the topic (why)</a:t>
            </a:r>
          </a:p>
          <a:p>
            <a:pPr lvl="0"/>
            <a:r>
              <a:rPr lang="en-US" b="0" dirty="0">
                <a:sym typeface="Roboto"/>
              </a:rPr>
              <a:t>Solutions (how)</a:t>
            </a:r>
          </a:p>
          <a:p>
            <a:pPr lvl="0"/>
            <a:r>
              <a:rPr lang="en-US" b="0" dirty="0">
                <a:sym typeface="Roboto"/>
              </a:rPr>
              <a:t>Follow-up (what's next)</a:t>
            </a:r>
          </a:p>
          <a:p>
            <a:pPr lvl="0"/>
            <a:endParaRPr lang="en-US" b="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56"/>
          <p:cNvPicPr preferRelativeResize="0"/>
          <p:nvPr/>
        </p:nvPicPr>
        <p:blipFill>
          <a:blip r:embed="rId3">
            <a:alphaModFix/>
          </a:blip>
          <a:stretch>
            <a:fillRect/>
          </a:stretch>
        </p:blipFill>
        <p:spPr>
          <a:xfrm>
            <a:off x="90850" y="201650"/>
            <a:ext cx="11887200" cy="57656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7"/>
          <p:cNvSpPr txBox="1">
            <a:spLocks noGrp="1"/>
          </p:cNvSpPr>
          <p:nvPr>
            <p:ph type="title"/>
          </p:nvPr>
        </p:nvSpPr>
        <p:spPr>
          <a:xfrm>
            <a:off x="554133" y="791156"/>
            <a:ext cx="15147600" cy="1017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a:p>
        </p:txBody>
      </p:sp>
      <p:sp>
        <p:nvSpPr>
          <p:cNvPr id="391" name="Google Shape;391;p57"/>
          <p:cNvSpPr txBox="1">
            <a:spLocks noGrp="1"/>
          </p:cNvSpPr>
          <p:nvPr>
            <p:ph type="body" idx="1"/>
          </p:nvPr>
        </p:nvSpPr>
        <p:spPr>
          <a:xfrm>
            <a:off x="554133" y="2048844"/>
            <a:ext cx="15147600" cy="60735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pic>
        <p:nvPicPr>
          <p:cNvPr id="392" name="Google Shape;392;p57" title="Pardon FeatureNEW">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video</a:t>
            </a:r>
            <a:endParaRPr/>
          </a:p>
        </p:txBody>
      </p:sp>
      <p:sp>
        <p:nvSpPr>
          <p:cNvPr id="252" name="Google Shape;252;p3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pic>
        <p:nvPicPr>
          <p:cNvPr id="253" name="Google Shape;253;p38" title="528938838.mp4">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a:spLocks noGrp="1"/>
          </p:cNvSpPr>
          <p:nvPr>
            <p:ph type="title"/>
          </p:nvPr>
        </p:nvSpPr>
        <p:spPr>
          <a:xfrm>
            <a:off x="8357875" y="607400"/>
            <a:ext cx="3354900" cy="4444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When framing for an interview think about our Framing Techniques: Rule of Thirds, Head room, and Nose Room</a:t>
            </a:r>
            <a:endParaRPr/>
          </a:p>
        </p:txBody>
      </p:sp>
      <p:pic>
        <p:nvPicPr>
          <p:cNvPr id="260" name="Google Shape;260;p39"/>
          <p:cNvPicPr preferRelativeResize="0"/>
          <p:nvPr/>
        </p:nvPicPr>
        <p:blipFill>
          <a:blip r:embed="rId3">
            <a:alphaModFix/>
          </a:blip>
          <a:stretch>
            <a:fillRect/>
          </a:stretch>
        </p:blipFill>
        <p:spPr>
          <a:xfrm>
            <a:off x="498775" y="883150"/>
            <a:ext cx="7637501" cy="5091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68" name="Google Shape;268;p40"/>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a:p>
        </p:txBody>
      </p:sp>
      <p:sp>
        <p:nvSpPr>
          <p:cNvPr id="267" name="Google Shape;267;p40"/>
          <p:cNvSpPr txBox="1">
            <a:spLocks noGrp="1"/>
          </p:cNvSpPr>
          <p:nvPr>
            <p:ph type="body" sz="half" idx="2"/>
          </p:nvPr>
        </p:nvSpPr>
        <p:spPr>
          <a:prstGeom prst="rect">
            <a:avLst/>
          </a:prstGeom>
        </p:spPr>
        <p:txBody>
          <a:bodyPr spcFirstLastPara="1" wrap="square" lIns="91425" tIns="45700" rIns="91425" bIns="45700" anchor="t" anchorCtr="0">
            <a:noAutofit/>
          </a:bodyPr>
          <a:lstStyle/>
          <a:p>
            <a:pPr marL="0" lvl="0" indent="0" algn="l" rtl="0">
              <a:spcBef>
                <a:spcPts val="900"/>
              </a:spcBef>
              <a:spcAft>
                <a:spcPts val="0"/>
              </a:spcAft>
              <a:buNone/>
            </a:pPr>
            <a:endParaRPr/>
          </a:p>
        </p:txBody>
      </p:sp>
      <p:pic>
        <p:nvPicPr>
          <p:cNvPr id="269" name="Google Shape;269;p40"/>
          <p:cNvPicPr preferRelativeResize="0"/>
          <p:nvPr/>
        </p:nvPicPr>
        <p:blipFill>
          <a:blip r:embed="rId3">
            <a:alphaModFix/>
          </a:blip>
          <a:stretch>
            <a:fillRect/>
          </a:stretch>
        </p:blipFill>
        <p:spPr>
          <a:xfrm>
            <a:off x="0" y="10"/>
            <a:ext cx="12191999"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p:nvPr/>
        </p:nvSpPr>
        <p:spPr>
          <a:xfrm>
            <a:off x="-28575" y="-14275"/>
            <a:ext cx="12220500" cy="685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1"/>
          <p:cNvSpPr txBox="1">
            <a:spLocks noGrp="1"/>
          </p:cNvSpPr>
          <p:nvPr>
            <p:ph type="title"/>
          </p:nvPr>
        </p:nvSpPr>
        <p:spPr>
          <a:xfrm>
            <a:off x="7217275" y="546800"/>
            <a:ext cx="3966900" cy="137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Framing an Interview</a:t>
            </a:r>
            <a:endParaRPr/>
          </a:p>
        </p:txBody>
      </p:sp>
      <p:sp>
        <p:nvSpPr>
          <p:cNvPr id="277" name="Google Shape;277;p41"/>
          <p:cNvSpPr txBox="1">
            <a:spLocks noGrp="1"/>
          </p:cNvSpPr>
          <p:nvPr>
            <p:ph idx="1"/>
          </p:nvPr>
        </p:nvSpPr>
        <p:spPr>
          <a:xfrm>
            <a:off x="457550" y="3789175"/>
            <a:ext cx="3756000" cy="2624700"/>
          </a:xfrm>
          <a:prstGeom prst="rect">
            <a:avLst/>
          </a:prstGeom>
        </p:spPr>
        <p:txBody>
          <a:bodyPr spcFirstLastPara="1" wrap="square" lIns="91425" tIns="45700" rIns="91425" bIns="45700" anchor="t" anchorCtr="0">
            <a:noAutofit/>
          </a:bodyPr>
          <a:lstStyle/>
          <a:p>
            <a:pPr marL="0" lvl="0" indent="0" algn="ctr" rtl="0">
              <a:spcBef>
                <a:spcPts val="900"/>
              </a:spcBef>
              <a:spcAft>
                <a:spcPts val="0"/>
              </a:spcAft>
              <a:buNone/>
            </a:pPr>
            <a:r>
              <a:rPr lang="en-US" sz="2500"/>
              <a:t>You want to portray your subject in the best way, so shooting from the mid-chest  or from the waist up if they are standing are the best positions to use. </a:t>
            </a:r>
            <a:endParaRPr sz="2500"/>
          </a:p>
        </p:txBody>
      </p:sp>
      <p:pic>
        <p:nvPicPr>
          <p:cNvPr id="278" name="Google Shape;278;p41"/>
          <p:cNvPicPr preferRelativeResize="0"/>
          <p:nvPr/>
        </p:nvPicPr>
        <p:blipFill>
          <a:blip r:embed="rId3">
            <a:alphaModFix/>
          </a:blip>
          <a:stretch>
            <a:fillRect/>
          </a:stretch>
        </p:blipFill>
        <p:spPr>
          <a:xfrm>
            <a:off x="4578575" y="2586500"/>
            <a:ext cx="7613424" cy="4238124"/>
          </a:xfrm>
          <a:prstGeom prst="rect">
            <a:avLst/>
          </a:prstGeom>
          <a:noFill/>
          <a:ln>
            <a:noFill/>
          </a:ln>
        </p:spPr>
      </p:pic>
      <p:pic>
        <p:nvPicPr>
          <p:cNvPr id="279" name="Google Shape;279;p41"/>
          <p:cNvPicPr preferRelativeResize="0"/>
          <p:nvPr/>
        </p:nvPicPr>
        <p:blipFill rotWithShape="1">
          <a:blip r:embed="rId4">
            <a:alphaModFix/>
          </a:blip>
          <a:srcRect/>
          <a:stretch/>
        </p:blipFill>
        <p:spPr>
          <a:xfrm>
            <a:off x="-28575" y="-14275"/>
            <a:ext cx="6650775" cy="3810775"/>
          </a:xfrm>
          <a:prstGeom prst="rect">
            <a:avLst/>
          </a:prstGeom>
          <a:noFill/>
          <a:ln>
            <a:noFill/>
          </a:ln>
        </p:spPr>
      </p:pic>
      <p:pic>
        <p:nvPicPr>
          <p:cNvPr id="280" name="Google Shape;280;p41"/>
          <p:cNvPicPr preferRelativeResize="0"/>
          <p:nvPr/>
        </p:nvPicPr>
        <p:blipFill>
          <a:blip r:embed="rId5">
            <a:alphaModFix/>
          </a:blip>
          <a:stretch>
            <a:fillRect/>
          </a:stretch>
        </p:blipFill>
        <p:spPr>
          <a:xfrm>
            <a:off x="4671275" y="2500300"/>
            <a:ext cx="1401581" cy="1124075"/>
          </a:xfrm>
          <a:prstGeom prst="rect">
            <a:avLst/>
          </a:prstGeom>
          <a:noFill/>
          <a:ln>
            <a:noFill/>
          </a:ln>
          <a:effectLst>
            <a:outerShdw blurRad="114300" dist="47625" dir="3000000" algn="bl" rotWithShape="0">
              <a:srgbClr val="FFFFFF">
                <a:alpha val="94000"/>
              </a:srgbClr>
            </a:outerShdw>
          </a:effectLst>
        </p:spPr>
      </p:pic>
      <p:pic>
        <p:nvPicPr>
          <p:cNvPr id="281" name="Google Shape;281;p41"/>
          <p:cNvPicPr preferRelativeResize="0"/>
          <p:nvPr/>
        </p:nvPicPr>
        <p:blipFill>
          <a:blip r:embed="rId6">
            <a:alphaModFix/>
          </a:blip>
          <a:stretch>
            <a:fillRect/>
          </a:stretch>
        </p:blipFill>
        <p:spPr>
          <a:xfrm>
            <a:off x="6913188" y="2687600"/>
            <a:ext cx="1247150" cy="1247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88" name="Google Shape;288;p42"/>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900"/>
              </a:spcBef>
              <a:spcAft>
                <a:spcPts val="0"/>
              </a:spcAft>
              <a:buNone/>
            </a:pPr>
            <a:endParaRPr/>
          </a:p>
        </p:txBody>
      </p:sp>
      <p:pic>
        <p:nvPicPr>
          <p:cNvPr id="289" name="Google Shape;289;p42"/>
          <p:cNvPicPr preferRelativeResize="0"/>
          <p:nvPr/>
        </p:nvPicPr>
        <p:blipFill>
          <a:blip r:embed="rId3">
            <a:alphaModFix/>
          </a:blip>
          <a:stretch>
            <a:fillRect/>
          </a:stretch>
        </p:blipFill>
        <p:spPr>
          <a:xfrm>
            <a:off x="-20" y="0"/>
            <a:ext cx="12192019" cy="6858000"/>
          </a:xfrm>
          <a:prstGeom prst="rect">
            <a:avLst/>
          </a:prstGeom>
          <a:noFill/>
          <a:ln>
            <a:noFill/>
          </a:ln>
        </p:spPr>
      </p:pic>
      <p:sp>
        <p:nvSpPr>
          <p:cNvPr id="290" name="Google Shape;290;p42"/>
          <p:cNvSpPr/>
          <p:nvPr/>
        </p:nvSpPr>
        <p:spPr>
          <a:xfrm>
            <a:off x="4449700" y="188150"/>
            <a:ext cx="4233300" cy="130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2"/>
          <p:cNvSpPr txBox="1"/>
          <p:nvPr/>
        </p:nvSpPr>
        <p:spPr>
          <a:xfrm>
            <a:off x="4543750" y="150525"/>
            <a:ext cx="4092300" cy="63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a:latin typeface="Garamond"/>
                <a:ea typeface="Garamond"/>
                <a:cs typeface="Garamond"/>
                <a:sym typeface="Garamond"/>
              </a:rPr>
              <a:t>Sometimes it is ok to shoot from the waist up, usually in circumstances of a two shot. </a:t>
            </a:r>
            <a:endParaRPr sz="2700">
              <a:latin typeface="Garamond"/>
              <a:ea typeface="Garamond"/>
              <a:cs typeface="Garamond"/>
              <a:sym typeface="Garamon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98" name="Google Shape;298;p43"/>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900"/>
              </a:spcBef>
              <a:spcAft>
                <a:spcPts val="0"/>
              </a:spcAft>
              <a:buNone/>
            </a:pPr>
            <a:endParaRPr/>
          </a:p>
        </p:txBody>
      </p:sp>
      <p:sp>
        <p:nvSpPr>
          <p:cNvPr id="299" name="Google Shape;299;p43"/>
          <p:cNvSpPr/>
          <p:nvPr/>
        </p:nvSpPr>
        <p:spPr>
          <a:xfrm>
            <a:off x="-28575" y="-14275"/>
            <a:ext cx="12192000" cy="685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 name="Google Shape;300;p43"/>
          <p:cNvPicPr preferRelativeResize="0"/>
          <p:nvPr/>
        </p:nvPicPr>
        <p:blipFill>
          <a:blip r:embed="rId3">
            <a:alphaModFix/>
          </a:blip>
          <a:stretch>
            <a:fillRect/>
          </a:stretch>
        </p:blipFill>
        <p:spPr>
          <a:xfrm>
            <a:off x="-1" y="0"/>
            <a:ext cx="6415851" cy="3620575"/>
          </a:xfrm>
          <a:prstGeom prst="rect">
            <a:avLst/>
          </a:prstGeom>
          <a:noFill/>
          <a:ln>
            <a:noFill/>
          </a:ln>
        </p:spPr>
      </p:pic>
      <p:pic>
        <p:nvPicPr>
          <p:cNvPr id="301" name="Google Shape;301;p43"/>
          <p:cNvPicPr preferRelativeResize="0"/>
          <p:nvPr/>
        </p:nvPicPr>
        <p:blipFill>
          <a:blip r:embed="rId4">
            <a:alphaModFix/>
          </a:blip>
          <a:stretch>
            <a:fillRect/>
          </a:stretch>
        </p:blipFill>
        <p:spPr>
          <a:xfrm>
            <a:off x="5172225" y="2788650"/>
            <a:ext cx="7019775" cy="3946226"/>
          </a:xfrm>
          <a:prstGeom prst="rect">
            <a:avLst/>
          </a:prstGeom>
          <a:noFill/>
          <a:ln>
            <a:noFill/>
          </a:ln>
        </p:spPr>
      </p:pic>
      <p:sp>
        <p:nvSpPr>
          <p:cNvPr id="302" name="Google Shape;302;p43"/>
          <p:cNvSpPr txBox="1"/>
          <p:nvPr/>
        </p:nvSpPr>
        <p:spPr>
          <a:xfrm>
            <a:off x="6608975" y="47900"/>
            <a:ext cx="5450100" cy="26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a:latin typeface="Garamond"/>
                <a:ea typeface="Garamond"/>
                <a:cs typeface="Garamond"/>
                <a:sym typeface="Garamond"/>
              </a:rPr>
              <a:t>Try to avoid placing subjects in front of windows because that can make it harder for the camera to pick up the natural color. Both of these images are from House Hunters and they have been color corrected by an Online Editor. </a:t>
            </a:r>
            <a:endParaRPr sz="2500">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p:nvPr/>
        </p:nvSpPr>
        <p:spPr>
          <a:xfrm>
            <a:off x="-28575" y="-14275"/>
            <a:ext cx="12192000" cy="685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7" name="Google Shape;197;p30" descr="YouTube won't let me monetize this page. Please support my work at http://twitch.tv/captjax458" title="Zombie Kid Likes Turtles">
            <a:hlinkClick r:id="rId3"/>
          </p:cNvPr>
          <p:cNvPicPr preferRelativeResize="0"/>
          <p:nvPr/>
        </p:nvPicPr>
        <p:blipFill>
          <a:blip r:embed="rId4">
            <a:alphaModFix/>
          </a:blip>
          <a:stretch>
            <a:fillRect/>
          </a:stretch>
        </p:blipFill>
        <p:spPr>
          <a:xfrm>
            <a:off x="1524000" y="6"/>
            <a:ext cx="91440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6"/>
        <p:cNvGrpSpPr/>
        <p:nvPr/>
      </p:nvGrpSpPr>
      <p:grpSpPr>
        <a:xfrm>
          <a:off x="0" y="0"/>
          <a:ext cx="0" cy="0"/>
          <a:chOff x="0" y="0"/>
          <a:chExt cx="0" cy="0"/>
        </a:xfrm>
      </p:grpSpPr>
      <p:grpSp>
        <p:nvGrpSpPr>
          <p:cNvPr id="401" name="Google Shape;401;p58"/>
          <p:cNvGrpSpPr/>
          <p:nvPr/>
        </p:nvGrpSpPr>
        <p:grpSpPr>
          <a:xfrm>
            <a:off x="5250180" y="1267730"/>
            <a:ext cx="1691640" cy="615934"/>
            <a:chOff x="5250180" y="1267730"/>
            <a:chExt cx="1691640" cy="615934"/>
          </a:xfrm>
        </p:grpSpPr>
        <p:cxnSp>
          <p:nvCxnSpPr>
            <p:cNvPr id="402" name="Google Shape;402;p58"/>
            <p:cNvCxnSpPr/>
            <p:nvPr/>
          </p:nvCxnSpPr>
          <p:spPr>
            <a:xfrm>
              <a:off x="5250180" y="1267730"/>
              <a:ext cx="0" cy="612648"/>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403" name="Google Shape;403;p58"/>
            <p:cNvCxnSpPr/>
            <p:nvPr/>
          </p:nvCxnSpPr>
          <p:spPr>
            <a:xfrm>
              <a:off x="6941820" y="1267730"/>
              <a:ext cx="0" cy="612648"/>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404" name="Google Shape;404;p58"/>
            <p:cNvCxnSpPr/>
            <p:nvPr/>
          </p:nvCxnSpPr>
          <p:spPr>
            <a:xfrm>
              <a:off x="5250180" y="1883664"/>
              <a:ext cx="1691640" cy="0"/>
            </a:xfrm>
            <a:prstGeom prst="straightConnector1">
              <a:avLst/>
            </a:prstGeom>
            <a:solidFill>
              <a:srgbClr val="FEFEFE"/>
            </a:solidFill>
            <a:ln w="9525" cap="flat" cmpd="sng">
              <a:solidFill>
                <a:srgbClr val="FFFFFF"/>
              </a:solidFill>
              <a:prstDash val="solid"/>
              <a:miter lim="800000"/>
              <a:headEnd type="none" w="sm" len="sm"/>
              <a:tailEnd type="none" w="sm" len="sm"/>
            </a:ln>
          </p:spPr>
        </p:cxnSp>
      </p:grpSp>
      <p:sp>
        <p:nvSpPr>
          <p:cNvPr id="408" name="Google Shape;408;p58"/>
          <p:cNvSpPr txBox="1">
            <a:spLocks noGrp="1"/>
          </p:cNvSpPr>
          <p:nvPr>
            <p:ph type="title"/>
          </p:nvPr>
        </p:nvSpPr>
        <p:spPr/>
        <p:txBody>
          <a:bodyPr/>
          <a:lstStyle/>
          <a:p>
            <a:pPr lvl="0"/>
            <a:r>
              <a:rPr lang="en-US"/>
              <a:t>Filming &amp; Editing Elements that make up a News Package</a:t>
            </a:r>
          </a:p>
        </p:txBody>
      </p:sp>
      <p:sp>
        <p:nvSpPr>
          <p:cNvPr id="4" name="Text Placeholder 3">
            <a:extLst>
              <a:ext uri="{FF2B5EF4-FFF2-40B4-BE49-F238E27FC236}">
                <a16:creationId xmlns:a16="http://schemas.microsoft.com/office/drawing/2014/main" id="{0E0C42C6-E05D-80ED-2743-601B0E534E07}"/>
              </a:ext>
            </a:extLst>
          </p:cNvPr>
          <p:cNvSpPr>
            <a:spLocks noGrp="1"/>
          </p:cNvSpPr>
          <p:nvPr>
            <p:ph type="body" idx="1"/>
          </p:nvPr>
        </p:nvSpPr>
        <p:spPr/>
        <p:txBody>
          <a:bodyPr/>
          <a:lstStyle/>
          <a:p>
            <a:r>
              <a:rPr lang="en-US" dirty="0">
                <a:sym typeface="Garamond"/>
              </a:rPr>
              <a:t>Also used in Documentary Videos</a:t>
            </a:r>
            <a:endParaRPr lang="en-US" dirty="0">
              <a:sym typeface="Arial"/>
            </a:endParaRPr>
          </a:p>
          <a:p>
            <a:endParaRPr lang="en-US" dirty="0"/>
          </a:p>
        </p:txBody>
      </p:sp>
      <p:sp>
        <p:nvSpPr>
          <p:cNvPr id="410" name="Google Shape;410;p58"/>
          <p:cNvSpPr txBox="1"/>
          <p:nvPr/>
        </p:nvSpPr>
        <p:spPr>
          <a:xfrm>
            <a:off x="8129875" y="2505875"/>
            <a:ext cx="32034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9"/>
          <p:cNvSpPr txBox="1">
            <a:spLocks noGrp="1"/>
          </p:cNvSpPr>
          <p:nvPr>
            <p:ph type="title"/>
          </p:nvPr>
        </p:nvSpPr>
        <p:spPr/>
        <p:txBody>
          <a:bodyPr/>
          <a:lstStyle/>
          <a:p>
            <a:pPr lvl="0"/>
            <a:r>
              <a:rPr lang="en-US" dirty="0"/>
              <a:t>B Roll</a:t>
            </a:r>
          </a:p>
        </p:txBody>
      </p:sp>
      <p:sp>
        <p:nvSpPr>
          <p:cNvPr id="416" name="Google Shape;416;p59"/>
          <p:cNvSpPr txBox="1">
            <a:spLocks noGrp="1"/>
          </p:cNvSpPr>
          <p:nvPr>
            <p:ph idx="1"/>
          </p:nvPr>
        </p:nvSpPr>
        <p:spPr>
          <a:xfrm>
            <a:off x="838200" y="1825625"/>
            <a:ext cx="4016425" cy="4351338"/>
          </a:xfrm>
        </p:spPr>
        <p:txBody>
          <a:bodyPr>
            <a:normAutofit fontScale="92500" lnSpcReduction="20000"/>
          </a:bodyPr>
          <a:lstStyle/>
          <a:p>
            <a:pPr lvl="0"/>
            <a:r>
              <a:rPr lang="en-US" b="0" dirty="0"/>
              <a:t>Overshooting is key!</a:t>
            </a:r>
          </a:p>
          <a:p>
            <a:pPr lvl="0"/>
            <a:endParaRPr lang="en-US" b="0" dirty="0"/>
          </a:p>
          <a:p>
            <a:pPr lvl="0"/>
            <a:r>
              <a:rPr lang="en-US" b="0" dirty="0"/>
              <a:t>Make sure to get enough </a:t>
            </a:r>
            <a:r>
              <a:rPr lang="en-US" b="0" dirty="0" err="1"/>
              <a:t>Broll</a:t>
            </a:r>
            <a:r>
              <a:rPr lang="en-US" b="0" dirty="0"/>
              <a:t>, even if you think you have enough, GET MORE. You never know what you’ll need or like until you start editing and that extra shot might be the best for your video.</a:t>
            </a:r>
          </a:p>
          <a:p>
            <a:pPr lvl="0"/>
            <a:endParaRPr lang="en-US" b="0" dirty="0"/>
          </a:p>
        </p:txBody>
      </p:sp>
      <p:pic>
        <p:nvPicPr>
          <p:cNvPr id="417" name="Google Shape;417;p59" title="broll.mp4">
            <a:hlinkClick r:id="rId3"/>
          </p:cNvPr>
          <p:cNvPicPr preferRelativeResize="0"/>
          <p:nvPr/>
        </p:nvPicPr>
        <p:blipFill>
          <a:blip r:embed="rId4">
            <a:alphaModFix/>
          </a:blip>
          <a:stretch>
            <a:fillRect/>
          </a:stretch>
        </p:blipFill>
        <p:spPr>
          <a:xfrm>
            <a:off x="4854625" y="1915531"/>
            <a:ext cx="6834998" cy="384468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200"/>
              <a:buNone/>
            </a:pPr>
            <a:endParaRPr/>
          </a:p>
        </p:txBody>
      </p:sp>
      <p:sp>
        <p:nvSpPr>
          <p:cNvPr id="424" name="Google Shape;424;p6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endParaRPr/>
          </a:p>
        </p:txBody>
      </p:sp>
      <p:pic>
        <p:nvPicPr>
          <p:cNvPr id="425" name="Google Shape;425;p60" title="jumpcut_broll.mp4">
            <a:hlinkClick r:id="rId3"/>
          </p:cNvPr>
          <p:cNvPicPr preferRelativeResize="0"/>
          <p:nvPr/>
        </p:nvPicPr>
        <p:blipFill>
          <a:blip r:embed="rId4">
            <a:alphaModFix/>
          </a:blip>
          <a:stretch>
            <a:fillRect/>
          </a:stretch>
        </p:blipFill>
        <p:spPr>
          <a:xfrm>
            <a:off x="55650" y="0"/>
            <a:ext cx="1219200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1"/>
          <p:cNvSpPr txBox="1">
            <a:spLocks noGrp="1"/>
          </p:cNvSpPr>
          <p:nvPr>
            <p:ph type="title"/>
          </p:nvPr>
        </p:nvSpPr>
        <p:spPr/>
        <p:txBody>
          <a:bodyPr/>
          <a:lstStyle/>
          <a:p>
            <a:pPr lvl="0"/>
            <a:r>
              <a:rPr lang="en-US"/>
              <a:t>Narration – Voice Over</a:t>
            </a:r>
          </a:p>
        </p:txBody>
      </p:sp>
      <p:sp>
        <p:nvSpPr>
          <p:cNvPr id="431" name="Google Shape;431;p61"/>
          <p:cNvSpPr txBox="1">
            <a:spLocks noGrp="1"/>
          </p:cNvSpPr>
          <p:nvPr>
            <p:ph idx="1"/>
          </p:nvPr>
        </p:nvSpPr>
        <p:spPr>
          <a:xfrm>
            <a:off x="838200" y="1825625"/>
            <a:ext cx="3525652" cy="4351338"/>
          </a:xfrm>
        </p:spPr>
        <p:txBody>
          <a:bodyPr>
            <a:normAutofit fontScale="85000" lnSpcReduction="20000"/>
          </a:bodyPr>
          <a:lstStyle/>
          <a:p>
            <a:pPr lvl="0"/>
            <a:r>
              <a:rPr lang="en-US" b="0" dirty="0"/>
              <a:t>Your voiceover should only be used to give information that wasn’t provided in interviews.</a:t>
            </a:r>
          </a:p>
          <a:p>
            <a:pPr lvl="0"/>
            <a:r>
              <a:rPr lang="en-US" b="0" dirty="0"/>
              <a:t> VO’s should help bridge the gap to smoothly flow from one interview to the next interview.</a:t>
            </a:r>
          </a:p>
          <a:p>
            <a:pPr lvl="0"/>
            <a:r>
              <a:rPr lang="en-US" b="0" dirty="0"/>
              <a:t> VO’s can also be used to open and close your documentary</a:t>
            </a:r>
          </a:p>
        </p:txBody>
      </p:sp>
      <p:pic>
        <p:nvPicPr>
          <p:cNvPr id="432" name="Google Shape;432;p61" title="VO.mp4">
            <a:hlinkClick r:id="rId3"/>
          </p:cNvPr>
          <p:cNvPicPr preferRelativeResize="0"/>
          <p:nvPr/>
        </p:nvPicPr>
        <p:blipFill>
          <a:blip r:embed="rId4">
            <a:alphaModFix/>
          </a:blip>
          <a:stretch>
            <a:fillRect/>
          </a:stretch>
        </p:blipFill>
        <p:spPr>
          <a:xfrm>
            <a:off x="4363852" y="1819731"/>
            <a:ext cx="7395096" cy="415974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2"/>
          <p:cNvSpPr txBox="1">
            <a:spLocks noGrp="1"/>
          </p:cNvSpPr>
          <p:nvPr>
            <p:ph type="title"/>
          </p:nvPr>
        </p:nvSpPr>
        <p:spPr/>
        <p:txBody>
          <a:bodyPr/>
          <a:lstStyle/>
          <a:p>
            <a:pPr lvl="0"/>
            <a:r>
              <a:rPr lang="en-US"/>
              <a:t>Audio – Music and Nat Sound</a:t>
            </a:r>
          </a:p>
        </p:txBody>
      </p:sp>
      <p:sp>
        <p:nvSpPr>
          <p:cNvPr id="438" name="Google Shape;438;p62"/>
          <p:cNvSpPr txBox="1">
            <a:spLocks noGrp="1"/>
          </p:cNvSpPr>
          <p:nvPr>
            <p:ph idx="1"/>
          </p:nvPr>
        </p:nvSpPr>
        <p:spPr>
          <a:xfrm>
            <a:off x="838200" y="1825625"/>
            <a:ext cx="3548063" cy="4351338"/>
          </a:xfrm>
        </p:spPr>
        <p:txBody>
          <a:bodyPr>
            <a:normAutofit fontScale="85000" lnSpcReduction="10000"/>
          </a:bodyPr>
          <a:lstStyle/>
          <a:p>
            <a:pPr lvl="0"/>
            <a:r>
              <a:rPr lang="en-US" b="0" dirty="0"/>
              <a:t>Throwing in Natural Sound (</a:t>
            </a:r>
            <a:r>
              <a:rPr lang="en-US" b="0" dirty="0" err="1"/>
              <a:t>nat</a:t>
            </a:r>
            <a:r>
              <a:rPr lang="en-US" b="0" dirty="0"/>
              <a:t> sound) will help give authenticity to your video. You can use it in your </a:t>
            </a:r>
            <a:r>
              <a:rPr lang="en-US" b="0" dirty="0" err="1"/>
              <a:t>broll</a:t>
            </a:r>
            <a:r>
              <a:rPr lang="en-US" b="0" dirty="0"/>
              <a:t> to give a break or breath in a thought or idea.</a:t>
            </a:r>
          </a:p>
          <a:p>
            <a:pPr lvl="0"/>
            <a:r>
              <a:rPr lang="en-US" b="0" dirty="0"/>
              <a:t>Your music should also help your video flow from scene to scene.</a:t>
            </a:r>
          </a:p>
        </p:txBody>
      </p:sp>
      <p:pic>
        <p:nvPicPr>
          <p:cNvPr id="439" name="Google Shape;439;p62" title="Nat sound.mp4">
            <a:hlinkClick r:id="rId3"/>
          </p:cNvPr>
          <p:cNvPicPr preferRelativeResize="0"/>
          <p:nvPr/>
        </p:nvPicPr>
        <p:blipFill>
          <a:blip r:embed="rId4">
            <a:alphaModFix/>
          </a:blip>
          <a:stretch>
            <a:fillRect/>
          </a:stretch>
        </p:blipFill>
        <p:spPr>
          <a:xfrm>
            <a:off x="4035663" y="1790294"/>
            <a:ext cx="7688064" cy="432453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3"/>
          <p:cNvSpPr txBox="1">
            <a:spLocks noGrp="1"/>
          </p:cNvSpPr>
          <p:nvPr>
            <p:ph type="title"/>
          </p:nvPr>
        </p:nvSpPr>
        <p:spPr/>
        <p:txBody>
          <a:bodyPr/>
          <a:lstStyle/>
          <a:p>
            <a:pPr lvl="0"/>
            <a:r>
              <a:rPr lang="en-US" dirty="0"/>
              <a:t>Using Lower Thirds</a:t>
            </a:r>
          </a:p>
        </p:txBody>
      </p:sp>
      <p:sp>
        <p:nvSpPr>
          <p:cNvPr id="446" name="Google Shape;446;p63"/>
          <p:cNvSpPr txBox="1">
            <a:spLocks noGrp="1"/>
          </p:cNvSpPr>
          <p:nvPr>
            <p:ph idx="1"/>
          </p:nvPr>
        </p:nvSpPr>
        <p:spPr>
          <a:xfrm>
            <a:off x="7246124" y="1825625"/>
            <a:ext cx="4107675" cy="4351338"/>
          </a:xfrm>
        </p:spPr>
        <p:txBody>
          <a:bodyPr>
            <a:normAutofit fontScale="92500" lnSpcReduction="20000"/>
          </a:bodyPr>
          <a:lstStyle/>
          <a:p>
            <a:pPr lvl="0"/>
            <a:r>
              <a:rPr lang="en-US" b="0" dirty="0"/>
              <a:t>Your subject should have a graphic introducing them the first time you see them in your video. </a:t>
            </a:r>
          </a:p>
          <a:p>
            <a:pPr lvl="0"/>
            <a:endParaRPr lang="en-US" b="0" dirty="0"/>
          </a:p>
          <a:p>
            <a:pPr lvl="0"/>
            <a:r>
              <a:rPr lang="en-US" b="0" dirty="0"/>
              <a:t>In long documentaries, it is good to reshow the lower third later in the movie again to help viewers recall who is speaking </a:t>
            </a:r>
          </a:p>
          <a:p>
            <a:pPr lvl="0"/>
            <a:endParaRPr lang="en-US" b="0" dirty="0"/>
          </a:p>
        </p:txBody>
      </p:sp>
      <p:pic>
        <p:nvPicPr>
          <p:cNvPr id="447" name="Google Shape;447;p63"/>
          <p:cNvPicPr preferRelativeResize="0"/>
          <p:nvPr/>
        </p:nvPicPr>
        <p:blipFill>
          <a:blip r:embed="rId3">
            <a:alphaModFix/>
          </a:blip>
          <a:stretch>
            <a:fillRect/>
          </a:stretch>
        </p:blipFill>
        <p:spPr>
          <a:xfrm>
            <a:off x="496350" y="1915625"/>
            <a:ext cx="6749775" cy="38015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p:txBody>
          <a:bodyPr/>
          <a:lstStyle/>
          <a:p>
            <a:pPr lvl="0"/>
            <a:r>
              <a:rPr lang="en-US"/>
              <a:t>News History Highlights</a:t>
            </a:r>
          </a:p>
        </p:txBody>
      </p:sp>
      <p:sp>
        <p:nvSpPr>
          <p:cNvPr id="209" name="Google Shape;209;p32"/>
          <p:cNvSpPr txBox="1">
            <a:spLocks noGrp="1"/>
          </p:cNvSpPr>
          <p:nvPr>
            <p:ph idx="1"/>
          </p:nvPr>
        </p:nvSpPr>
        <p:spPr/>
        <p:txBody>
          <a:bodyPr/>
          <a:lstStyle/>
          <a:p>
            <a:pPr lvl="0"/>
            <a:r>
              <a:rPr lang="en-US" b="0" dirty="0"/>
              <a:t>Broadcast News came from Radio News</a:t>
            </a:r>
          </a:p>
          <a:p>
            <a:pPr lvl="0"/>
            <a:r>
              <a:rPr lang="en-US" b="0" dirty="0"/>
              <a:t>Original broadcast shows were weekly 10 minute programs</a:t>
            </a:r>
          </a:p>
          <a:p>
            <a:pPr lvl="0"/>
            <a:r>
              <a:rPr lang="en-US" b="0" dirty="0"/>
              <a:t>In the 60s, news shows upped to 30-minute broadcasts, and then have progressed into our 24/7 news information we have today!</a:t>
            </a:r>
          </a:p>
        </p:txBody>
      </p:sp>
      <p:pic>
        <p:nvPicPr>
          <p:cNvPr id="210" name="Google Shape;210;p32"/>
          <p:cNvPicPr preferRelativeResize="0"/>
          <p:nvPr/>
        </p:nvPicPr>
        <p:blipFill>
          <a:blip r:embed="rId3">
            <a:alphaModFix/>
          </a:blip>
          <a:stretch>
            <a:fillRect/>
          </a:stretch>
        </p:blipFill>
        <p:spPr>
          <a:xfrm rot="1369335">
            <a:off x="9470100" y="367175"/>
            <a:ext cx="2363000" cy="2327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p:txBody>
          <a:bodyPr/>
          <a:lstStyle/>
          <a:p>
            <a:pPr lvl="0"/>
            <a:r>
              <a:rPr lang="en-US"/>
              <a:t>Typical Newscast show rundown:</a:t>
            </a:r>
          </a:p>
        </p:txBody>
      </p:sp>
      <p:sp>
        <p:nvSpPr>
          <p:cNvPr id="217" name="Google Shape;217;p33"/>
          <p:cNvSpPr txBox="1">
            <a:spLocks noGrp="1"/>
          </p:cNvSpPr>
          <p:nvPr>
            <p:ph idx="1"/>
          </p:nvPr>
        </p:nvSpPr>
        <p:spPr/>
        <p:txBody>
          <a:bodyPr/>
          <a:lstStyle/>
          <a:p>
            <a:pPr lvl="0"/>
            <a:r>
              <a:rPr lang="en-US" b="0" dirty="0"/>
              <a:t>Anchors introducing or talking about topics</a:t>
            </a:r>
          </a:p>
          <a:p>
            <a:pPr lvl="0"/>
            <a:r>
              <a:rPr lang="en-US" b="0" dirty="0"/>
              <a:t>News packages created by reporters that tell us about an event or issue that are important to the viewers</a:t>
            </a:r>
          </a:p>
          <a:p>
            <a:pPr lvl="0"/>
            <a:r>
              <a:rPr lang="en-US" b="0" dirty="0"/>
              <a:t>Ends with a Fluff piece - meaning a feel good story that ends the show on a positive note to make the viewers think that there might still be some good in the world.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p:txBody>
          <a:bodyPr/>
          <a:lstStyle/>
          <a:p>
            <a:pPr lvl="0"/>
            <a:r>
              <a:rPr lang="en-US" dirty="0"/>
              <a:t>What do documentary videos and news shows have in common?</a:t>
            </a:r>
          </a:p>
        </p:txBody>
      </p:sp>
      <p:sp>
        <p:nvSpPr>
          <p:cNvPr id="4" name="Text Placeholder 3">
            <a:extLst>
              <a:ext uri="{FF2B5EF4-FFF2-40B4-BE49-F238E27FC236}">
                <a16:creationId xmlns:a16="http://schemas.microsoft.com/office/drawing/2014/main" id="{BED9C394-D92D-B3AC-6D44-761C963ACD18}"/>
              </a:ext>
            </a:extLst>
          </p:cNvPr>
          <p:cNvSpPr>
            <a:spLocks noGrp="1"/>
          </p:cNvSpPr>
          <p:nvPr>
            <p:ph type="body"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p35"/>
          <p:cNvSpPr/>
          <p:nvPr/>
        </p:nvSpPr>
        <p:spPr>
          <a:xfrm>
            <a:off x="26625" y="-16525"/>
            <a:ext cx="12192000" cy="6858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 name="Google Shape;230;p35"/>
          <p:cNvPicPr preferRelativeResize="0"/>
          <p:nvPr/>
        </p:nvPicPr>
        <p:blipFill rotWithShape="1">
          <a:blip r:embed="rId3">
            <a:alphaModFix/>
          </a:blip>
          <a:srcRect b="17464"/>
          <a:stretch/>
        </p:blipFill>
        <p:spPr>
          <a:xfrm>
            <a:off x="1339225" y="609600"/>
            <a:ext cx="9513550" cy="6273750"/>
          </a:xfrm>
          <a:prstGeom prst="rect">
            <a:avLst/>
          </a:prstGeom>
          <a:noFill/>
          <a:ln>
            <a:noFill/>
          </a:ln>
        </p:spPr>
      </p:pic>
      <p:sp>
        <p:nvSpPr>
          <p:cNvPr id="231" name="Google Shape;231;p35"/>
          <p:cNvSpPr txBox="1"/>
          <p:nvPr/>
        </p:nvSpPr>
        <p:spPr>
          <a:xfrm>
            <a:off x="570350" y="250400"/>
            <a:ext cx="107112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a:latin typeface="Garamond"/>
                <a:ea typeface="Garamond"/>
                <a:cs typeface="Garamond"/>
                <a:sym typeface="Garamond"/>
              </a:rPr>
              <a:t>The Interview</a:t>
            </a:r>
            <a:endParaRPr sz="5000">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p:txBody>
          <a:bodyPr/>
          <a:lstStyle/>
          <a:p>
            <a:pPr lvl="0"/>
            <a:r>
              <a:rPr lang="en-US"/>
              <a:t>Tips for Interviewing</a:t>
            </a:r>
          </a:p>
        </p:txBody>
      </p:sp>
      <p:sp>
        <p:nvSpPr>
          <p:cNvPr id="238" name="Google Shape;238;p36"/>
          <p:cNvSpPr txBox="1">
            <a:spLocks noGrp="1"/>
          </p:cNvSpPr>
          <p:nvPr>
            <p:ph idx="1"/>
          </p:nvPr>
        </p:nvSpPr>
        <p:spPr/>
        <p:txBody>
          <a:bodyPr>
            <a:normAutofit fontScale="92500" lnSpcReduction="20000"/>
          </a:bodyPr>
          <a:lstStyle/>
          <a:p>
            <a:pPr marL="514350" lvl="0" indent="-514350">
              <a:buFont typeface="+mj-lt"/>
              <a:buAutoNum type="arabicPeriod"/>
            </a:pPr>
            <a:r>
              <a:rPr lang="en-US" b="0" dirty="0">
                <a:sym typeface="Arial"/>
              </a:rPr>
              <a:t>Ask your interviewee to include your question in their answer. </a:t>
            </a:r>
          </a:p>
          <a:p>
            <a:pPr marL="514350" lvl="0" indent="-514350">
              <a:buFont typeface="+mj-lt"/>
              <a:buAutoNum type="arabicPeriod"/>
            </a:pPr>
            <a:r>
              <a:rPr lang="en-US" b="0" dirty="0">
                <a:sym typeface="Arial"/>
              </a:rPr>
              <a:t>When they are done with the answer, have them pause for 3 seconds and look at the camera before they turn away.</a:t>
            </a:r>
          </a:p>
          <a:p>
            <a:pPr marL="514350" lvl="0" indent="-514350">
              <a:buFont typeface="+mj-lt"/>
              <a:buAutoNum type="arabicPeriod"/>
            </a:pPr>
            <a:r>
              <a:rPr lang="en-US" b="0" dirty="0">
                <a:sym typeface="Arial"/>
              </a:rPr>
              <a:t>As the interviewer, avoid speaking or saying </a:t>
            </a:r>
            <a:r>
              <a:rPr lang="en-US" b="0" dirty="0" err="1">
                <a:sym typeface="Arial"/>
              </a:rPr>
              <a:t>mhmm</a:t>
            </a:r>
            <a:r>
              <a:rPr lang="en-US" b="0" dirty="0">
                <a:sym typeface="Arial"/>
              </a:rPr>
              <a:t>, or talking overtop your interviewee.  (Unless you’re planning to include your voice in the A roll and want it to be more conversational.) That is a valid style choice, but make that choice deliberately.</a:t>
            </a:r>
          </a:p>
          <a:p>
            <a:pPr marL="514350" lvl="0" indent="-514350">
              <a:buFont typeface="+mj-lt"/>
              <a:buAutoNum type="arabicPeriod"/>
            </a:pPr>
            <a:r>
              <a:rPr lang="en-US" b="0" dirty="0">
                <a:sym typeface="Arial"/>
              </a:rPr>
              <a:t>Don’t share your interview questions ahead of time unless you think it will set your interviewee at ease.  You want things to look authentic on-camera and not scripted.  You might give them a brief outline of general ideas you will be covering, but they should not rehearse ahead of time.</a:t>
            </a:r>
          </a:p>
          <a:p>
            <a:pPr marL="514350" lvl="0" indent="-514350">
              <a:buFont typeface="+mj-lt"/>
              <a:buAutoNum type="arabicPeriod"/>
            </a:pPr>
            <a:endParaRPr lang="en-US"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838200" y="365125"/>
            <a:ext cx="10515600" cy="1325563"/>
          </a:xfrm>
        </p:spPr>
        <p:txBody>
          <a:bodyPr anchor="ctr">
            <a:normAutofit/>
          </a:bodyPr>
          <a:lstStyle/>
          <a:p>
            <a:pPr lvl="0"/>
            <a:r>
              <a:rPr lang="en-US"/>
              <a:t>The key elements of a video story:</a:t>
            </a:r>
          </a:p>
        </p:txBody>
      </p:sp>
      <p:graphicFrame>
        <p:nvGraphicFramePr>
          <p:cNvPr id="247" name="Google Shape;245;p37">
            <a:extLst>
              <a:ext uri="{FF2B5EF4-FFF2-40B4-BE49-F238E27FC236}">
                <a16:creationId xmlns:a16="http://schemas.microsoft.com/office/drawing/2014/main" id="{0C741344-6755-BE37-DCDC-BD2DCF6A3F0C}"/>
              </a:ext>
            </a:extLst>
          </p:cNvPr>
          <p:cNvGraphicFramePr>
            <a:graphicFrameLocks noGrp="1"/>
          </p:cNvGraphicFramePr>
          <p:nvPr>
            <p:ph idx="1"/>
            <p:extLst>
              <p:ext uri="{D42A27DB-BD31-4B8C-83A1-F6EECF244321}">
                <p14:modId xmlns:p14="http://schemas.microsoft.com/office/powerpoint/2010/main" val="5305273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obe ALL Software">
  <a:themeElements>
    <a:clrScheme name="Adobe Photoshop">
      <a:dk1>
        <a:srgbClr val="000000"/>
      </a:dk1>
      <a:lt1>
        <a:srgbClr val="FFFFFF"/>
      </a:lt1>
      <a:dk2>
        <a:srgbClr val="242852"/>
      </a:dk2>
      <a:lt2>
        <a:srgbClr val="ACCBF9"/>
      </a:lt2>
      <a:accent1>
        <a:srgbClr val="2E99E9"/>
      </a:accent1>
      <a:accent2>
        <a:srgbClr val="001D35"/>
      </a:accent2>
      <a:accent3>
        <a:srgbClr val="297FD5"/>
      </a:accent3>
      <a:accent4>
        <a:srgbClr val="0432FF"/>
      </a:accent4>
      <a:accent5>
        <a:srgbClr val="005392"/>
      </a:accent5>
      <a:accent6>
        <a:srgbClr val="9D90A0"/>
      </a:accent6>
      <a:hlink>
        <a:srgbClr val="00FCFF"/>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be ALL Software" id="{A6A79DE6-CF61-034E-90DF-0599E91B3D30}" vid="{749D4803-29C9-ED40-ADF2-7D7C44C435DB}"/>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1228</Words>
  <Application>Microsoft Macintosh PowerPoint</Application>
  <PresentationFormat>Widescreen</PresentationFormat>
  <Paragraphs>113</Paragraphs>
  <Slides>35</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Garamond</vt:lpstr>
      <vt:lpstr>Raleway</vt:lpstr>
      <vt:lpstr>Futura Condensed Medium</vt:lpstr>
      <vt:lpstr>Calibri</vt:lpstr>
      <vt:lpstr>Simple Light</vt:lpstr>
      <vt:lpstr>Adobe ALL Software</vt:lpstr>
      <vt:lpstr>News and Inteviews</vt:lpstr>
      <vt:lpstr>What makes a good interview? </vt:lpstr>
      <vt:lpstr>PowerPoint Presentation</vt:lpstr>
      <vt:lpstr>News History Highlights</vt:lpstr>
      <vt:lpstr>Typical Newscast show rundown:</vt:lpstr>
      <vt:lpstr>What do documentary videos and news shows have in common?</vt:lpstr>
      <vt:lpstr>PowerPoint Presentation</vt:lpstr>
      <vt:lpstr>Tips for Interviewing</vt:lpstr>
      <vt:lpstr>The key elements of a video story:</vt:lpstr>
      <vt:lpstr>How can we ask questions that will lead to interesting anecdotes, stories or conversations?</vt:lpstr>
      <vt:lpstr>Questions</vt:lpstr>
      <vt:lpstr>Example:</vt:lpstr>
      <vt:lpstr>PowerPoint Presentation</vt:lpstr>
      <vt:lpstr>PowerPoint Presentation</vt:lpstr>
      <vt:lpstr>Group Work</vt:lpstr>
      <vt:lpstr>News Package</vt:lpstr>
      <vt:lpstr>The Interview</vt:lpstr>
      <vt:lpstr>PowerPoint Presentation</vt:lpstr>
      <vt:lpstr>Creating a New Package</vt:lpstr>
      <vt:lpstr>Have you heard of the 5 W’s &amp; H?</vt:lpstr>
      <vt:lpstr>News Story Script Outline</vt:lpstr>
      <vt:lpstr>PowerPoint Presentation</vt:lpstr>
      <vt:lpstr>PowerPoint Presentation</vt:lpstr>
      <vt:lpstr>video</vt:lpstr>
      <vt:lpstr>When framing for an interview think about our Framing Techniques: Rule of Thirds, Head room, and Nose Room</vt:lpstr>
      <vt:lpstr>PowerPoint Presentation</vt:lpstr>
      <vt:lpstr>Framing an Interview</vt:lpstr>
      <vt:lpstr>PowerPoint Presentation</vt:lpstr>
      <vt:lpstr>PowerPoint Presentation</vt:lpstr>
      <vt:lpstr>Filming &amp; Editing Elements that make up a News Package</vt:lpstr>
      <vt:lpstr>B Roll</vt:lpstr>
      <vt:lpstr>PowerPoint Presentation</vt:lpstr>
      <vt:lpstr>Narration – Voice Over</vt:lpstr>
      <vt:lpstr>Audio – Music and Nat Sound</vt:lpstr>
      <vt:lpstr>Using Lower Thirds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 and Inteviews</dc:title>
  <cp:lastModifiedBy>Emily Scales _ Staff - WakefieldHS</cp:lastModifiedBy>
  <cp:revision>4</cp:revision>
  <dcterms:modified xsi:type="dcterms:W3CDTF">2022-08-25T22:58:36Z</dcterms:modified>
</cp:coreProperties>
</file>