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  <p:sldMasterId id="2147483717" r:id="rId2"/>
    <p:sldMasterId id="2147483718" r:id="rId3"/>
    <p:sldMasterId id="2147483719" r:id="rId4"/>
    <p:sldMasterId id="2147483720" r:id="rId5"/>
    <p:sldMasterId id="2147483721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39feb7628_0_6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939feb7628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39feb7628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39feb7628_0_7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g939feb7628_0_7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39feb7628_0_6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939feb7628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939feb7628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939feb7628_0_6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939feb7628_0_6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939feb7628_0_6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Drawing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939feb7628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39feb7628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39feb7628_0_6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939feb7628_0_6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39feb7628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39feb7628_0_6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939feb7628_0_6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939feb7628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939feb7628_0_7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939feb7628_0_7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39feb7628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939feb7628_0_7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g939feb7628_0_7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939feb7628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939feb7628_0_7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939feb7628_0_7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3"/>
          </p:nvPr>
        </p:nvSpPr>
        <p:spPr>
          <a:xfrm>
            <a:off x="4648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82296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980903" y="950797"/>
            <a:ext cx="7182300" cy="323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1085851" y="1058711"/>
            <a:ext cx="6972300" cy="30261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3851910" y="950797"/>
            <a:ext cx="1440300" cy="5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8"/>
          <p:cNvGrpSpPr/>
          <p:nvPr/>
        </p:nvGrpSpPr>
        <p:grpSpPr>
          <a:xfrm>
            <a:off x="3937635" y="950797"/>
            <a:ext cx="1268775" cy="461951"/>
            <a:chOff x="5250180" y="1267730"/>
            <a:chExt cx="1691700" cy="615934"/>
          </a:xfrm>
        </p:grpSpPr>
        <p:cxnSp>
          <p:nvCxnSpPr>
            <p:cNvPr id="91" name="Google Shape;91;p18"/>
            <p:cNvCxnSpPr/>
            <p:nvPr/>
          </p:nvCxnSpPr>
          <p:spPr>
            <a:xfrm>
              <a:off x="525018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694182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5250180" y="1883664"/>
              <a:ext cx="16917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1221827" y="1683623"/>
            <a:ext cx="67002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Garamond"/>
              <a:buNone/>
              <a:defRPr sz="5100" b="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1221826" y="3511547"/>
            <a:ext cx="6702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3989070" y="1005942"/>
            <a:ext cx="1165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1221825" y="3883056"/>
            <a:ext cx="429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455190" y="3883056"/>
            <a:ext cx="1467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980903" y="950797"/>
            <a:ext cx="7182300" cy="323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1085851" y="1058711"/>
            <a:ext cx="6972300" cy="30261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3851910" y="950797"/>
            <a:ext cx="1440300" cy="5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221867" y="1706374"/>
            <a:ext cx="6700200" cy="18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Garamond"/>
              <a:buNone/>
              <a:defRPr sz="51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3937635" y="950797"/>
            <a:ext cx="1268775" cy="461951"/>
            <a:chOff x="5250180" y="1267730"/>
            <a:chExt cx="1691700" cy="615934"/>
          </a:xfrm>
        </p:grpSpPr>
        <p:cxnSp>
          <p:nvCxnSpPr>
            <p:cNvPr id="106" name="Google Shape;106;p19"/>
            <p:cNvCxnSpPr/>
            <p:nvPr/>
          </p:nvCxnSpPr>
          <p:spPr>
            <a:xfrm>
              <a:off x="525018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9"/>
            <p:cNvCxnSpPr/>
            <p:nvPr/>
          </p:nvCxnSpPr>
          <p:spPr>
            <a:xfrm>
              <a:off x="6941820" y="1267730"/>
              <a:ext cx="0" cy="61260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9"/>
            <p:cNvCxnSpPr/>
            <p:nvPr/>
          </p:nvCxnSpPr>
          <p:spPr>
            <a:xfrm>
              <a:off x="5250180" y="1883664"/>
              <a:ext cx="169170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221867" y="3511547"/>
            <a:ext cx="6704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3989070" y="1008376"/>
            <a:ext cx="11658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1221868" y="3883056"/>
            <a:ext cx="4245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6453378" y="3883056"/>
            <a:ext cx="1468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3497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846320" y="1577340"/>
            <a:ext cx="3497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802386" y="1555750"/>
            <a:ext cx="3497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802386" y="2094354"/>
            <a:ext cx="34977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3"/>
          </p:nvPr>
        </p:nvSpPr>
        <p:spPr>
          <a:xfrm>
            <a:off x="4844034" y="1555750"/>
            <a:ext cx="3497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"/>
          </p:nvPr>
        </p:nvSpPr>
        <p:spPr>
          <a:xfrm>
            <a:off x="4844034" y="2094353"/>
            <a:ext cx="34977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6089903" y="178308"/>
            <a:ext cx="2869800" cy="47868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6190995" y="281178"/>
            <a:ext cx="2667900" cy="45813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343650" y="455544"/>
            <a:ext cx="23715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 b="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514350" y="457200"/>
            <a:ext cx="51435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6343650" y="1752600"/>
            <a:ext cx="23715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4191000" y="4526280"/>
            <a:ext cx="1466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514351" y="4526280"/>
            <a:ext cx="3438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7797546" y="4526280"/>
            <a:ext cx="91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 rtl="0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6089903" y="178308"/>
            <a:ext cx="2869800" cy="4786800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171449" y="178308"/>
            <a:ext cx="5772000" cy="4786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aramond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4246753" y="4526280"/>
            <a:ext cx="15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59486" y="4526280"/>
            <a:ext cx="3441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7797546" y="4526280"/>
            <a:ext cx="918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6190995" y="281178"/>
            <a:ext cx="2667900" cy="458130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6357938" y="452628"/>
            <a:ext cx="23586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 b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6357938" y="1789938"/>
            <a:ext cx="23586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 rot="5400000">
            <a:off x="3128400" y="-750960"/>
            <a:ext cx="28872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 rot="5400000">
            <a:off x="5657850" y="1657200"/>
            <a:ext cx="39432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 rot="5400000">
            <a:off x="1686000" y="-485850"/>
            <a:ext cx="394320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980903" y="950797"/>
            <a:ext cx="7182300" cy="32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88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1085851" y="1058711"/>
            <a:ext cx="6972300" cy="302610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/>
          <p:nvPr/>
        </p:nvSpPr>
        <p:spPr>
          <a:xfrm>
            <a:off x="3851910" y="950797"/>
            <a:ext cx="1440300" cy="5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29"/>
          <p:cNvGrpSpPr/>
          <p:nvPr/>
        </p:nvGrpSpPr>
        <p:grpSpPr>
          <a:xfrm>
            <a:off x="3937635" y="950797"/>
            <a:ext cx="1268775" cy="461951"/>
            <a:chOff x="5250180" y="1267730"/>
            <a:chExt cx="1691700" cy="615934"/>
          </a:xfrm>
        </p:grpSpPr>
        <p:cxnSp>
          <p:nvCxnSpPr>
            <p:cNvPr id="183" name="Google Shape;183;p29"/>
            <p:cNvCxnSpPr/>
            <p:nvPr/>
          </p:nvCxnSpPr>
          <p:spPr>
            <a:xfrm>
              <a:off x="5250180" y="1267730"/>
              <a:ext cx="0" cy="61260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29"/>
            <p:cNvCxnSpPr/>
            <p:nvPr/>
          </p:nvCxnSpPr>
          <p:spPr>
            <a:xfrm>
              <a:off x="6941820" y="1267730"/>
              <a:ext cx="0" cy="61260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29"/>
            <p:cNvCxnSpPr/>
            <p:nvPr/>
          </p:nvCxnSpPr>
          <p:spPr>
            <a:xfrm>
              <a:off x="5250180" y="1883664"/>
              <a:ext cx="169170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6" name="Google Shape;186;p29"/>
          <p:cNvSpPr txBox="1">
            <a:spLocks noGrp="1"/>
          </p:cNvSpPr>
          <p:nvPr>
            <p:ph type="ctrTitle"/>
          </p:nvPr>
        </p:nvSpPr>
        <p:spPr>
          <a:xfrm>
            <a:off x="1221827" y="1683623"/>
            <a:ext cx="67002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100"/>
              <a:buFont typeface="Garamond"/>
              <a:buNone/>
              <a:defRPr sz="5100" b="0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1221826" y="3511547"/>
            <a:ext cx="6702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EFE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dt" idx="10"/>
          </p:nvPr>
        </p:nvSpPr>
        <p:spPr>
          <a:xfrm>
            <a:off x="3989070" y="1005942"/>
            <a:ext cx="1165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ftr" idx="11"/>
          </p:nvPr>
        </p:nvSpPr>
        <p:spPr>
          <a:xfrm>
            <a:off x="1221825" y="3883056"/>
            <a:ext cx="429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EFEFE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ldNum" idx="12"/>
          </p:nvPr>
        </p:nvSpPr>
        <p:spPr>
          <a:xfrm>
            <a:off x="6455190" y="3883056"/>
            <a:ext cx="1467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3"/>
          </p:nvPr>
        </p:nvSpPr>
        <p:spPr>
          <a:xfrm>
            <a:off x="4648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7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47"/>
          <p:cNvGrpSpPr/>
          <p:nvPr/>
        </p:nvGrpSpPr>
        <p:grpSpPr>
          <a:xfrm>
            <a:off x="0" y="0"/>
            <a:ext cx="1728788" cy="5143500"/>
            <a:chOff x="0" y="0"/>
            <a:chExt cx="2305051" cy="6858000"/>
          </a:xfrm>
        </p:grpSpPr>
        <p:sp>
          <p:nvSpPr>
            <p:cNvPr id="343" name="Google Shape;343;p47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7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7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7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7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7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49" name="Google Shape;349;p47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0" name="Google Shape;350;p47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2" name="Google Shape;352;p47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3" name="Google Shape;353;p4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7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7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6" name="Google Shape;356;p47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7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58" name="Google Shape;358;p47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7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7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61" name="Google Shape;361;p4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64" name="Google Shape;364;p47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7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66" name="Google Shape;366;p47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7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68" name="Google Shape;368;p47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7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70" name="Google Shape;370;p47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7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7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74" name="Google Shape;374;p47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75" name="Google Shape;375;p47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7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77" name="Google Shape;377;p47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78" name="Google Shape;378;p47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0" name="Google Shape;380;p47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2" name="Google Shape;382;p47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7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7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5" name="Google Shape;385;p47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7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87" name="Google Shape;387;p47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7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90" name="Google Shape;390;p47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91" name="Google Shape;391;p4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94" name="Google Shape;394;p47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396" name="Google Shape;396;p47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47"/>
          <p:cNvSpPr txBox="1">
            <a:spLocks noGrp="1"/>
          </p:cNvSpPr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subTitle" idx="1"/>
          </p:nvPr>
        </p:nvSpPr>
        <p:spPr>
          <a:xfrm>
            <a:off x="1407318" y="2701528"/>
            <a:ext cx="6593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500" cap="none">
                <a:solidFill>
                  <a:schemeClr val="lt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/>
            </a:lvl2pPr>
            <a:lvl3pPr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3pPr>
            <a:lvl4pPr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4pPr>
            <a:lvl5pPr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5pPr>
            <a:lvl6pPr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6pPr>
            <a:lvl7pPr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7pPr>
            <a:lvl8pPr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8pPr>
            <a:lvl9pPr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dt" idx="10"/>
          </p:nvPr>
        </p:nvSpPr>
        <p:spPr>
          <a:xfrm>
            <a:off x="5308133" y="40576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ftr" idx="11"/>
          </p:nvPr>
        </p:nvSpPr>
        <p:spPr>
          <a:xfrm>
            <a:off x="1407318" y="4057651"/>
            <a:ext cx="384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sldNum" idx="12"/>
          </p:nvPr>
        </p:nvSpPr>
        <p:spPr>
          <a:xfrm>
            <a:off x="7422683" y="4057649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 txBox="1">
            <a:spLocks noGrp="1"/>
          </p:cNvSpPr>
          <p:nvPr>
            <p:ph type="title"/>
          </p:nvPr>
        </p:nvSpPr>
        <p:spPr>
          <a:xfrm>
            <a:off x="856058" y="1064419"/>
            <a:ext cx="74295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856058" y="3318272"/>
            <a:ext cx="74295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4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4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48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9"/>
          <p:cNvSpPr txBox="1">
            <a:spLocks noGrp="1"/>
          </p:cNvSpPr>
          <p:nvPr>
            <p:ph type="body" idx="1"/>
          </p:nvPr>
        </p:nvSpPr>
        <p:spPr>
          <a:xfrm>
            <a:off x="856057" y="1687114"/>
            <a:ext cx="36588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49"/>
          <p:cNvSpPr txBox="1">
            <a:spLocks noGrp="1"/>
          </p:cNvSpPr>
          <p:nvPr>
            <p:ph type="body" idx="2"/>
          </p:nvPr>
        </p:nvSpPr>
        <p:spPr>
          <a:xfrm>
            <a:off x="4629150" y="1687114"/>
            <a:ext cx="36564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4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9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9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>
            <a:spLocks noGrp="1"/>
          </p:cNvSpPr>
          <p:nvPr>
            <p:ph type="title"/>
          </p:nvPr>
        </p:nvSpPr>
        <p:spPr>
          <a:xfrm>
            <a:off x="856058" y="464344"/>
            <a:ext cx="74295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0"/>
          <p:cNvSpPr txBox="1">
            <a:spLocks noGrp="1"/>
          </p:cNvSpPr>
          <p:nvPr>
            <p:ph type="body" idx="1"/>
          </p:nvPr>
        </p:nvSpPr>
        <p:spPr>
          <a:xfrm>
            <a:off x="1027514" y="1687114"/>
            <a:ext cx="348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18" name="Google Shape;418;p50"/>
          <p:cNvSpPr txBox="1">
            <a:spLocks noGrp="1"/>
          </p:cNvSpPr>
          <p:nvPr>
            <p:ph type="body" idx="2"/>
          </p:nvPr>
        </p:nvSpPr>
        <p:spPr>
          <a:xfrm>
            <a:off x="856057" y="2305048"/>
            <a:ext cx="3658800" cy="20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0"/>
          <p:cNvSpPr txBox="1">
            <a:spLocks noGrp="1"/>
          </p:cNvSpPr>
          <p:nvPr>
            <p:ph type="body" idx="3"/>
          </p:nvPr>
        </p:nvSpPr>
        <p:spPr>
          <a:xfrm>
            <a:off x="4800606" y="1687114"/>
            <a:ext cx="3485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20" name="Google Shape;420;p50"/>
          <p:cNvSpPr txBox="1">
            <a:spLocks noGrp="1"/>
          </p:cNvSpPr>
          <p:nvPr>
            <p:ph type="body" idx="4"/>
          </p:nvPr>
        </p:nvSpPr>
        <p:spPr>
          <a:xfrm>
            <a:off x="4629150" y="2305048"/>
            <a:ext cx="3656400" cy="20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5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0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0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1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2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52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2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860029" y="457201"/>
            <a:ext cx="28920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3"/>
          <p:cNvSpPr txBox="1">
            <a:spLocks noGrp="1"/>
          </p:cNvSpPr>
          <p:nvPr>
            <p:ph type="body" idx="1"/>
          </p:nvPr>
        </p:nvSpPr>
        <p:spPr>
          <a:xfrm>
            <a:off x="3867150" y="444500"/>
            <a:ext cx="4418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53"/>
          <p:cNvSpPr txBox="1">
            <a:spLocks noGrp="1"/>
          </p:cNvSpPr>
          <p:nvPr>
            <p:ph type="body" idx="2"/>
          </p:nvPr>
        </p:nvSpPr>
        <p:spPr>
          <a:xfrm>
            <a:off x="860029" y="1687114"/>
            <a:ext cx="28920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37" name="Google Shape;437;p5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3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3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44508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54"/>
          <p:cNvSpPr>
            <a:spLocks noGrp="1"/>
          </p:cNvSpPr>
          <p:nvPr>
            <p:ph type="pic" idx="2"/>
          </p:nvPr>
        </p:nvSpPr>
        <p:spPr>
          <a:xfrm>
            <a:off x="5535541" y="457201"/>
            <a:ext cx="2749800" cy="38862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43" name="Google Shape;443;p54"/>
          <p:cNvSpPr txBox="1">
            <a:spLocks noGrp="1"/>
          </p:cNvSpPr>
          <p:nvPr>
            <p:ph type="body" idx="1"/>
          </p:nvPr>
        </p:nvSpPr>
        <p:spPr>
          <a:xfrm>
            <a:off x="856057" y="1687114"/>
            <a:ext cx="44508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54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4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 txBox="1">
            <a:spLocks noGrp="1"/>
          </p:cNvSpPr>
          <p:nvPr>
            <p:ph type="title"/>
          </p:nvPr>
        </p:nvSpPr>
        <p:spPr>
          <a:xfrm>
            <a:off x="856057" y="3228498"/>
            <a:ext cx="74343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5"/>
          <p:cNvSpPr>
            <a:spLocks noGrp="1"/>
          </p:cNvSpPr>
          <p:nvPr>
            <p:ph type="pic" idx="2"/>
          </p:nvPr>
        </p:nvSpPr>
        <p:spPr>
          <a:xfrm>
            <a:off x="856058" y="454819"/>
            <a:ext cx="7434300" cy="2474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1"/>
          </p:nvPr>
        </p:nvSpPr>
        <p:spPr>
          <a:xfrm>
            <a:off x="856023" y="3843015"/>
            <a:ext cx="7433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51" name="Google Shape;451;p5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55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6"/>
          <p:cNvSpPr txBox="1">
            <a:spLocks noGrp="1"/>
          </p:cNvSpPr>
          <p:nvPr>
            <p:ph type="title"/>
          </p:nvPr>
        </p:nvSpPr>
        <p:spPr>
          <a:xfrm>
            <a:off x="856092" y="457200"/>
            <a:ext cx="74295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6"/>
          <p:cNvSpPr txBox="1">
            <a:spLocks noGrp="1"/>
          </p:cNvSpPr>
          <p:nvPr>
            <p:ph type="body" idx="1"/>
          </p:nvPr>
        </p:nvSpPr>
        <p:spPr>
          <a:xfrm>
            <a:off x="856057" y="3314699"/>
            <a:ext cx="7428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5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6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>
            <a:spLocks noGrp="1"/>
          </p:cNvSpPr>
          <p:nvPr>
            <p:ph type="title"/>
          </p:nvPr>
        </p:nvSpPr>
        <p:spPr>
          <a:xfrm>
            <a:off x="1084659" y="457199"/>
            <a:ext cx="6977100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7"/>
          <p:cNvSpPr txBox="1">
            <a:spLocks noGrp="1"/>
          </p:cNvSpPr>
          <p:nvPr>
            <p:ph type="body" idx="1"/>
          </p:nvPr>
        </p:nvSpPr>
        <p:spPr>
          <a:xfrm>
            <a:off x="1290483" y="2524168"/>
            <a:ext cx="6564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63" name="Google Shape;463;p57"/>
          <p:cNvSpPr txBox="1">
            <a:spLocks noGrp="1"/>
          </p:cNvSpPr>
          <p:nvPr>
            <p:ph type="body" idx="2"/>
          </p:nvPr>
        </p:nvSpPr>
        <p:spPr>
          <a:xfrm>
            <a:off x="856058" y="3232439"/>
            <a:ext cx="74295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64" name="Google Shape;464;p5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7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7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57"/>
          <p:cNvSpPr txBox="1"/>
          <p:nvPr/>
        </p:nvSpPr>
        <p:spPr>
          <a:xfrm>
            <a:off x="677634" y="549295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100"/>
          </a:p>
        </p:txBody>
      </p:sp>
      <p:sp>
        <p:nvSpPr>
          <p:cNvPr id="468" name="Google Shape;468;p57"/>
          <p:cNvSpPr txBox="1"/>
          <p:nvPr/>
        </p:nvSpPr>
        <p:spPr>
          <a:xfrm>
            <a:off x="7903028" y="207372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856057" y="1600531"/>
            <a:ext cx="74295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856023" y="3493241"/>
            <a:ext cx="7428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472" name="Google Shape;472;p5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58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59"/>
          <p:cNvSpPr txBox="1">
            <a:spLocks noGrp="1"/>
          </p:cNvSpPr>
          <p:nvPr>
            <p:ph type="body" idx="1"/>
          </p:nvPr>
        </p:nvSpPr>
        <p:spPr>
          <a:xfrm>
            <a:off x="856057" y="2005847"/>
            <a:ext cx="2397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78" name="Google Shape;478;p59"/>
          <p:cNvSpPr txBox="1">
            <a:spLocks noGrp="1"/>
          </p:cNvSpPr>
          <p:nvPr>
            <p:ph type="body" idx="2"/>
          </p:nvPr>
        </p:nvSpPr>
        <p:spPr>
          <a:xfrm>
            <a:off x="845938" y="2520197"/>
            <a:ext cx="24066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79" name="Google Shape;479;p59"/>
          <p:cNvSpPr txBox="1">
            <a:spLocks noGrp="1"/>
          </p:cNvSpPr>
          <p:nvPr>
            <p:ph type="body" idx="3"/>
          </p:nvPr>
        </p:nvSpPr>
        <p:spPr>
          <a:xfrm>
            <a:off x="3386075" y="2008226"/>
            <a:ext cx="2388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80" name="Google Shape;480;p59"/>
          <p:cNvSpPr txBox="1">
            <a:spLocks noGrp="1"/>
          </p:cNvSpPr>
          <p:nvPr>
            <p:ph type="body" idx="4"/>
          </p:nvPr>
        </p:nvSpPr>
        <p:spPr>
          <a:xfrm>
            <a:off x="3378160" y="2522576"/>
            <a:ext cx="23970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81" name="Google Shape;481;p59"/>
          <p:cNvSpPr txBox="1">
            <a:spLocks noGrp="1"/>
          </p:cNvSpPr>
          <p:nvPr>
            <p:ph type="body" idx="5"/>
          </p:nvPr>
        </p:nvSpPr>
        <p:spPr>
          <a:xfrm>
            <a:off x="5889332" y="2005847"/>
            <a:ext cx="2396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82" name="Google Shape;482;p59"/>
          <p:cNvSpPr txBox="1">
            <a:spLocks noGrp="1"/>
          </p:cNvSpPr>
          <p:nvPr>
            <p:ph type="body" idx="6"/>
          </p:nvPr>
        </p:nvSpPr>
        <p:spPr>
          <a:xfrm>
            <a:off x="5889332" y="2520197"/>
            <a:ext cx="23961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59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9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>
            <a:spLocks noGrp="1"/>
          </p:cNvSpPr>
          <p:nvPr>
            <p:ph type="title"/>
          </p:nvPr>
        </p:nvSpPr>
        <p:spPr>
          <a:xfrm>
            <a:off x="856058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60"/>
          <p:cNvSpPr txBox="1">
            <a:spLocks noGrp="1"/>
          </p:cNvSpPr>
          <p:nvPr>
            <p:ph type="body" idx="1"/>
          </p:nvPr>
        </p:nvSpPr>
        <p:spPr>
          <a:xfrm>
            <a:off x="856060" y="3303447"/>
            <a:ext cx="2396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89" name="Google Shape;489;p60"/>
          <p:cNvSpPr>
            <a:spLocks noGrp="1"/>
          </p:cNvSpPr>
          <p:nvPr>
            <p:ph type="pic" idx="2"/>
          </p:nvPr>
        </p:nvSpPr>
        <p:spPr>
          <a:xfrm>
            <a:off x="856060" y="2000249"/>
            <a:ext cx="23964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body" idx="3"/>
          </p:nvPr>
        </p:nvSpPr>
        <p:spPr>
          <a:xfrm>
            <a:off x="856060" y="3735643"/>
            <a:ext cx="23964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body" idx="4"/>
          </p:nvPr>
        </p:nvSpPr>
        <p:spPr>
          <a:xfrm>
            <a:off x="3366790" y="3303447"/>
            <a:ext cx="2400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92" name="Google Shape;492;p60"/>
          <p:cNvSpPr>
            <a:spLocks noGrp="1"/>
          </p:cNvSpPr>
          <p:nvPr>
            <p:ph type="pic" idx="5"/>
          </p:nvPr>
        </p:nvSpPr>
        <p:spPr>
          <a:xfrm>
            <a:off x="3366790" y="2000249"/>
            <a:ext cx="2399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3" name="Google Shape;493;p60"/>
          <p:cNvSpPr txBox="1">
            <a:spLocks noGrp="1"/>
          </p:cNvSpPr>
          <p:nvPr>
            <p:ph type="body" idx="6"/>
          </p:nvPr>
        </p:nvSpPr>
        <p:spPr>
          <a:xfrm>
            <a:off x="3365695" y="3735643"/>
            <a:ext cx="24003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94" name="Google Shape;494;p60"/>
          <p:cNvSpPr txBox="1">
            <a:spLocks noGrp="1"/>
          </p:cNvSpPr>
          <p:nvPr>
            <p:ph type="body" idx="7"/>
          </p:nvPr>
        </p:nvSpPr>
        <p:spPr>
          <a:xfrm>
            <a:off x="5889425" y="3303446"/>
            <a:ext cx="2393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495" name="Google Shape;495;p60"/>
          <p:cNvSpPr>
            <a:spLocks noGrp="1"/>
          </p:cNvSpPr>
          <p:nvPr>
            <p:ph type="pic" idx="8"/>
          </p:nvPr>
        </p:nvSpPr>
        <p:spPr>
          <a:xfrm>
            <a:off x="5889332" y="2000249"/>
            <a:ext cx="2396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6" name="Google Shape;496;p60"/>
          <p:cNvSpPr txBox="1">
            <a:spLocks noGrp="1"/>
          </p:cNvSpPr>
          <p:nvPr>
            <p:ph type="body" idx="9"/>
          </p:nvPr>
        </p:nvSpPr>
        <p:spPr>
          <a:xfrm>
            <a:off x="5889332" y="3735640"/>
            <a:ext cx="23961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497" name="Google Shape;497;p6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60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60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1"/>
          <p:cNvSpPr txBox="1">
            <a:spLocks noGrp="1"/>
          </p:cNvSpPr>
          <p:nvPr>
            <p:ph type="body" idx="1"/>
          </p:nvPr>
        </p:nvSpPr>
        <p:spPr>
          <a:xfrm rot="5400000">
            <a:off x="3242558" y="-699385"/>
            <a:ext cx="26565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6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6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"/>
          <p:cNvSpPr txBox="1">
            <a:spLocks noGrp="1"/>
          </p:cNvSpPr>
          <p:nvPr>
            <p:ph type="title"/>
          </p:nvPr>
        </p:nvSpPr>
        <p:spPr>
          <a:xfrm rot="5400000">
            <a:off x="5590658" y="1648499"/>
            <a:ext cx="38862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2"/>
          <p:cNvSpPr txBox="1">
            <a:spLocks noGrp="1"/>
          </p:cNvSpPr>
          <p:nvPr>
            <p:ph type="body" idx="1"/>
          </p:nvPr>
        </p:nvSpPr>
        <p:spPr>
          <a:xfrm rot="5400000">
            <a:off x="1818600" y="-505501"/>
            <a:ext cx="3886200" cy="5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62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2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62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8" name="Google Shape;518;p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9" name="Google Shape;51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2" name="Google Shape;522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6" name="Google Shape;52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0" name="Google Shape;530;p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1" name="Google Shape;531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7" name="Google Shape;537;p6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8" name="Google Shape;538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1" name="Google Shape;54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5" name="Google Shape;545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6" name="Google Shape;546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7" name="Google Shape;54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0" name="Google Shape;550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76022" y="178308"/>
            <a:ext cx="8791800" cy="47868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78892" y="281178"/>
            <a:ext cx="8586300" cy="4581300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  <a:defRPr sz="3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176022" y="178308"/>
            <a:ext cx="8791800" cy="47868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278892" y="281178"/>
            <a:ext cx="8586300" cy="458130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Garamond"/>
              <a:buNone/>
              <a:defRPr sz="3600" b="1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5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45"/>
          <p:cNvGrpSpPr/>
          <p:nvPr/>
        </p:nvGrpSpPr>
        <p:grpSpPr>
          <a:xfrm>
            <a:off x="-10716" y="0"/>
            <a:ext cx="9040416" cy="5143500"/>
            <a:chOff x="-14288" y="0"/>
            <a:chExt cx="12053888" cy="6858000"/>
          </a:xfrm>
        </p:grpSpPr>
        <p:grpSp>
          <p:nvGrpSpPr>
            <p:cNvPr id="290" name="Google Shape;290;p45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291" name="Google Shape;291;p45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295" name="Google Shape;295;p4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297" name="Google Shape;297;p4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298" name="Google Shape;298;p4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01" name="Google Shape;301;p4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2" name="Google Shape;302;p4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303" name="Google Shape;303;p4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04" name="Google Shape;304;p4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05" name="Google Shape;305;p4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06" name="Google Shape;306;p4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5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09" name="Google Shape;309;p4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11" name="Google Shape;311;p4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13" name="Google Shape;313;p4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14" name="Google Shape;314;p4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17" name="Google Shape;317;p4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45"/>
            <p:cNvGrpSpPr/>
            <p:nvPr/>
          </p:nvGrpSpPr>
          <p:grpSpPr>
            <a:xfrm>
              <a:off x="11364912" y="0"/>
              <a:ext cx="674688" cy="6848475"/>
              <a:chOff x="11364912" y="0"/>
              <a:chExt cx="674688" cy="6848475"/>
            </a:xfrm>
          </p:grpSpPr>
          <p:sp>
            <p:nvSpPr>
              <p:cNvPr id="319" name="Google Shape;319;p4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20" name="Google Shape;320;p4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23" name="Google Shape;323;p4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25" name="Google Shape;325;p4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327" name="Google Shape;327;p4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5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746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ldNum" idx="12"/>
          </p:nvPr>
        </p:nvSpPr>
        <p:spPr>
          <a:xfrm>
            <a:off x="7707241" y="4412455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oYW5kRHJhd2luZyIsInNsaWRlSWQiOiJwNDMiLCJjb250ZW50SW5zdGFuY2VJZCI6IjFkVlJkWFRGaEhKVnFDZUpCb1JVZ2VQYjhJZlc3ZmFxb085ZktKWmlvbzFVLzA2ZDA0NDM0LWU5ZDctNDlhYi04MTQxLWY5NWNkMmFjYWYwMCJ9pearId=magic-pear-metadata-identifi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U5IiwiY29udGVudEluc3RhbmNlSWQiOiIxZFZSZFhURmhISlZxQ2VKQm9SVWdlUGI4SWZXN2ZhcW9POWZLSlppb28xVS9mNTNmNmVkNC02ZTI4LTQ3NTktOTE1Yi03ZDcyYTYxOTU4MDAifQ==pearId=magic-pear-metadata-identifi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RyYWdnYWJsZSIsInNsaWRlSWQiOiJwNDUiLCJjb250ZW50SW5zdGFuY2VJZCI6IjFkVlJkWFRGaEhKVnFDZUpCb1JVZ2VQYjhJZlc3ZmFxb085ZktKWmlvbzFVLzFiOGYzNjQ1LWU3ZTEtNGY3YS1hM2I4LTYxOTYyYzEyMjVhYiJ9pearId=magic-pear-metadata-identifi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oYW5kRHJhd2luZyIsInNsaWRlSWQiOiJnOTM5MjAwNzRjOV8wXzM1IiwiY29udGVudEluc3RhbmNlSWQiOiIxZFZSZFhURmhISlZxQ2VKQm9SVWdlUGI4SWZXN2ZhcW9POWZLSlppb28xVS9mZjQ4YzEwMy0wNTViLTQyNzYtOTgwYy0zN2UxMjcxZTk0YTYifQ==pearId=magic-pear-metadata-identifi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oYW5kRHJhd2luZyIsInNsaWRlSWQiOiJwNDgiLCJjb250ZW50SW5zdGFuY2VJZCI6IjFkVlJkWFRGaEhKVnFDZUpCb1JVZ2VQYjhJZlc3ZmFxb085ZktKWmlvbzFVL2FkZDllOWUwLWY3ZjctNDQ0MS1iZGJiLTUzYzA5YzkxZmU4ZSJ9pearId=magic-pear-metadata-identifi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AxIiwiY29udGVudEluc3RhbmNlSWQiOiIxZFZSZFhURmhISlZxQ2VKQm9SVWdlUGI4SWZXN2ZhcW9POWZLSlppb28xVS9kZTNhMTkwNS04NTJjLTRhOTktYmYxMC1mMzNkNzM2ZDljZWMifQ==pearId=magic-pear-metadata-identifi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A3IiwiY29udGVudEluc3RhbmNlSWQiOiIxZFZSZFhURmhISlZxQ2VKQm9SVWdlUGI4SWZXN2ZhcW9POWZLSlppb28xVS85NTAwZGRkNS1jMDFiLTRlY2MtOTliYi0yMTNkMjliYjVlZTEifQ==pearId=magic-pear-metadata-identif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EzIiwiY29udGVudEluc3RhbmNlSWQiOiIxZFZSZFhURmhISlZxQ2VKQm9SVWdlUGI4SWZXN2ZhcW9POWZLSlppb28xVS9hNjUzOGFlMS0xNWY3LTRmZmQtODljZi0yMGMyODVkOTkwNTUifQ==pearId=magic-pear-metadata-identifi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E5IiwiY29udGVudEluc3RhbmNlSWQiOiIxZFZSZFhURmhISlZxQ2VKQm9SVWdlUGI4SWZXN2ZhcW9POWZLSlppb28xVS83MmY1ZmQ0MC0xOGNiLTQ0NzgtYmVkZC1lZmI2NGNhOWU3MjkifQ==pearId=magic-pear-metadata-identifi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dontchangethislink.peardeckmagic.zone?eyJ0eXBlIjoiZ29vZ2xlLXNsaWRlcy1hZGRvbi1yZXNwb25zZS1mb290ZXIiLCJsYXN0RWRpdGVkQnkiOiIxMTIyNjM2NjIzNTYyOTY3NDEzNzYiLCJwcmVzZW50YXRpb25JZCI6IjFkVlJkWFRGaEhKVnFDZUpCb1JVZ2VQYjhJZlc3ZmFxb085ZktKWmlvbzFVIiwiY29udGVudElkIjoiY3VzdG9tLXJlc3BvbnNlLWZyZWVSZXNwb25zZS10ZXh0Iiwic2xpZGVJZCI6Imc5NjE5MGM5ZjU2XzBfMTI1IiwiY29udGVudEluc3RhbmNlSWQiOiIxZFZSZFhURmhISlZxQ2VKQm9SVWdlUGI4SWZXN2ZhcW9POWZLSlppb28xVS83ZGVlOGIzYy1mNWU4LTRhMWEtOTkzOS00NmMxMGE0Yzg4MGE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2" name="Google Shape;562;p75"/>
          <p:cNvSpPr/>
          <p:nvPr/>
        </p:nvSpPr>
        <p:spPr>
          <a:xfrm>
            <a:off x="176022" y="178308"/>
            <a:ext cx="8791800" cy="4786800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5"/>
          <p:cNvSpPr/>
          <p:nvPr/>
        </p:nvSpPr>
        <p:spPr>
          <a:xfrm>
            <a:off x="278892" y="281178"/>
            <a:ext cx="8586300" cy="4581300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5"/>
          <p:cNvSpPr/>
          <p:nvPr/>
        </p:nvSpPr>
        <p:spPr>
          <a:xfrm>
            <a:off x="0" y="0"/>
            <a:ext cx="9144000" cy="51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5" name="Google Shape;565;p75"/>
          <p:cNvSpPr/>
          <p:nvPr/>
        </p:nvSpPr>
        <p:spPr>
          <a:xfrm>
            <a:off x="176022" y="178308"/>
            <a:ext cx="8791800" cy="478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6" name="Google Shape;566;p75" descr="rule-of-thirds-af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467" y="482600"/>
            <a:ext cx="5571066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5"/>
          <p:cNvSpPr/>
          <p:nvPr/>
        </p:nvSpPr>
        <p:spPr>
          <a:xfrm>
            <a:off x="278892" y="281178"/>
            <a:ext cx="8586300" cy="458130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5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5"/>
          <p:cNvSpPr txBox="1"/>
          <p:nvPr/>
        </p:nvSpPr>
        <p:spPr>
          <a:xfrm>
            <a:off x="375056" y="557213"/>
            <a:ext cx="12537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Circle the areas our eyes are drawn to first</a:t>
            </a:r>
            <a:endParaRPr sz="2200" dirty="0">
              <a:solidFill>
                <a:srgbClr val="FFFFFF"/>
              </a:solidFill>
              <a:latin typeface="Calibri" panose="020F0502020204030204" pitchFamily="34" charset="0"/>
              <a:ea typeface="Garamond"/>
              <a:cs typeface="Calibri" panose="020F0502020204030204" pitchFamily="34" charset="0"/>
              <a:sym typeface="Garamond"/>
            </a:endParaRPr>
          </a:p>
        </p:txBody>
      </p:sp>
      <p:sp>
        <p:nvSpPr>
          <p:cNvPr id="570" name="Google Shape;570;p75"/>
          <p:cNvSpPr/>
          <p:nvPr/>
        </p:nvSpPr>
        <p:spPr>
          <a:xfrm>
            <a:off x="3222563" y="1508438"/>
            <a:ext cx="1026300" cy="7788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5"/>
          <p:cNvSpPr/>
          <p:nvPr/>
        </p:nvSpPr>
        <p:spPr>
          <a:xfrm>
            <a:off x="5163731" y="3103406"/>
            <a:ext cx="853200" cy="7143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9" name="Google Shape;66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6"/>
            <a:ext cx="9144001" cy="5147286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4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4"/>
          <p:cNvSpPr txBox="1"/>
          <p:nvPr/>
        </p:nvSpPr>
        <p:spPr>
          <a:xfrm>
            <a:off x="564263" y="556388"/>
            <a:ext cx="2683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Too much </a:t>
            </a:r>
            <a:r>
              <a:rPr lang="e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Noseroom</a:t>
            </a: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 or look space.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Calibri" panose="020F0502020204030204" pitchFamily="34" charset="0"/>
                <a:cs typeface="Calibri" panose="020F0502020204030204" pitchFamily="34" charset="0"/>
              </a:rPr>
              <a:t>Person is cut off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7" name="Google Shape;577;p76"/>
          <p:cNvSpPr/>
          <p:nvPr/>
        </p:nvSpPr>
        <p:spPr>
          <a:xfrm>
            <a:off x="176022" y="178308"/>
            <a:ext cx="8791800" cy="47868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76"/>
          <p:cNvSpPr/>
          <p:nvPr/>
        </p:nvSpPr>
        <p:spPr>
          <a:xfrm>
            <a:off x="278892" y="281178"/>
            <a:ext cx="8586300" cy="458130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80" name="Google Shape;580;p76" descr="00H9Wj-30945284"/>
          <p:cNvPicPr preferRelativeResize="0"/>
          <p:nvPr/>
        </p:nvPicPr>
        <p:blipFill rotWithShape="1">
          <a:blip r:embed="rId3">
            <a:alphaModFix/>
          </a:blip>
          <a:srcRect r="1883" b="2978"/>
          <a:stretch/>
        </p:blipFill>
        <p:spPr>
          <a:xfrm>
            <a:off x="1336373" y="0"/>
            <a:ext cx="6471254" cy="51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6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76"/>
          <p:cNvSpPr txBox="1"/>
          <p:nvPr/>
        </p:nvSpPr>
        <p:spPr>
          <a:xfrm>
            <a:off x="150019" y="417919"/>
            <a:ext cx="1080000" cy="3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ea typeface="Garamond"/>
                <a:cs typeface="Calibri" panose="020F0502020204030204" pitchFamily="34" charset="0"/>
                <a:sym typeface="Garamond"/>
              </a:rPr>
              <a:t>Where are our eyes drawn to on this image?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Garamond"/>
              <a:cs typeface="Calibri" panose="020F0502020204030204" pitchFamily="34" charset="0"/>
              <a:sym typeface="Garamond"/>
            </a:endParaRPr>
          </a:p>
        </p:txBody>
      </p:sp>
      <p:sp>
        <p:nvSpPr>
          <p:cNvPr id="583" name="Google Shape;583;p76"/>
          <p:cNvSpPr/>
          <p:nvPr/>
        </p:nvSpPr>
        <p:spPr>
          <a:xfrm>
            <a:off x="5237925" y="259650"/>
            <a:ext cx="1928700" cy="15579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1" name="Google Shape;59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7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3" name="Google Shape;593;p77"/>
          <p:cNvCxnSpPr/>
          <p:nvPr/>
        </p:nvCxnSpPr>
        <p:spPr>
          <a:xfrm rot="10800000" flipH="1">
            <a:off x="1269019" y="2893181"/>
            <a:ext cx="2930400" cy="14961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77"/>
          <p:cNvCxnSpPr/>
          <p:nvPr/>
        </p:nvCxnSpPr>
        <p:spPr>
          <a:xfrm rot="10800000">
            <a:off x="4718719" y="2843775"/>
            <a:ext cx="135900" cy="1792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77"/>
          <p:cNvCxnSpPr/>
          <p:nvPr/>
        </p:nvCxnSpPr>
        <p:spPr>
          <a:xfrm rot="10800000">
            <a:off x="5287313" y="2843681"/>
            <a:ext cx="3338400" cy="15456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78" descr="A tree in the middle of a roa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8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2" name="Google Shape;602;p78"/>
          <p:cNvCxnSpPr/>
          <p:nvPr/>
        </p:nvCxnSpPr>
        <p:spPr>
          <a:xfrm rot="10800000" flipH="1">
            <a:off x="1986131" y="3845400"/>
            <a:ext cx="2373900" cy="951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78"/>
          <p:cNvCxnSpPr/>
          <p:nvPr/>
        </p:nvCxnSpPr>
        <p:spPr>
          <a:xfrm rot="10800000">
            <a:off x="4941169" y="3919406"/>
            <a:ext cx="1557900" cy="741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1" name="Google Shape;61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513464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9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9"/>
          <p:cNvSpPr txBox="1"/>
          <p:nvPr/>
        </p:nvSpPr>
        <p:spPr>
          <a:xfrm>
            <a:off x="4050956" y="494569"/>
            <a:ext cx="42903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nose room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1" name="Google Shape;621;p80"/>
          <p:cNvPicPr preferRelativeResize="0"/>
          <p:nvPr/>
        </p:nvPicPr>
        <p:blipFill rotWithShape="1">
          <a:blip r:embed="rId3">
            <a:alphaModFix/>
          </a:blip>
          <a:srcRect t="15732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0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0"/>
          <p:cNvSpPr txBox="1"/>
          <p:nvPr/>
        </p:nvSpPr>
        <p:spPr>
          <a:xfrm>
            <a:off x="180038" y="1485938"/>
            <a:ext cx="2683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 following the rule of thirds</a:t>
            </a:r>
            <a:endParaRPr sz="22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 does have Symmetry</a:t>
            </a:r>
            <a:endParaRPr sz="22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4" name="Google Shape;624;p80"/>
          <p:cNvCxnSpPr/>
          <p:nvPr/>
        </p:nvCxnSpPr>
        <p:spPr>
          <a:xfrm rot="10800000" flipH="1">
            <a:off x="-329850" y="1060350"/>
            <a:ext cx="9803700" cy="4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80"/>
          <p:cNvCxnSpPr/>
          <p:nvPr/>
        </p:nvCxnSpPr>
        <p:spPr>
          <a:xfrm rot="10800000" flipH="1">
            <a:off x="-329850" y="3399700"/>
            <a:ext cx="9803700" cy="4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80"/>
          <p:cNvCxnSpPr/>
          <p:nvPr/>
        </p:nvCxnSpPr>
        <p:spPr>
          <a:xfrm flipH="1">
            <a:off x="2759325" y="-61975"/>
            <a:ext cx="37200" cy="532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80"/>
          <p:cNvCxnSpPr/>
          <p:nvPr/>
        </p:nvCxnSpPr>
        <p:spPr>
          <a:xfrm>
            <a:off x="5994175" y="-117775"/>
            <a:ext cx="12300" cy="5441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5" name="Google Shape;635;p81"/>
          <p:cNvPicPr preferRelativeResize="0"/>
          <p:nvPr/>
        </p:nvPicPr>
        <p:blipFill rotWithShape="1">
          <a:blip r:embed="rId3">
            <a:alphaModFix/>
          </a:blip>
          <a:srcRect t="15538" b="968"/>
          <a:stretch/>
        </p:blipFill>
        <p:spPr>
          <a:xfrm>
            <a:off x="-92419" y="0"/>
            <a:ext cx="92364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81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1"/>
          <p:cNvSpPr txBox="1"/>
          <p:nvPr/>
        </p:nvSpPr>
        <p:spPr>
          <a:xfrm>
            <a:off x="564263" y="556388"/>
            <a:ext cx="2683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Leading Lines</a:t>
            </a:r>
            <a:endParaRPr sz="22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5" name="Google Shape;645;p82"/>
          <p:cNvPicPr preferRelativeResize="0"/>
          <p:nvPr/>
        </p:nvPicPr>
        <p:blipFill rotWithShape="1">
          <a:blip r:embed="rId3">
            <a:alphaModFix/>
          </a:blip>
          <a:srcRect t="3516" b="12166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2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2"/>
          <p:cNvSpPr txBox="1"/>
          <p:nvPr/>
        </p:nvSpPr>
        <p:spPr>
          <a:xfrm>
            <a:off x="564263" y="556388"/>
            <a:ext cx="2683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Depth of Field</a:t>
            </a:r>
            <a:endParaRPr sz="22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5" name="Google Shape;6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7002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3">
            <a:hlinkClick r:id="rId4"/>
          </p:cNvPr>
          <p:cNvSpPr/>
          <p:nvPr/>
        </p:nvSpPr>
        <p:spPr>
          <a:xfrm>
            <a:off x="0" y="3905250"/>
            <a:ext cx="9600" cy="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83"/>
          <p:cNvSpPr txBox="1"/>
          <p:nvPr/>
        </p:nvSpPr>
        <p:spPr>
          <a:xfrm>
            <a:off x="2948925" y="147025"/>
            <a:ext cx="37188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This follows Rule of Thirds</a:t>
            </a:r>
            <a:endParaRPr sz="22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8" name="Google Shape;658;p83"/>
          <p:cNvCxnSpPr/>
          <p:nvPr/>
        </p:nvCxnSpPr>
        <p:spPr>
          <a:xfrm flipH="1">
            <a:off x="6663550" y="0"/>
            <a:ext cx="12300" cy="542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83"/>
          <p:cNvCxnSpPr/>
          <p:nvPr/>
        </p:nvCxnSpPr>
        <p:spPr>
          <a:xfrm flipH="1">
            <a:off x="2936625" y="0"/>
            <a:ext cx="12300" cy="542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83"/>
          <p:cNvCxnSpPr/>
          <p:nvPr/>
        </p:nvCxnSpPr>
        <p:spPr>
          <a:xfrm rot="10800000" flipH="1">
            <a:off x="-475475" y="1350975"/>
            <a:ext cx="10188000" cy="123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83"/>
          <p:cNvCxnSpPr/>
          <p:nvPr/>
        </p:nvCxnSpPr>
        <p:spPr>
          <a:xfrm rot="10800000" flipH="1">
            <a:off x="-409850" y="3267075"/>
            <a:ext cx="10188000" cy="123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A5A5A5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VTI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A5A5A5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Macintosh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Garamond</vt:lpstr>
      <vt:lpstr>Arial</vt:lpstr>
      <vt:lpstr>Twentieth Century</vt:lpstr>
      <vt:lpstr>Calibri</vt:lpstr>
      <vt:lpstr>Simple Light</vt:lpstr>
      <vt:lpstr>SavonVTI</vt:lpstr>
      <vt:lpstr>SavonVTI</vt:lpstr>
      <vt:lpstr>1_Office Theme</vt:lpstr>
      <vt:lpstr>Circuit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Emily Scales _ Staff - WakefieldHS</cp:lastModifiedBy>
  <cp:revision>2</cp:revision>
  <dcterms:modified xsi:type="dcterms:W3CDTF">2022-05-31T18:17:05Z</dcterms:modified>
</cp:coreProperties>
</file>