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2" r:id="rId3"/>
    <p:sldId id="323" r:id="rId4"/>
    <p:sldId id="324" r:id="rId5"/>
    <p:sldId id="325" r:id="rId6"/>
    <p:sldId id="308" r:id="rId7"/>
    <p:sldId id="309" r:id="rId8"/>
    <p:sldId id="257" r:id="rId9"/>
    <p:sldId id="280" r:id="rId10"/>
    <p:sldId id="286" r:id="rId11"/>
    <p:sldId id="328" r:id="rId12"/>
    <p:sldId id="287" r:id="rId13"/>
    <p:sldId id="288" r:id="rId14"/>
    <p:sldId id="318" r:id="rId15"/>
    <p:sldId id="321" r:id="rId16"/>
    <p:sldId id="316" r:id="rId17"/>
    <p:sldId id="319" r:id="rId18"/>
    <p:sldId id="290" r:id="rId19"/>
    <p:sldId id="326" r:id="rId20"/>
    <p:sldId id="291" r:id="rId21"/>
    <p:sldId id="292" r:id="rId22"/>
    <p:sldId id="311" r:id="rId23"/>
    <p:sldId id="327" r:id="rId24"/>
    <p:sldId id="312" r:id="rId25"/>
    <p:sldId id="306" r:id="rId26"/>
    <p:sldId id="293" r:id="rId27"/>
    <p:sldId id="282" r:id="rId28"/>
    <p:sldId id="283" r:id="rId29"/>
    <p:sldId id="284" r:id="rId30"/>
    <p:sldId id="285" r:id="rId31"/>
    <p:sldId id="296" r:id="rId32"/>
    <p:sldId id="303" r:id="rId33"/>
    <p:sldId id="304" r:id="rId34"/>
    <p:sldId id="305" r:id="rId35"/>
    <p:sldId id="299" r:id="rId36"/>
    <p:sldId id="314" r:id="rId37"/>
    <p:sldId id="315" r:id="rId38"/>
    <p:sldId id="31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C03"/>
    <a:srgbClr val="E5C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4" autoAdjust="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F9DC03"/>
          </a:solidFill>
          <a:latin typeface="Albertus Extra Bold"/>
          <a:ea typeface="+mj-ea"/>
          <a:cs typeface="Albertus Extra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020" y="2130425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6600" b="1" dirty="0" smtClean="0"/>
              <a:t>Examples of Product Labeling</a:t>
            </a:r>
            <a:endParaRPr lang="en-US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8224" y="388620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n-US" sz="4800" b="1" dirty="0" smtClean="0"/>
              <a:t>Mix of Items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 Containers </a:t>
            </a:r>
            <a:endParaRPr lang="en-US" dirty="0"/>
          </a:p>
        </p:txBody>
      </p:sp>
      <p:pic>
        <p:nvPicPr>
          <p:cNvPr id="4" name="Picture 3" descr="6a00d8345250f069e20120a65144b6970c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54" y="1604404"/>
            <a:ext cx="7892683" cy="4646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 Containers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67" y="1368794"/>
            <a:ext cx="7696200" cy="52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7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538" y="2314222"/>
            <a:ext cx="2765129" cy="327377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New </a:t>
            </a:r>
            <a:br>
              <a:rPr lang="en-US" dirty="0" smtClean="0"/>
            </a:br>
            <a:r>
              <a:rPr lang="en-US" dirty="0" smtClean="0"/>
              <a:t>Mountain</a:t>
            </a:r>
            <a:br>
              <a:rPr lang="en-US" dirty="0" smtClean="0"/>
            </a:br>
            <a:r>
              <a:rPr lang="en-US" dirty="0" smtClean="0"/>
              <a:t>Dew</a:t>
            </a:r>
            <a:br>
              <a:rPr lang="en-US" dirty="0" smtClean="0"/>
            </a:br>
            <a:r>
              <a:rPr lang="en-US" dirty="0" smtClean="0"/>
              <a:t>Design 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mtn_d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938" y="1417638"/>
            <a:ext cx="50292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 Products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28" y="1417638"/>
            <a:ext cx="7702649" cy="4948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 Products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90" y="1319447"/>
            <a:ext cx="5852284" cy="528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9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Kleenex Packages?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117" y="1417638"/>
            <a:ext cx="5460673" cy="52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3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939" y="605143"/>
            <a:ext cx="2204454" cy="4787323"/>
          </a:xfrm>
        </p:spPr>
        <p:txBody>
          <a:bodyPr/>
          <a:lstStyle/>
          <a:p>
            <a:pPr algn="r"/>
            <a:r>
              <a:rPr lang="en-US" dirty="0" smtClean="0"/>
              <a:t>Perfume Bottle and Box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032" y="152871"/>
            <a:ext cx="4817499" cy="64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1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Attention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2146300"/>
            <a:ext cx="69850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5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1" y="898652"/>
            <a:ext cx="4356100" cy="1946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cleaver box </a:t>
            </a:r>
            <a:br>
              <a:rPr lang="en-US" dirty="0" smtClean="0"/>
            </a:br>
            <a:r>
              <a:rPr lang="en-US" dirty="0" smtClean="0"/>
              <a:t>design for cookies,</a:t>
            </a:r>
            <a:br>
              <a:rPr lang="en-US" dirty="0" smtClean="0"/>
            </a:br>
            <a:r>
              <a:rPr lang="en-US" dirty="0" smtClean="0"/>
              <a:t>but there are issues with this design.</a:t>
            </a:r>
            <a:br>
              <a:rPr lang="en-US" dirty="0" smtClean="0"/>
            </a:br>
            <a:r>
              <a:rPr lang="en-US" dirty="0" smtClean="0"/>
              <a:t>What are they?</a:t>
            </a:r>
            <a:endParaRPr lang="en-US" dirty="0"/>
          </a:p>
        </p:txBody>
      </p:sp>
      <p:pic>
        <p:nvPicPr>
          <p:cNvPr id="6" name="Picture 5" descr="6a00d8345250f069e20111688a3062970c-55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29278"/>
            <a:ext cx="4235953" cy="4406414"/>
          </a:xfrm>
          <a:prstGeom prst="rect">
            <a:avLst/>
          </a:prstGeom>
        </p:spPr>
      </p:pic>
      <p:pic>
        <p:nvPicPr>
          <p:cNvPr id="7" name="Picture 6" descr="6a00d8345250f069e20111688a2ce1970c-550w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502152"/>
            <a:ext cx="5029200" cy="3355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576" y="757081"/>
            <a:ext cx="2422775" cy="49454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Just because you can</a:t>
            </a:r>
            <a:br>
              <a:rPr lang="en-US" dirty="0" smtClean="0"/>
            </a:br>
            <a:r>
              <a:rPr lang="en-US" dirty="0" smtClean="0"/>
              <a:t>design something does not mean you should!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822" y="0"/>
            <a:ext cx="6263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2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 Packaging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17638"/>
            <a:ext cx="7620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9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964" y="7403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Cookie Canister Designs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 descr="6a00d8345250f069e20112791a53bf28a4-55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08" y="1417638"/>
            <a:ext cx="6930487" cy="4548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311" y="867300"/>
            <a:ext cx="8229600" cy="1143000"/>
          </a:xfrm>
        </p:spPr>
        <p:txBody>
          <a:bodyPr/>
          <a:lstStyle/>
          <a:p>
            <a:r>
              <a:rPr lang="en-US" dirty="0" smtClean="0"/>
              <a:t>Vegetable Boxes</a:t>
            </a:r>
            <a:endParaRPr lang="en-US" dirty="0"/>
          </a:p>
        </p:txBody>
      </p:sp>
      <p:pic>
        <p:nvPicPr>
          <p:cNvPr id="8" name="Picture 7" descr="6a00d8345250f069e20112791a56a228a4-55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61" y="1899694"/>
            <a:ext cx="6788737" cy="4455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77" y="0"/>
            <a:ext cx="5623474" cy="2269327"/>
          </a:xfrm>
        </p:spPr>
        <p:txBody>
          <a:bodyPr>
            <a:normAutofit/>
          </a:bodyPr>
          <a:lstStyle/>
          <a:p>
            <a:r>
              <a:rPr lang="en-US" dirty="0" smtClean="0"/>
              <a:t>Sorbet Containers</a:t>
            </a:r>
            <a:br>
              <a:rPr lang="en-US" dirty="0" smtClean="0"/>
            </a:br>
            <a:r>
              <a:rPr lang="en-US" dirty="0" smtClean="0"/>
              <a:t>With a Twist</a:t>
            </a:r>
            <a:endParaRPr lang="en-US" dirty="0"/>
          </a:p>
        </p:txBody>
      </p:sp>
      <p:pic>
        <p:nvPicPr>
          <p:cNvPr id="4" name="Picture 3" descr="Frozen Yogurt Pi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241" y="1221099"/>
            <a:ext cx="4703759" cy="5244691"/>
          </a:xfrm>
          <a:prstGeom prst="rect">
            <a:avLst/>
          </a:prstGeom>
        </p:spPr>
      </p:pic>
      <p:pic>
        <p:nvPicPr>
          <p:cNvPr id="5" name="Picture 4" descr="Frozen Yogurt R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01827"/>
            <a:ext cx="4445000" cy="4956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82" y="467854"/>
            <a:ext cx="3973689" cy="3856756"/>
          </a:xfrm>
        </p:spPr>
        <p:txBody>
          <a:bodyPr>
            <a:normAutofit/>
          </a:bodyPr>
          <a:lstStyle/>
          <a:p>
            <a:r>
              <a:rPr lang="en-US" dirty="0" smtClean="0"/>
              <a:t>Gelato</a:t>
            </a:r>
            <a:br>
              <a:rPr lang="en-US" dirty="0" smtClean="0"/>
            </a:br>
            <a:r>
              <a:rPr lang="en-US" dirty="0" smtClean="0"/>
              <a:t>Containers</a:t>
            </a:r>
            <a:br>
              <a:rPr lang="en-US" dirty="0" smtClean="0"/>
            </a:br>
            <a:r>
              <a:rPr lang="en-US" dirty="0" smtClean="0"/>
              <a:t>With a </a:t>
            </a:r>
            <a:br>
              <a:rPr lang="en-US" dirty="0" smtClean="0"/>
            </a:br>
            <a:r>
              <a:rPr lang="en-US" dirty="0" smtClean="0"/>
              <a:t>Twist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004" y="151924"/>
            <a:ext cx="5797106" cy="646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3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12" y="733779"/>
            <a:ext cx="3225800" cy="2963333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Perfume</a:t>
            </a:r>
            <a:br>
              <a:rPr lang="en-US" dirty="0" smtClean="0"/>
            </a:br>
            <a:r>
              <a:rPr lang="en-US" dirty="0" smtClean="0"/>
              <a:t>Packages</a:t>
            </a:r>
            <a:endParaRPr lang="en-US" dirty="0"/>
          </a:p>
        </p:txBody>
      </p:sp>
      <p:pic>
        <p:nvPicPr>
          <p:cNvPr id="4" name="Picture 3" descr="Perfume contains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0" y="-402696"/>
            <a:ext cx="5461000" cy="3640667"/>
          </a:xfrm>
          <a:prstGeom prst="rect">
            <a:avLst/>
          </a:prstGeom>
        </p:spPr>
      </p:pic>
      <p:pic>
        <p:nvPicPr>
          <p:cNvPr id="5" name="Picture 4" descr="Perfume contains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3333"/>
            <a:ext cx="5842001" cy="3894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4029" cy="2163838"/>
          </a:xfrm>
        </p:spPr>
        <p:txBody>
          <a:bodyPr>
            <a:normAutofit/>
          </a:bodyPr>
          <a:lstStyle/>
          <a:p>
            <a:r>
              <a:rPr lang="en-US" dirty="0" smtClean="0"/>
              <a:t>Variations on Themes for Different Products</a:t>
            </a:r>
            <a:endParaRPr lang="en-US" dirty="0"/>
          </a:p>
        </p:txBody>
      </p:sp>
      <p:pic>
        <p:nvPicPr>
          <p:cNvPr id="4" name="Picture 3" descr="Picture 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034" y="2633311"/>
            <a:ext cx="3868316" cy="4014290"/>
          </a:xfrm>
          <a:prstGeom prst="rect">
            <a:avLst/>
          </a:prstGeom>
        </p:spPr>
      </p:pic>
      <p:pic>
        <p:nvPicPr>
          <p:cNvPr id="5" name="Picture 4" descr="Picture 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10" y="2103164"/>
            <a:ext cx="5004345" cy="3488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3992" cy="3896430"/>
          </a:xfrm>
        </p:spPr>
        <p:txBody>
          <a:bodyPr/>
          <a:lstStyle/>
          <a:p>
            <a:r>
              <a:rPr lang="en-US" dirty="0" smtClean="0"/>
              <a:t>More Tea</a:t>
            </a:r>
            <a:br>
              <a:rPr lang="en-US" dirty="0" smtClean="0"/>
            </a:br>
            <a:r>
              <a:rPr lang="en-US" dirty="0" smtClean="0"/>
              <a:t>Containers </a:t>
            </a:r>
            <a:endParaRPr lang="en-US" dirty="0"/>
          </a:p>
        </p:txBody>
      </p:sp>
      <p:pic>
        <p:nvPicPr>
          <p:cNvPr id="4" name="Picture 3" descr="6a00d8345250f069e2011168469315970c-55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7710"/>
            <a:ext cx="8401574" cy="3437008"/>
          </a:xfrm>
          <a:prstGeom prst="rect">
            <a:avLst/>
          </a:prstGeom>
        </p:spPr>
      </p:pic>
      <p:pic>
        <p:nvPicPr>
          <p:cNvPr id="5" name="Picture 4" descr="6a00d8345250f069e2011168469652970c-550w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14656"/>
            <a:ext cx="5029200" cy="347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864" y="232304"/>
            <a:ext cx="7191022" cy="1926695"/>
          </a:xfrm>
        </p:spPr>
        <p:txBody>
          <a:bodyPr>
            <a:normAutofit/>
          </a:bodyPr>
          <a:lstStyle/>
          <a:p>
            <a:r>
              <a:rPr lang="en-US" dirty="0" smtClean="0"/>
              <a:t>Modern Sophisticated Designs for Pasta Packaging</a:t>
            </a:r>
            <a:endParaRPr lang="en-US" dirty="0"/>
          </a:p>
        </p:txBody>
      </p:sp>
      <p:pic>
        <p:nvPicPr>
          <p:cNvPr id="4" name="Picture 3" descr="6a00d8345250f069e20120a6511959970c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79" y="1828966"/>
            <a:ext cx="4445746" cy="4768063"/>
          </a:xfrm>
          <a:prstGeom prst="rect">
            <a:avLst/>
          </a:prstGeom>
        </p:spPr>
      </p:pic>
      <p:pic>
        <p:nvPicPr>
          <p:cNvPr id="5" name="Picture 4" descr="6a00d8345250f069e20120a5fa563e970b-800w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56" y="1828966"/>
            <a:ext cx="4399597" cy="4768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863" y="548697"/>
            <a:ext cx="706673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of a consistent theme in beverage containers that represent the product well. How?</a:t>
            </a:r>
            <a:endParaRPr lang="en-US" dirty="0"/>
          </a:p>
        </p:txBody>
      </p:sp>
      <p:pic>
        <p:nvPicPr>
          <p:cNvPr id="4" name="Picture 3" descr="6a00d8345250f069e20120a5dc9cd1970c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751" y="1978712"/>
            <a:ext cx="6564723" cy="4250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Cleaver use of an image that plays off the name</a:t>
            </a:r>
            <a:endParaRPr lang="en-US" dirty="0"/>
          </a:p>
        </p:txBody>
      </p:sp>
      <p:pic>
        <p:nvPicPr>
          <p:cNvPr id="4" name="Picture 3" descr="6a00d8345250f069e20120a5fa8dcf970b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536" y="1491358"/>
            <a:ext cx="5960701" cy="460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958" y="0"/>
            <a:ext cx="4587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1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Lotion Squeeze Containers</a:t>
            </a:r>
            <a:endParaRPr lang="en-US" dirty="0"/>
          </a:p>
        </p:txBody>
      </p:sp>
      <p:pic>
        <p:nvPicPr>
          <p:cNvPr id="5" name="Picture 4" descr="6a00d8345250f069e20105367e52aa970b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79" y="1220338"/>
            <a:ext cx="6674554" cy="4997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753" y="683857"/>
            <a:ext cx="8229600" cy="1143000"/>
          </a:xfrm>
        </p:spPr>
        <p:txBody>
          <a:bodyPr/>
          <a:lstStyle/>
          <a:p>
            <a:r>
              <a:rPr lang="en-US" dirty="0" smtClean="0"/>
              <a:t>Model Car Packaging</a:t>
            </a:r>
            <a:endParaRPr lang="en-US" dirty="0"/>
          </a:p>
        </p:txBody>
      </p:sp>
      <p:pic>
        <p:nvPicPr>
          <p:cNvPr id="4" name="Picture 3" descr="6a00d8345250f069e20120a5f40e3c970b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17" y="1667556"/>
            <a:ext cx="7526861" cy="4939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75" y="274638"/>
            <a:ext cx="2612202" cy="6583362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A concept that could be expanded to other flavors</a:t>
            </a:r>
            <a:endParaRPr lang="en-US" dirty="0"/>
          </a:p>
        </p:txBody>
      </p:sp>
      <p:pic>
        <p:nvPicPr>
          <p:cNvPr id="4" name="Picture 3" descr="6a00d8345250f069e201287656ee84970c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741" y="1465982"/>
            <a:ext cx="6401259" cy="4800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507" y="15979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Chocolate Bar Packaging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6a00d8345250f069e201287659cc97970c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10" y="2307315"/>
            <a:ext cx="5059822" cy="3997259"/>
          </a:xfrm>
          <a:prstGeom prst="rect">
            <a:avLst/>
          </a:prstGeom>
        </p:spPr>
      </p:pic>
      <p:pic>
        <p:nvPicPr>
          <p:cNvPr id="5" name="Picture 4" descr="6a00d8345250f069e201287656f699970c-800w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73" y="2307315"/>
            <a:ext cx="2999819" cy="3997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275" y="274637"/>
            <a:ext cx="3332043" cy="6250399"/>
          </a:xfrm>
        </p:spPr>
        <p:txBody>
          <a:bodyPr/>
          <a:lstStyle/>
          <a:p>
            <a:pPr algn="r"/>
            <a:r>
              <a:rPr lang="en-US" dirty="0" smtClean="0"/>
              <a:t>Olive Oil Containers</a:t>
            </a:r>
            <a:endParaRPr lang="en-US" dirty="0"/>
          </a:p>
        </p:txBody>
      </p:sp>
      <p:pic>
        <p:nvPicPr>
          <p:cNvPr id="5" name="Picture 4" descr="6a00d8345250f069e201053636d737970c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302" y="0"/>
            <a:ext cx="46600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547349" cy="6389895"/>
          </a:xfrm>
        </p:spPr>
        <p:txBody>
          <a:bodyPr>
            <a:normAutofit/>
          </a:bodyPr>
          <a:lstStyle/>
          <a:p>
            <a:r>
              <a:rPr lang="en-US" dirty="0" smtClean="0"/>
              <a:t>For Fun Only: Japanese Barcodes</a:t>
            </a:r>
            <a:endParaRPr lang="en-US" dirty="0"/>
          </a:p>
        </p:txBody>
      </p:sp>
      <p:pic>
        <p:nvPicPr>
          <p:cNvPr id="4" name="Picture 3" descr="6a00d8345250f069e20128756574da970c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906" y="433626"/>
            <a:ext cx="6058493" cy="5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547349" cy="6389895"/>
          </a:xfrm>
        </p:spPr>
        <p:txBody>
          <a:bodyPr>
            <a:normAutofit/>
          </a:bodyPr>
          <a:lstStyle/>
          <a:p>
            <a:r>
              <a:rPr lang="en-US" dirty="0" smtClean="0"/>
              <a:t>For Fun Only: Japanese Barcodes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549" y="876300"/>
            <a:ext cx="6010394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6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547349" cy="6389895"/>
          </a:xfrm>
        </p:spPr>
        <p:txBody>
          <a:bodyPr>
            <a:normAutofit/>
          </a:bodyPr>
          <a:lstStyle/>
          <a:p>
            <a:r>
              <a:rPr lang="en-US" dirty="0" smtClean="0"/>
              <a:t>For Fun Only: Japanese Barcodes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0" y="791961"/>
            <a:ext cx="5308600" cy="5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58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547349" cy="6389895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Barcode Art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00" y="533400"/>
            <a:ext cx="4233333" cy="317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0" y="3975257"/>
            <a:ext cx="5143500" cy="25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5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905" y="0"/>
            <a:ext cx="4587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0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Animal Treats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638" y="3637320"/>
            <a:ext cx="5640362" cy="3220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9017"/>
            <a:ext cx="5486633" cy="310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7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Chocolate Bars</a:t>
            </a:r>
            <a:endParaRPr lang="en-US" dirty="0"/>
          </a:p>
        </p:txBody>
      </p:sp>
      <p:pic>
        <p:nvPicPr>
          <p:cNvPr id="4" name="Picture 3" descr="Chocolate diamond side 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333"/>
            <a:ext cx="6886222" cy="5164667"/>
          </a:xfrm>
          <a:prstGeom prst="rect">
            <a:avLst/>
          </a:prstGeom>
        </p:spPr>
      </p:pic>
      <p:pic>
        <p:nvPicPr>
          <p:cNvPr id="7" name="Picture 6" descr="Chocolate diamond Mult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52" y="4527550"/>
            <a:ext cx="3902148" cy="2330450"/>
          </a:xfrm>
          <a:prstGeom prst="rect">
            <a:avLst/>
          </a:prstGeom>
        </p:spPr>
      </p:pic>
      <p:pic>
        <p:nvPicPr>
          <p:cNvPr id="8" name="Picture 7" descr="Chocolate Diamond insi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195" y="0"/>
            <a:ext cx="2906805" cy="2723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867" y="161750"/>
            <a:ext cx="8229600" cy="1143000"/>
          </a:xfrm>
        </p:spPr>
        <p:txBody>
          <a:bodyPr/>
          <a:lstStyle/>
          <a:p>
            <a:r>
              <a:rPr lang="en-US" dirty="0" smtClean="0"/>
              <a:t>Crayola Finger Paint Can Designs</a:t>
            </a:r>
            <a:endParaRPr lang="en-US" dirty="0"/>
          </a:p>
        </p:txBody>
      </p:sp>
      <p:pic>
        <p:nvPicPr>
          <p:cNvPr id="4" name="Picture 3" descr="Crayola paints sid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8461"/>
            <a:ext cx="6753529" cy="4499539"/>
          </a:xfrm>
          <a:prstGeom prst="rect">
            <a:avLst/>
          </a:prstGeom>
        </p:spPr>
      </p:pic>
      <p:pic>
        <p:nvPicPr>
          <p:cNvPr id="6" name="Picture 5" descr="Crayola lid pi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644" y="1171222"/>
            <a:ext cx="2478156" cy="2795056"/>
          </a:xfrm>
          <a:prstGeom prst="rect">
            <a:avLst/>
          </a:prstGeom>
        </p:spPr>
      </p:pic>
      <p:pic>
        <p:nvPicPr>
          <p:cNvPr id="7" name="Picture 6" descr="Crayola Green Ca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154" y="4240434"/>
            <a:ext cx="2390646" cy="2618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45" y="1996757"/>
            <a:ext cx="3903133" cy="1143000"/>
          </a:xfrm>
        </p:spPr>
        <p:txBody>
          <a:bodyPr/>
          <a:lstStyle/>
          <a:p>
            <a:r>
              <a:rPr lang="en-US" dirty="0" smtClean="0"/>
              <a:t>Soap Packages</a:t>
            </a:r>
            <a:endParaRPr lang="en-US" dirty="0"/>
          </a:p>
        </p:txBody>
      </p:sp>
      <p:pic>
        <p:nvPicPr>
          <p:cNvPr id="8" name="Picture 7" descr="6a00d8345250f069e20120a6c472aa970b-55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39757"/>
            <a:ext cx="6692391" cy="3467875"/>
          </a:xfrm>
          <a:prstGeom prst="rect">
            <a:avLst/>
          </a:prstGeom>
        </p:spPr>
      </p:pic>
      <p:pic>
        <p:nvPicPr>
          <p:cNvPr id="9" name="Picture 8" descr="6a00d8345250f069e20120a6c47322970b-550w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040" y="274638"/>
            <a:ext cx="3581400" cy="2865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Tea Packages </a:t>
            </a:r>
            <a:br>
              <a:rPr lang="en-US" dirty="0" smtClean="0"/>
            </a:br>
            <a:r>
              <a:rPr lang="en-US" dirty="0" smtClean="0"/>
              <a:t>Demonstrating Unity</a:t>
            </a:r>
            <a:endParaRPr lang="en-US" dirty="0"/>
          </a:p>
        </p:txBody>
      </p:sp>
      <p:pic>
        <p:nvPicPr>
          <p:cNvPr id="4" name="Picture 3" descr="6a00d8345250f069e20120a76cfdcb970b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44" y="2221971"/>
            <a:ext cx="5029200" cy="4048506"/>
          </a:xfrm>
          <a:prstGeom prst="rect">
            <a:avLst/>
          </a:prstGeom>
        </p:spPr>
      </p:pic>
      <p:pic>
        <p:nvPicPr>
          <p:cNvPr id="5" name="Picture 4" descr="6a00d8345250f069e20120a76cfddc970b-800w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272" y="3358802"/>
            <a:ext cx="3957531" cy="3279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139</Words>
  <Application>Microsoft Macintosh PowerPoint</Application>
  <PresentationFormat>On-screen Show (4:3)</PresentationFormat>
  <Paragraphs>39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Examples of Product Labeling</vt:lpstr>
      <vt:lpstr>Seed Packaging</vt:lpstr>
      <vt:lpstr>Cookies</vt:lpstr>
      <vt:lpstr>Cookies</vt:lpstr>
      <vt:lpstr>Animal Treats</vt:lpstr>
      <vt:lpstr>Chocolate Bars</vt:lpstr>
      <vt:lpstr>Crayola Finger Paint Can Designs</vt:lpstr>
      <vt:lpstr>Soap Packages</vt:lpstr>
      <vt:lpstr>Tea Packages  Demonstrating Unity</vt:lpstr>
      <vt:lpstr>Tea Containers </vt:lpstr>
      <vt:lpstr>Tea Containers </vt:lpstr>
      <vt:lpstr>New  Mountain Dew Design    </vt:lpstr>
      <vt:lpstr>Pet Products</vt:lpstr>
      <vt:lpstr>Pet Products</vt:lpstr>
      <vt:lpstr>Kleenex Packages?</vt:lpstr>
      <vt:lpstr>Perfume Bottle and Box</vt:lpstr>
      <vt:lpstr>Getting Attention</vt:lpstr>
      <vt:lpstr>A cleaver box  design for cookies, but there are issues with this design. What are they?</vt:lpstr>
      <vt:lpstr>Just because you can design something does not mean you should!</vt:lpstr>
      <vt:lpstr>Cookie Canister Designs </vt:lpstr>
      <vt:lpstr>Vegetable Boxes</vt:lpstr>
      <vt:lpstr>Sorbet Containers With a Twist</vt:lpstr>
      <vt:lpstr>Gelato Containers With a  Twist</vt:lpstr>
      <vt:lpstr>Perfume Packages</vt:lpstr>
      <vt:lpstr>Variations on Themes for Different Products</vt:lpstr>
      <vt:lpstr>More Tea Containers </vt:lpstr>
      <vt:lpstr>Modern Sophisticated Designs for Pasta Packaging</vt:lpstr>
      <vt:lpstr>Example of a consistent theme in beverage containers that represent the product well. How?</vt:lpstr>
      <vt:lpstr>Cleaver use of an image that plays off the name</vt:lpstr>
      <vt:lpstr>Lotion Squeeze Containers</vt:lpstr>
      <vt:lpstr>Model Car Packaging</vt:lpstr>
      <vt:lpstr>A concept that could be expanded to other flavors</vt:lpstr>
      <vt:lpstr>Chocolate Bar Packaging </vt:lpstr>
      <vt:lpstr>Olive Oil Containers</vt:lpstr>
      <vt:lpstr>For Fun Only: Japanese Barcodes</vt:lpstr>
      <vt:lpstr>For Fun Only: Japanese Barcodes</vt:lpstr>
      <vt:lpstr>For Fun Only: Japanese Barcodes</vt:lpstr>
      <vt:lpstr>Barcode Art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Examples of Product Label</dc:title>
  <dc:creator>Alice Scales</dc:creator>
  <cp:lastModifiedBy>Alice Scales</cp:lastModifiedBy>
  <cp:revision>77</cp:revision>
  <dcterms:created xsi:type="dcterms:W3CDTF">2010-01-07T18:30:26Z</dcterms:created>
  <dcterms:modified xsi:type="dcterms:W3CDTF">2015-05-31T22:06:37Z</dcterms:modified>
</cp:coreProperties>
</file>