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6" r:id="rId4"/>
    <p:sldId id="275" r:id="rId5"/>
    <p:sldId id="268" r:id="rId6"/>
    <p:sldId id="272" r:id="rId7"/>
    <p:sldId id="269" r:id="rId8"/>
    <p:sldId id="273" r:id="rId9"/>
    <p:sldId id="274" r:id="rId10"/>
    <p:sldId id="276" r:id="rId11"/>
    <p:sldId id="277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macdonald" initials="KM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77" d="100"/>
          <a:sy n="77" d="100"/>
        </p:scale>
        <p:origin x="-29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3.02 Publications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E470994E-F7EF-4025-A85E-D58CB2334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79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3.02 Publications</a:t>
            </a:r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FE84798A-6617-4C2E-9362-E985BC1F1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901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814594-A497-472C-A439-4343ED1E07E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A46691-24C8-4933-8009-851B2220EDB3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BDC55D-FB02-4EA9-857B-2C1887873C77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538237-60F3-4855-B7DC-56EC06E237A1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0A12BD-F35E-4537-9612-D5E6F4100C42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CC4CC4-E348-446D-9278-67E5FE166825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to teacher: Have students</a:t>
            </a:r>
            <a:r>
              <a:rPr lang="en-US" baseline="0" dirty="0" smtClean="0"/>
              <a:t> take a moment to find an Advertisement example in a magazine or on the web.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3.02 Publications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84798A-6617-4C2E-9362-E985BC1F16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1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For more examples of infographics, visit dailyinfographic.com.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ED02E5-14BD-41F4-93C9-2013FAFCDA75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Infographic comparing the ACT vs. SAT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96C5C0-2815-49E4-A029-B427D230DA3F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BC36F8C-FE6E-4F4F-87E4-2289E6AF7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271279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6FF7E11-8AAA-482E-A53A-FFB518B4B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37071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E73B101-D15E-4769-9E94-8596E697F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356131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685BB67-EB72-4505-9B7F-7F86323B6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374412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3852865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893DF1F-79B1-4036-9EDA-95A2CD364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377654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8607026-0AFA-4895-BB15-438B82E3D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254018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9F6015D-DD64-4CC4-8B44-9DBCF11E4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280086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4C1F68C-7022-4C17-9A11-AFEEA2FA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58138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AFBA19C-627D-4CA5-A4C1-4EF4149FE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204750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436201-3EBA-463C-82D0-C794BE0E2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146272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377F369-0ACB-42A5-B157-3A0F772E4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421434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E96929EB-F4C7-471F-A38D-89B29CF28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876800"/>
            <a:ext cx="6400800" cy="990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dirty="0" smtClean="0"/>
              <a:t>Objective 1.02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Graphic Design </a:t>
            </a:r>
            <a:r>
              <a:rPr lang="en-US" dirty="0" smtClean="0"/>
              <a:t>Layouts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Infographics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800600"/>
          </a:xfrm>
        </p:spPr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altLang="en-US" sz="3200" dirty="0"/>
              <a:t>G</a:t>
            </a:r>
            <a:r>
              <a:rPr lang="en-US" altLang="en-US" sz="3200" dirty="0" smtClean="0"/>
              <a:t>raphical representation of data or information intended to present complex information quickly and clearly</a:t>
            </a:r>
            <a:endParaRPr lang="en-US" altLang="en-US" sz="2800" dirty="0" smtClean="0"/>
          </a:p>
          <a:p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6C850DA5-C149-46C0-B899-72994BCF7BAA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269" name="Picture 2" descr="http://dailyinfographic.com/wp-content/uploads/2014/01/TheDangersofSleepDeprivation_BIG-850x19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3743325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01900BC6-3CC3-41D8-8DB7-B19C2BF99831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2293" name="Picture 2" descr="https://ci6.googleusercontent.com/proxy/OEUKKHgoNJeVAKTm1iWxP5HWcggObSLc0n5fJG4zsNC4bfE1oZXhVJrSxES9W0LbFHHOE2IL391drDXi3rKyZSTwsu_99AjxTSZhNuoZmUpSa4kxhCWHsQNl3EJjGf2EMKY=s0-d-e1-ft#http://image.email.benchprep.com/lib/fe8e1570736100747d/m/1/info-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875"/>
            <a:ext cx="42672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Business Card</a:t>
            </a:r>
          </a:p>
        </p:txBody>
      </p:sp>
      <p:sp>
        <p:nvSpPr>
          <p:cNvPr id="108548" name="Text Box 4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Contains contact information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Used to remember you or your business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Typically includes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/>
              <a:t>T</a:t>
            </a:r>
            <a:r>
              <a:rPr lang="en-US" altLang="en-US" sz="2800" dirty="0" smtClean="0"/>
              <a:t>he contact’s name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Company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Logo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Address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Telephone, cell &amp; </a:t>
            </a:r>
            <a:br>
              <a:rPr lang="en-US" altLang="en-US" sz="2800" dirty="0" smtClean="0"/>
            </a:br>
            <a:r>
              <a:rPr lang="en-US" altLang="en-US" sz="2800" dirty="0" smtClean="0"/>
              <a:t>fax numbers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Email address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Website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60A699DB-8B2A-46BB-9309-19FFC8AA339D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7" name="Picture 2" descr="https://www.seoclerks.com/pics/92544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34353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8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Letterhead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7912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3200" smtClean="0"/>
              <a:t>Company stationery containing a printed heading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3200" smtClean="0"/>
              <a:t>Usually includes 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800" smtClean="0"/>
              <a:t>The name and logo of the company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800" smtClean="0"/>
              <a:t>Address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800" smtClean="0"/>
              <a:t>Phone and fax numbers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800" smtClean="0"/>
              <a:t>Email address &amp; website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E5C9C15A-78BF-4EB3-ADD7-336B97310091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101" name="Picture 9" descr="http://www.santoramediagroup.com/wp-content/uploads/2011/07/letterhead-berm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t="8235" r="17244" b="10196"/>
          <a:stretch>
            <a:fillRect/>
          </a:stretch>
        </p:blipFill>
        <p:spPr bwMode="auto">
          <a:xfrm>
            <a:off x="5029200" y="1752600"/>
            <a:ext cx="3300413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Remember Consistency?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The color scheme and graphics of the business card and letterhead should match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28367497-E88B-495C-A54F-A29731A8B896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125" name="Picture 2" descr="http://205.134.238.37/~conollyp/diyFiles/Letterhead_webset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1725"/>
            <a:ext cx="69342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Flyer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3200" dirty="0"/>
              <a:t>O</a:t>
            </a:r>
            <a:r>
              <a:rPr lang="en-US" altLang="en-US" sz="3200" dirty="0" smtClean="0"/>
              <a:t>ne-page document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3200" dirty="0"/>
              <a:t>U</a:t>
            </a:r>
            <a:r>
              <a:rPr lang="en-US" altLang="en-US" sz="3200" dirty="0" smtClean="0"/>
              <a:t>sed to inform or advertise a one-time event 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3DFFFD8D-3567-41F0-A344-AE16B662D876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149" name="Picture 9" descr="http://nopetstorepuppies.com/sites/nopetstorepuppies.com/files/inlineimages/puppy_mill_fly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26670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http://0.tqn.com/d/office/1/0/p/9/-/-/General-Summer-Event-Flyer-Announcement-Template-for-Microsoft-Wo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2989263"/>
            <a:ext cx="2743200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Brochure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3200" smtClean="0"/>
              <a:t>Used to advertise or provide information more long-term than a flyer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3200" smtClean="0"/>
              <a:t>Printed on higher grade paper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3200" smtClean="0"/>
              <a:t>May be printed front and back, bi-fold or tri-fold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C8881EFE-5A97-4FEB-A5D8-979D73C7AE07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7173" name="Picture 9" descr="https://encrypted-tbn1.gstatic.com/images?q=tbn:ANd9GcTC60nVT0WvNuWnqNysU-VXfgYaoShOnDGAkVmVAjnutRVuyx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5"/>
          <a:stretch>
            <a:fillRect/>
          </a:stretch>
        </p:blipFill>
        <p:spPr bwMode="auto">
          <a:xfrm>
            <a:off x="3389313" y="4208463"/>
            <a:ext cx="36210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3886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Newsletter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idx="1"/>
          </p:nvPr>
        </p:nvSpPr>
        <p:spPr>
          <a:xfrm>
            <a:off x="320675" y="1600200"/>
            <a:ext cx="4267200" cy="4800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altLang="en-US" sz="3600" dirty="0"/>
              <a:t>D</a:t>
            </a:r>
            <a:r>
              <a:rPr lang="en-US" altLang="en-US" sz="3600" dirty="0" smtClean="0"/>
              <a:t>istributed weekly, monthly, or quarterly  </a:t>
            </a:r>
          </a:p>
          <a:p>
            <a:pPr eaLnBrk="1" fontAlgn="auto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altLang="en-US" sz="3600" dirty="0" smtClean="0"/>
              <a:t>Formatted in columns with side headings, graphics, and text boxes</a:t>
            </a:r>
          </a:p>
          <a:p>
            <a:pPr eaLnBrk="1" fontAlgn="auto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altLang="en-US" sz="3600" dirty="0" smtClean="0"/>
              <a:t>Keeps organization, club, agency, or business members updated on news and current events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0305C16E-DCEA-4127-B557-7F11E456DA30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7" name="AutoShape 9" descr="data:image/jpeg;base64,/9j/4AAQSkZJRgABAQAAAQABAAD/2wCEAAkGBhQSERUUExQVFRUWFx8XFhcYFxYZFxgYFxsYFxgYGBgcGyYeGh4kGRgdIC8gIycpLSwsGh4xNTAqNScrLCsBCQoKDgwOGg8PGikkHyQsLCwsLCwsLCwsLCwsLCksLCwsLCwsLCwsLCwsLCwsLCwsLCwsLCwsLCwsLCwsLCwsLP/AABEIAP0AxwMBIgACEQEDEQH/xAAcAAABBQEBAQAAAAAAAAAAAAAFAAIDBAYBBwj/xABOEAABAgQDBAQICQoFAwUBAAABAhEAAxIhBDFBBRMiUTJhcYEGBxQjQlKRoSQzU3KCkpOx0xUWFzRDYnPR0vBUorLB4ZTC8Qhjg7PiRP/EABsBAQEAAwEBAQAAAAAAAAAAAAABAgMEBQYH/8QAMxEAAgADBAcGBwADAAAAAAAAAAECAxEEFCExEhNBUWGRoQUVIlLR0kJTcYGx4fAGMsH/2gAMAwEAAhEDEQA/APZFRGqJFQA8I8FMWuUZEwy5qKlouaFlNPm5o1QQojmHcXEcKhUUVG6HQ4tFVC6oYYEYTaScTuZgCkKStSJkskhSFpQqpCwCxYsRoQxFiIobd2xu5yZgmgIkLSibLccaZoAWog3aXVLU45TBGu7xRRaO3+w+5lrUlU0RhioDY9D7QkJJNJw85RSFKAJSvDhJIBYkBR9sCfCDFTcNOEqTMUBiEpHESvcqVPkyDMRU7Cmd0S6akpLZvou+klR4tV/PobVMdcttDWGGmKQwcvDylKTahBJmKJUs0gl1rUSpWT3MDNizzvMTwTFjfMOIEJBlSlUipYa5JYBrxyKVpqJp5etN/E3OPRaW8OmGmMhNJ8lUp5gPl1PTVUE+VBG7erKnhZ2jRYCWKlkJWm4SylEiwqqAcgdNreqOUSfZlLhbrtay3U48SS5zjaVP7EtmGQ8wyPMZ2I4YYYeYrYvFiWHLt1N/uY1qFxPRhzK2kqskMcMUFbbQMwoMQk2Hpa55dfseJEbTSU1B2tye9nZ+YbnCOyzli4WYqdA8mWY4YqjaSS1lXYZcyoc+aTGc8NZilzsLIQopK1uSDcAkJB6wBUe6M7NYI585SovDg229iSqzGdaYZUtxrHLD6uhrDHIwSkDD7SUUrmKEqUqZNKlOpTIJYnW6k25mBk3EpnSVzZq5q8SVPLAC6EAEOE2pFn10GufqQf4849GJTPC1C66LrWKuargksW65M4Yu1dGqcOKbwru40z2Jbz06FGFwW0ly8TvJqlGnCJmKBJuqhOYyck+0xX2TtOZJGKmTFEr3SSHJsucyk2OXSBI6jGl/47Mo3DGnhDTDNxOlM9lVV8cjNdqwVVYdr+ySrX748j0GOx5viEqk+Ty8QqaJKk1zGKnUpVXCS96QEgjS5zMafwSwKUCYqVO3klZ4E382zliDkWI0GQjntvY8NlkOdrK7qQvReNKaVXR7aPYbJFvc6ZoaFN+OKwrlu2GghQoUfPHqGwVA7Gyl71C0hRCQQwKADUzvUH0DMYCnxo7P+WV9lN/phh8Z2z/llfZTf6I/TXZbQsoHyPmLxJ2xLmXV7L+EeUJQtC6aVAKRTMsQlakv0kiwLiyiC7CEMCRIVJKFqSsKClKMp1bwqK3AZJJJOmsUD4zMB8sfsp39ENPjKwHyx+ynf0Rris9rdPBFhwezIqnWdfEuZMjYy0qkqC5pVJlGUFKVKJUlVBJVw3V5tNw2sTycCxWVIUtSwylrUh6QSUpFIASASWYC97m8UD4x8B8sfsp39EcT4wsEXaaosCS0qcWCQ5J4MgASTGmOzWyLOW+X3NkM6zrKJcwhOw6phFaV0u9FaKbEEEsAo9htbW0QYPCKlKmEJWrer3inMuyqUpLMzBkAXe+sP/OOUdJ//TYnk/yfK8RTfCmQm53wdQTfD4kcSmZPxeZcW6xzjmutpVUpbx4G7XyXR6SwKqthGgy/OMZ3lDvKcLrE5smprtrYZ3i/h0LCipVZswBMphdz0Wvlny7YhmeE0kXO+AYn9WxOSekfishHPzkkvT557lvJsS7INK7brQ2PIxjMs9sjVHLfLmWGbZ4colzLxmH1Ve1P9UN3h9VX+X+qKCvCaRa83iVSn4PibqZ6R5q5bSOnb8rlO/6bFaFj+y5xyPs+1fKfJm5WqT50XDMPqq/y/wBURTUhXSlv20H/AHiv+XZXKdy/VsV2fJc4jX4RSQlSiZoSkOonD4kBIYFyd1YMoHvHONfd9rTwlPqZXqTtjRYXLSS5luXe4Rna+fUPZDPJ0jKUAxcWRmHAOfWfbFVPhPhyQApZJRvABIxJJQclgbro/vZRyf4UYdD1rWlg5qkYgMHSHvKydaR9JPMRi7BbslKi6+ovNnz010Le6TbzeTNZFmchr8yfaYAzdlTV7RTPUgiVLQyTUi5Y6VPms+yCs7wgkpFSjMCbXOHxIHFZN91rpzcQ87Yl8p3/AE2K6v8A2use0RlJs9vk6ThkvxQuHFPJ50xzMJkyzTKJxrBp7NmWwzJ8Hp6141akMqaCmVxIumpwCyrcKEjvhbPw2O3cmRQZCJZ45iVoKlC5YB7G/Xe9so0g2zLOQmm7fq2KzBpI+JzqtFOd4X4RKilU6lQsQZU8EHrG7jtc7tOOHRdmTyp4XhSHRwVaZb64nNq7JC9LWtZ1xWNXXdv3bALtzwdnT8ZVQdyqlKzUhylLFQap8xDcZ4NTpuOK1I8wVpUeJFwhAAFNT5uOwwZ/PTB/Lj7Of+HC/PPB/Lj7Of8AhwhndsQQqGGQ8INBeGLLDHP/AGwWPDIxil2CJtuZnFpZrjhlliyhijjRNnDcifKX0ApcsJSOsPfNmPLOL3gnsZWGkUr6alVKyYOAGDZsB74X554P5cfZz/w47+eeD+XH2c/8OOSfK7SmyXIVm0U6V0YWq6KottPrRKrN8uOyQTNY5tXjSrWFc9lQzCgL+eeD+XH2c/8ADhR5Pc1v+THyO2/2b5kPME/oYx3r4X7Sb+DC/QxjvXwv2k38GPbYjmT0p6SkjtIEfpt/m8D5a5Sd3U8W/QxjvXwv2k38GF+hjHevhftJv4Mez+WS/XR9YfzheWS/XR9Yfzhf5vAXKTu6njH6GMd6+F+0m/gxYwPijx0tRJOEWClSFJM2eAUzEqQq6ZQIsrSPX/LJfro+sP5wvLJfro+sP5wdumtUwKrHKTqkeZY7wA2jNKiRgRU7tMnZqlTJJPxXqzD3gRPiPA3aatMAnziZpZc660qlKud1l5oBus9TejeWS/XR9YfzheWS/XR9YfzjXeYtyNuph4nnEnwN2omWEfACALGqcL1FYUyZQFlHJmt1x3H+B21JsxMxXkLpStIAmT2aYBV+yzcP3mPSZc1KuiQewgx0rHMZt38ol5irWiJqIaUxPNsV4HbTmKlqUMBVLmbxJ3k/OkJpPmsmAjqPBLalAQvyFbNxGZPCqhSanTKF3SDZm0a0ek1COFYZ3tz7M4XiLci6mHiecjwS2kCkhGzuEKSGmYgcMxSVrBG7YkqSkktoecV8X4DbSmAJPkSQmWZSaZuISQlRknMS3sZCe4kR6eFCEFCCtMSxohqYTy6b4BbQUoFSdnkCUJITvMQBQlaZiBaW/CpI7Q7xLtDwI2hPB3qMAolJSVCbiU2Kpa8hLaxlI9nWY9MjsW9R8CaiE8nV4udomWlHwLhSlIVvMQ4SkySRaWBc4eW5zDFmeCCvBLabghOzwQcwueS1SFkEmU9ygOc3JOd49HhPB2mJ5pDUQ8TzdXgltRSkqUMAopmJmpeZiAAtKQh7S9RUSDqsnQQAxfigxy1qW+ETUXpEyaw6h5mPZ3hPFhtccP8ArQxis0ESozxP9DGO9fC/aTfwYX6GMd6+F+0m/gx7Y8J4zv8AN4GFyk7up4n+hjHevhftJv4ML9DGO9fC/aTfwY9seOwv83gLlJ3dTxL9DGO9fC/aTfwYUe2woX+bwFyk7uoohR8Yr5qfvXE0QI+MV81P3rjhOwnintfa0vDSVzppZEsObOeoAakmwGpMXI808cm1CPJsOMlKVOX/APGyUAjtWVdqBGMToqmcEOlEkZnwj8ZW1JqvMJGElm6QAhc0jQrUsFIfkE25mH+DPjcxsiYlGOTvpJLKmhAE1A9YhApWByYFhZzYw4TB13VUf9or7TwITkCO0RyqfFtO52WGh7xInpWlK0kKSoBSSC4IIcEHUERJGP8AFViyvZyEn9mtcsdSQXSO4KA7AI2EdadVU4IlotoGylHyxY03KC30pkVMTgmUoeS7wKXUVCYwe/EQTbpHKLUr9cmfwUf6pkUpqUiYppOJJCyuwFClBQZtC5ZvbpBmI07LSZaQcMqzpYTlAgAlQZVQJcqV/bQ1Gz6RSMGacz54EOl6WdX7x/sCOycKlKClKMWAyUM5djd0ubNSxOjtDl4RINkYrsfhuHZiWtk2hAbIMMRTdlBQrOG4iq6d4QcjckGk3YN1q5mENkgKp8l4FAJJE0symUpw7sDYNo9mMNxKgtYWZGJBYFxZu4HpNY9g5QlS0qNdGMBJApcgcQzpJZhTd/WOii4p2Xs6ooJwhS3OddId9FMbqVrkCOQjRQIw2BEypR3yLtSVEWYGw0GntgvFCBW2JLqSrdzJlIJZJDOxZ367Zs5BIIDpo4jZaU8KZM0vaoTHZyH6bsA50yBa7CLu2UpJD752NpeoLuFdvPsD3vRloRS5GJcAEhgFcQKPRA6yRa4dsohR0+TWp1YeaVaqC26IIfS5Aaw9IdbNw+CHyM2WUhKgyqnKUhkgkEaMesPq5llUAhI8qFQTcAgesCSBZV2PYxyhkpYQB+uLZT3b0jlZnHCbdfWIGI/cuor3C36d1HpBSSAzFufU0Qy8EliTh5zuLVqLtfmzOontSOSY5uAzBeN4QXD51KIN2YqFYPYjm5MjMSK8WRwm1yOElnfWsOGzSIFCGA2YkETAFoLF0kuHJUXPXxHJrM/RDEoA7MQN9ninYnznQPEo3t7uscxB6KBQoUKBRRAj4xXzU/euJ4gR8Yr5qfvXAE8eH+Mg1bTmComyRSSWSKEWHqub25k6x7hHj3jn2QJU+RiUBt6VImZ3WkIKGHzQr6ojXMTawN8iJKLEDYNE2Wygqk5cKmBJsPSL390RY1U2ZUp1rZwBXYKBu9uWnWD1RHJ2kubSl1ApHCySU5PyOuvbEUzHTEKWniuku6CkdtwGzjkpEej4T0TxLP5NiA5YYj37qU8eiRhfE5gCjZ5mKcGdOXMvyS0oN1ES3743UdsOR5c11jdAZK/XJn8FH+qZFSYsArO8njzhDBzckswvbhtplFuV+uTP4KP9UyKmKxpC1fCgkBw26BYvZ1HQZRTWRSsR0gZs6o5GhqUhQD3JDnnayrgMYecWAB5yea+EMk8LFSnbM5M924Qcy8c3aKs/KwNPiXz9n96RYRPUtVKcUHKQGEoC4HEpzzN20ygQq+VJJSd7ibhV6SALqDsdAbDN2BvcmZaqSrz05gCFcBJqJKRQ3IqFmOQyu7htColKcRcLJIMtyEgqJQkakWSfmq1yajaNYpRi0qU+koGzIa3e7/vp0ZwJ9mCqY4mzlUi4UGSXKhezEuHDWYJOR4jMAMPPWshIxaVFQIDSg5zZQPJh/wAwUwOHmJfeTBMFm4Akhnd2N3t74oRT21iKVJ88uU49FFYN0pDhiXdQHfFFeOSHfFLL3YSzYcROj5JJ6tNINY7GISKDMCFqBo5vk4GtyLQImY8u4xMtmdJoqURwkgEdLhOlzUjvAcjGikjyhaiFOSJd2UukJ/7baXF2MNXjEnjGKWAoABpZI4aiSxGd9AMgLmJ/ygbPiJbqBSARmvMUjMllosOUNwu0FKFXlMpQdhSmxdKSBzNjUGNwpPaYCPD4wVn4StQNroIAd0BizdP0tbZxdVsuab+ULHLhFu0ZHvEV5mMIpfES7upyAdWS2jAWJ1PKOzMdSpVWISmxBFPRUEXIJHRBFTwAUwslSQQpRXdwS2XKJ4p7OStiVrCwWpZLEM4U/f1CLkUqFChQoAUVwoCYsmwpT964sR4d4/5yvKsPLqVQZJUUOaCoLYEpyJDm8Aegba8bWzsM48oE5fqSBvS40Kk8CT85QjzHwl8P5+2ZkrCS5KJSStS5YJrmKVLQtSHUwCHYghL9LMjPz5KYPeAs4J2nhCchNA+slSB71RWjJYYl3ZGNoLLKpZFnA914tSsHOxmIEmSVKUu1ahYJGaj1Af7DWNz4eeASVrM+UUpUs8aCWqJ9JPXzHf239lbJl7M2diMQClc0SlKWpJcOkGmWnv8AaT2Rp1eNaG9zvDSp534OeNPE7NWvDMnE4aVNWhAWSlaUpWoCmYHswdiDnYgWj0vYvjo2fPYTFrwyjpOSyR2zEkoH0iNI+exKpzL2zhoMb6HOfVeCxKZmKUtCkrSqRLKVJIUkgqmEEEWIiDFrdann4cM9IUElSSTS5c5s47W6wcB/6fh5vFfxf+yXHoU/DrCiyMKxUbqBqubPzJJ5iMWQYrEHIT8PVYgsnK4N3u5y5dcPViyCpp0rQIAS7Epq0zcMQ3OGDDLLgowtwpiHBJL0jLJ2c52yhszDrBBUnCUsyXFykNTc/R55CIQ6rFqDHfy7tmjrINIZ87dxh1a7vPkAA3sARe7vlYkd4OhBdLkTAA6MLo9jcO7juD/+LuXKWQWRhySVAkixFkgHUnMHsgCTBVFSaZspYAaZSBmAxpA6PEMiTY8w5KwJ86kcAw6blxcBntln6RMWtnzZhBE3d1Pagk9rv1xQR7RUykXlMbMtnJLdHuceyKVSnDrwoJsLOX0GfJ4ubVw6lNTKRMYZLNn/APHUcz30Zmz1MoeTyW6IvSDUz+11DuGb2gO1LZYC8K9wkHIKs4PUzvq8PUVORXhnByI0ZYS40OQ+s2cdOGWoOqRKcqvdxSrpnr0trlEYwCkpcyJbkuRUS1gGTUb3JAFgXc0mxA5u5jWXhnNhYWZRqADXD27jreEsTHevC3cm1yCVDPUNYnUvlCGFmsCqRKFmAqcjJQGbdJSstQDd7M8jWvhMjDqpBAFVwLAJ6s1v80esaQoE8FiUoQlKlygXYBBAT1ADsi7LmBQcEEdReBU/ZYBBlyZRCrrBDKJubl73Uc9SrOowQwkgISGSEPcgZOc4pSeFChQAo8N8fv67hv4Cv9ce5R4Z4/f13DfwFf64qzB5oIfhMVup0uZ8mtMz7NQX/tEaojmEHsMZg+k/CAgqRT0ykucyElm97t3xnPGzikydnS5Mu2+WkZ3oR51RPPjCAfnQ3wc2kZ8uVNNyqShB+dLTSv8Az1HvjJeNfae8xUqVYiRISM8lzWWoEfNTLPfHRMh0ZcKOWVFpTIjDTIroLm0WJ+UV8PnHOdR7P4gR5vFfxR/9cuPQJuFUCpacOkqEx33jFQcmrOxsmxjz/wD9P63l4r+L9yJYjdz8OAtXweYQorqIVZVTpJpGbi98rRreYEvY/EojDIABYOuygoETFMDYsw7H7ImnSlqSkKwyVByaDMTwqJUDfIgpIP0orjChQVVh51k5Vgg6FKXI0L3A91uScKEsvyea9ZtW54RSlRGVwcr5DNktCE35MqCKsMgX9d6Endk/OLg96REfkMxgDh0cIZPHbUn0nAKiAM2Y2NodOwLJCxKmrUTdFbUsA2YDh0JHerQqB4vBhRKtxMqqBvMIHSAcZsOEKpZiBcDKAJE7NJUiqQgpS4BdyAClSbVcyTmcoIyNkykEKSgApds7OGLX1EChhwUfEThTwpSFsWN3apv+T3xf2OimoUTEXDVl3YAWN7a3LklRgBm2cGFlJMgzSApmmUM4NhcXLAPzIOjiliNnpUUk4RRNr72ljbO/F78iNWN/a5AIUUTVBN+BmHWQ7kjO3IagRSmMlSk7vFFz6N02Kk2LsHF+4HrgGcl7PDKPkqhwjh3uZCgRrY8ILv73jitm3JOFqyUTvSDUQCeqxcae+IEYZyWRi0FlKN3D5sBkSeVhfriaTOCeMIxim0IexHqk9bdo74An/JKEUKlyHNiQVqsWQlnqNglI0PRtnFVeyUhVsITdRJE0h3qPrXLt1CoMzWaJIfoY3mSCRkKQw6wOpn64tDDupApxI4WBKgRdSia3s4bPkWyJigl2dsdBAUqUZSkqdIExRNhYk1XNzm8GYBbMYLSQjEmqwMxikAgkkl8uAdbrHNTHYFFChQoAUA9vbKlTlp3mFTPYMFFIJDu4c5aW64ORSxuJmpVwSt4lhkpKTep7k6MNNc7QBn1+CuFDfAEFw54U2Lszte14Q8E8KUuMBLBe4KQOFnd252g0rGYhkncByLp3iTSeJr2fIZesOtueVYj5EdlSR6L3NRvVwtlq4yiAEI2LJTZOBYDQMM3JZg2cWZHghhJgKpmFlhRN3AJLWBJIvaCK8TPCQd0FGlyApIFV7OVdQGWuYaIU7TxFgcKXcD4xF8qiGcBg5DkOzRQQ/mNgv8NK+on+Uc/MXA/4aV9RP8oJ4LFTFPvJRl8uJKn55ZRbgChsvYcjDOJMtMsKuaQA552gfNnBMxZKsUQ+Qum5I4QA9m05jmHPwE2msSlCqdMTW7MHFiLdwU/YCdHiAgwrWVvMWpjSy2saXBIAByY9pEOSekkqxT9zGlQulWQunJ8j1iOJxktJKFYqYVuFXSpwKQckpHCzknrOTADk3HS1BRGKmCyRZJcVVMWpzJI6uAaVOIMnzXNl4sEsnKwbhJs2bO5Od8o6kU5zMYakluF6XJ6VjxXtlYC0cXipYb4XNGR6Ki9aXT6LZKDDPveOTdrS1DhxKgqj1FmoJrNVI1YFyG06oAkMwJKgVYw2bUgMQXSQNQMzo4zME5GzKVhW9nFvRUp0lwQxDaP7hAyXMSZoljEzitRY2LcKamuGFtUxoQIoBm15wBSneLQVAgUAcje9rZuXAYPYsqhKmhSiEzcQAom6gwTeluK7uRdjp1waxOFUoghZSBmAM+/NsvZ2xUGyZny6zZr9rjIi7EgnW2TRAypLxIuN9MPFZ0kEAE2Je+bOGsOfFEUhSVWGIxDhLuoEE0oKVFmAJL1MzOMmtBWRs9aVBRnKUA/Ccrl+b2Fg75ReaAM8ieGJ3s/IrNjqQLDP0rAcvb2ZjUEqG8nF6RYEXFIJSQX9HS3FrGgaOxRQBydtplikmdNJVmUhw4JbS3DmdT7DGHnhaQoZEOHtaJIQECihQoUAKB20F8YAnCWtrDN8/R/vKCMDdovW6TJChS+8zCXVUQ1+TaWMQFKVjlUn4UlRNA+LuklndOdwXAOTpze7/KypLjFJs7qCBSxDh9HFKj2GHEqBACsMMncciKSL+rkDkW0iIhdgo4TuBtSk5Py4j1DvMCIU3HGokYuWE8ggEgOwu/NQu3327LxSmPwlKk09IIBNRKSCAAagU2z9IcxDjKUczhhcEFhcXCn72uGzI0ctMyYyQk4Uqe5uzDhDDN3t7cngQ6jaTKAOJBKSoqAls6BSSDyYA8XXDUYpZNPlSaiaQNyxyquOwpvYM/MM9Cl1JClYUkqci9R04esJcDPuh0gqqQFqw1NRsnO4LBL65QKGU5XgFilrUshOKQLlIRuwpqjTSoPxMSP983g8IBTVTK1UnChl+kFBQyYnmqBSSXjXTUMQlqXLpANyCDdmZJZm1BiOdiFgfrSQygk+aBuXYWyyNzaJFpBQm+HqvURQxLjJxyfvIjh3lRpVhinpXzDO2TDv0vnAhCnG03Vi0kFmIlhjVVLSSodLiH+W7CH+WuogYtD8glBIuBfrdSQ3MjnCCVkXVhXA4QBwjiTm+mYtqYZu5igATg2Y1APk6TbsA58jFBcODntw4gObgmWki7aOPvi9hZakghaqi5LsBbQWgXIx0xJFc3DlLGqkkMxY09Qf3Rc2XMWQStaVOxFJBZ+sAf2+cAZnw98Pl7PmSkplJmbxKlElRS1JA0B5xmEeOucqwwiD2LUf+2GePBXnsN8xf+pMYTYW3lYWYZiKSopa5yZSFvbrQI9mz2aXHJUThq/q955U60TIZrhrRfQ9CHjkxBywQ+svR39DqPsMIeOPE/4IZA9KZkcj0MjpGbHjMmODupVlFVisZ1MOlkKvdysKI8NlicZoSgEoloIc0ndKSsFtXpa72JjJWVfLXNkdpfnfI2J8c2I/wYuW6S8+XQz6oQ8cuI/wQ+svUAj0ORB74yuK8YEyZS8uXwzROF1ZjTNgIl/STN+TldIKzXmEgetzAPW173hdV8tc2Lw/P0NHM8dU5JZWESk8itQN+1ManwA8O17RVOCpSZe6CCGUVPXvHdwGaj3x4rtrbPlM4zSEpJAcA2tZ49B8RihXjOyT98+MbRZpcElxKGjw37zKRaJkc3Rbqj1qFChR4x6ooF7RwtS33UtfDd+kWCwEi9rqZy9lrGpgpAjauFC5geQpfCBWF0sHNrF7Z25wAxOCJBCsPKcJ4QCCnohLMcgApSRbonSogckYBaQWkSklrAG10sR2Do5ZB75RTXgqlLKsGviJUfPZkhyOla4Aawdj1xOnZiSz4Yi5HxhZmSApnu/IjQnOIRDhglumvDySwYEHiYsVBIOWtnPRHOz17PHEdzLst0lJpLCu5INukQRrUqxciKkrDUqLYRT3c7wnpMnhJLEEFRYGwBsCQ80zZ6XSPJVNSHO8NhxEixuQVq7e5MCEsrBrSpxIkj0i1i5U5PJ2v2jO7xY2dspIS6pKJa9QkuNWu1+kr2nmYGK2eH/VF3DnzynccQA4udj3aXGikTCQ5FJ1Dv74FJIETcIpa3MmWRU1RLmkslRbnS47oLxnsXgklZJwyyXPEFqAN3dknU3y05tAo7D7KJF5UoKGTglgoKKvT9cnXUw9GDU1pEoKYpICrBwARpdgkZXHLKGysCBT8GIoSKfOEl0qSQOvMly7sc3iL8mCq+Gd1JUSJqs2S7h7gEM2RaBCSXgFkFJw8mksCkFxYAMedkpGQsByiYYOok7qWpNTC7luOpRL3zFutT5mK8vZ4S4ThixBfzhuxCgL3uR2CnkzsGywP/5CwNTCac25OxyFj/5Ank7OKltMkSglQ4rubXyyIqbsgvh8KlHRDP1n+/7HKBYlkpT5gvLCTKSVk6gF1dQbN9YJ4SepQdSCguzEg252igjmISZiioAsgZgHVcUPy3hWdg2T7uztU2Wbe+0ESWmKP7g+9cUPy5ruJvLo8WT9HNns/ODYHSNoyFmyNWugdX9Q9sJG0pBDhGX7g6rdrqAbr7Ydh9qEn4pQ/schlf3HlDRtss+4m5s1PE45jlmKsi2cKgcvHyAQCkOSA1INyooAtmagcnizhRLmJqCAxydKYlws2tIVSz6HOxb+zErQBWQiWVKSEJdLPwjW4hIlBMwsAOEZADVUSS5zrUmkilr6F3y7G98c/afRH3mAJ4UKFAooEbVp3gJlTVMl65YJOZNPu945wXgRtRSRMDzJySUiyHpYVdWd3+inrBhGVFy0KFe5xILZXSosGuys2DEvyhuIkoC3VKxJYWKCtQ4SlIBFgXYHUEO9nEcAlqKjvsSaAXztUKWFr5P9+kdXMQq+/wAQkpCXIBSCTwuQpLOSctIAdJky3p3OJFXC7WSCQHF7C720F8g3ZwQSVbnFF7nPO2Qqt3coZLxMqoHfYg3BYvS6b3JD3Zs4aDLUpIE7EuRSM/SCBd02yfkHV1CAOBEsAqMnEjVyLglwWvZ3Itm/ZB3CT3JSEKSEMkFQapnHDzFhfrgGmbLVff4gAO3K5UeT5ki/JPMOTk7OqZYmzuLiAKgwBchDAMwq6zYXOoBOAM+QipSt3iTxl2dnDFwCq6CTyYsQbQejPYmampQ389KqinJVANXLkHZ3ZoFIlJQCTucS1nORtYZKuyR295h2IlSwtStxiSu4KkpLEPSAC+RZ/fneOonoDL3uJKc7g2FNVwQ5s9mJ6so7NVLt53EBRFQIq9Ig5kMcqW5HvgYkgkIKW3WIbhXq5sLEvncuH0MRT0IUANzi7WcOktxJZwpy2fLokXaHrCVEHe4gVipnYJSkF3Gl0kd/LLkpaUusz5ygGABBNy5YsL5cg2vUKhm5QilSZWJAessKi4UeFSb5s9rsRlBvCYJMt6Xvm5fKAuGxUtBq30860qBKS7HJnyNn+8FjeDwu7DVKV84u3VFKJ2mK+Yn71xV/KUxwNwpibl2YOwLFPYW0D6hosk+cV8xP3riijaM1nO6y9Yf15Nn35tcQn/KExh5oi5GZ6L2VZJzSXI0uLkRANrznbyZXJ6gz1Nyyo4n5264araU5ywks5bjDtdnvnkO0HQ2mw+0FlYChLCSBktNTs7tVdJcM17HnEB07Qmhnkm7ZKJbov6GlR+qYJCFCilI0LJUoEMAzF8yc7Npa78+UM/afRH3mJ4g/afRH3mBGTwoUKBRQLx5O8ZM8yzSOGmoXKrtzLEc7QUgZtCcd5SJkpLpDpW1RuQSH0Zw3PsIIA5ePSuWmnGNwAk0Co2uo5U3/ANomRiDuys4klAKeLd3BYPUlrA1A9Qvo8OmTVAEb3D1VMAwBYPwkc7e0HshkpUx3E+RcMUAJariuSznokdYB7RAcOPclQxKqOJgJSbUh1XOYAFWVwzPDhiTmcQoJAKFHdMCqlRd8wwv3CHGYRnOkOSAegwpCnYZnip1s3t4tU2ojeSAXCbgOSdCGBGYbPOBCNU5VIPllnsd0GsLj/MDeCOzMalTo3u8ULuzGksRoxDEXinvyUsJ2HcdKwKbuOfJtdMi7i/gJqWArlqXd6G06hFBdgLPxXER5VTxEUiWCQxFsjzA7xBqAmIQVL+MkMlRKkkJJa/CpwabG5ziFIJmIuGxhBIsd2CPuZ7uImGIairFF1cQG7AKkqAADC4vkc3LRwT7BKp+HqcOQE9RUwLs+j8weqHKKvlZAFwLJzPEAeQsot/IkiEJnrZShijZIIBlMwLEHIk2UBHVbRBVbFi6rJCAWDlQHN6Ukdz9cSTZigSN9IDZuEuySkEK0DXHeLWu1Klkk77DlObAJLAXV/lH3HRiBPs1SisPiN46amoCXALAs2Tk+7SC8Ddml1EhUpSAOEIAdINwC2QztBKKUqrHGuz8Atzuu0Cp2FqcKwxVcs8xR0zqJs7Af8QWL7xTZ0BvauK9eIvZDXYXfRn4m55dUNpCkuQ5thifS6RDKAKu7iJHW75CLGA2ekKIMqgJNSSFKYlqXZ2dgB2QjMxb9GU12upyPRe7A88/94lMzEMOFD9eXb0u9ru2jwARhQMSvE6iX7C/RuOk3S1fI5WuQlE0irNr8n1gUjlTlFa0lLJDUq9ZwX9kL9p9EfeYRK6wzU688lPrzp9phftPoj7zAhPChQoFFAja11Hgw6gEgnem4AJLs2TA978oLwM2ildbiQJgpZ6wk3JBDGzMffAA8q42CMKZgFSy4JB6Wpq1d267WESyUrCqlIwqSxYg3chTCpnu5L/vG0NXKUhRKMGDcgKE1CVFjY3uHYHq7o7uFpBQMGiiwAE1LEFLGxAYAJSG5MwtEIQbkpyk4Xo3anLKm5cludusRMTMcEowu8DMCriBa3FcvY+yHLwRSARhEFX8RIyU6Q5z6KVdrcokOGKrKwqQFKIU60l0t0rZg1KFNs1c7gRHDsCAjCMQQQwAIPRHYQS/ac4fhpKk/Ey8M7EkpZPJsr3LudG1dohEtYLeRpLDSYnmGpe13UruOpuVwGBSllBAQopAUkFwLC3ImwDtdhyigtSiWFVjq3OAmKQUqUoIwuanKmCmz4jz5wegFNw6qlEYRKnUXVvEioVG5HcC3OIynEIYElGFBSKtGBsHJ5Mln/dHZDPJVAsE4WklJLBIUSEmoMzOHKgTo4bWHnCKCG8kSXuUiaBcKIDaHhu7jNtI4hCwXOEAGXxgJZQNTs4P/AOu2BDisIS5Iw3NRpSTcmogm3R55mrSH4rDgFJlJwzAMagkEWpIDc0snshsyQtlJ8kSUqU3xwBPS4nzAY9tzaH7lQpPkg6/Oo4XUp+31vpHVxAE2BChMNKJASpnKDxEAMCWF2NoLQEwUtSJvDhghNklQmhgnhHQ5sBoCyQHg2IoKxB3imzoDe1cVBhcTrNSbN0QMjY5FyQWIszA84tLPGu7cAvyuu8BFTlMR5RMsS6qMhw2spnAUm41OWgMBRGHnveYkhlWpFiXpu12sNHbKOLw2INTTQlzwsElhe10309kU5m0GY71YZR9FwSCAU2VcApUNc87CLidnzCn44lxZXELsL9NmzLdecQHZEieFAqmJKXuAkBw5sAzhgwzOR5wRitg8OpL1LKnyd7XPMnQgd0WYpSuuWveAhXBqlhex6nzY56GO/tPoj7zCVjEhYReo36tde6F+0+iPvMCE8KFCgUUB9ryEmYCZMyZw5pUQzF0gBwl31tBiBO01IrIUZrqQEml6QCVAHk7kl+SXyBiAoHCIdJOGm6XKlOLkCz3vn1Hui3OwiEFLSFqCOiUklmpLsTcus/VOrRX4AM8WygJtiSQOI0tmOl0c7DkYatCA5C8XkFWU2lr/ANjnaBBeRSyOLDTAXCQAotdyVC+gFyz6B4kGCl0j4PMbpEEqeoJUk1XN2Wbv1i4TDZq0AlD4mpyHDkuSlIvy4QfaTmYlTTMLviQ6iGcgAuDppeAI0YGWXJw83huHKiSbaPc8Ruf3oLbMkhMpIAUMyyukHJN4CEyiQfhZKSn1+ZLPysX6m5hyOz8YEpSjzq3UU1KF3FIuXvnmORigKxn8XISd4nyeYQVO4JDq4r9l+vPKNBGdnlO8W68V0nYPTq9JHRHby64jKNlSJZqAw82oAliSNei4OdwQ2mcSKkoQEr8nmlgUdJRKU1G5BLtmp86TlemI5M6Wpr4o1JuhROSwekksQzHlftEdkSpWY8oIZ3UBcpITkoPkRbJkjlAgw4KWQD5NODsGqUGNw5Yv6Rc9nKHzcHLBPwaaQTS4K2uU8VL2ucw+Su9kpcsB6cSkgB7ElNIJBBvmE3A5tq0PeWsPXiVVKtSXDgAgpZ006g5HrgQ7gsJLCk/BpqOIFySQFXvmX/5HdoRGcEtIpNWLU/72lWv1cs2PXBTYqU0EpM0urOb0shk4dv8AmBScqaYo8kD71xQG3Qz7ia3KkVZP0c2ez5PF/wDaKbOhP3rirL2UsMd/MJHM2LUs41sCDzeKwRp2uGPmVdluoaWa+Z5HlE+H2qVqCRKmBw7kMGdv+WLFvZDfyZMLPOVbNnFXaardza5wxWypmk9Yy72Bv0syS9mFsuUAVhRwR2KU5TEP7T6I+8w1eGUZgWFkJGaND15w79p9EfeYEZPChQoFFAba86WJjKxC5RpBKUuzAllZEDiseYsdGMwoAzsmdLWLYqZ0CtxWOEp6QJ0AvzvncQ7EbQlKlgeUKQECpS0hSeFwkOS/pKSe7kTBzcpepg/Ng/th8QhnZ+PQw+FzE0i/B0tcil7BKgW0PMAiVOJSw+EqsSCSkuVO1w1ruGFn0GUHXjiUAOwF7nr7YoM8vaSGBGJW1KTaWq9SixuGYuAOyOI2ghJvilqPSpKFZB9GBYkf8iNJHHgDsAMTjUVkeUrBCmKQkliSABloTpz7IPxxtYFACMWhKa/KVqQeEcJN19E5OWqB5ZREnHSwATjFm5UOGxDMzBLtme09QA0SJYGQAfkGh0CGcnYxCQpJxUypJ6QSXBIYCwYs4Ie2WYeEvakmuoYpQBc08RBsBZwS4Y9HmXuAY0kNCACSwc5lrlsniACYUVKMtOImFQU5seihgQ+QBfPO7wWwkgoSylFZd3P9/da+kTwooKc2YkTFBSgHQBcgaryij+S5LNvi1/TTr1tycd5gyRHKBygKAr8nyaSne2P76HD1ZFtKrHOwvaOzsDIUQ8xgNAtI0A7dHzzgpQOUKgcoYCgLTgJIDbx25qQTk2be7J47IwUlCwsTbh81pY1Pp32AYBhBOgcoVA5QBSWiUZiZm8Dp0C0sXBFxrnEsuclUw0kHhGRB1MWKByhkyYlIc2iNpKrCTZLCiOTNqAPOFBNNVRXgUVTVcz7TESpyvWV7TBaFHI7M38RvU1LYZnFYrEhXBSU2uVKfR7dj+6Izi8S4uGs91OBarXtA98aqFGN2dKaXR+o1q3f3IyCcditWyzClcjZn5td4b5fir9luNWbh37njYwmjF2OJ/F0fuMlPW7+5GM8uxVOfE+VSmKb9ebt7dYadoYq2fXxqy6r298bVoTRrdhifxdH7i3hbvx6GJG0MS2oPKs9b3fs7L5xGdpYrr+0VnG6aFGPd8Xn6Re4t5W78ehiTj8RxcStKeJXU9XFzfKGIx+Js6jndlLya+ub/AN6xuYUa+7I6U1nR+4yvK8vX9GFmbQxIIZRIa4qUC/a+UNO0cTa5zL8asrMRf3e/nvIUO64/mdH7hel5fx6GF/KGJfpKb5ynyD62u/PTrhkvaGKtUo53ZS8mD65u/ujewondcdKazo/cW9Ly9f0YRW0MQ4ZSiLPxqBHraw0bQxN+I5W4l52Z79sb2FE7qj+Z0fuF6Xl6/owStoYrRR71LAy+cdYkRj8Q11rfqUrl2nWNzCiRdkxtU1nR+4K1JfD1/RgU7TxWtX2ijp2c45+U8V+99or7/Z/do38KMu6ovOuUXvJel5fx6GETtLEVAErbnWrl284sSsXMKgCtZDjMk6xs44pLhjGqLsaNtNTWqfX/ALEzNWxL4fx6GQxOLmBZAWsDQAlsoUa5CAAwyhRhF2LMibeua5+pVbYV8C/vs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8198" name="AutoShape 11" descr="data:image/jpeg;base64,/9j/4AAQSkZJRgABAQAAAQABAAD/2wCEAAkGBhQSERUUExQVFRUWFx8XFhcYFxYZFxgYFxsYFxgYGBgcGyYeGh4kGRgdIC8gIycpLSwsGh4xNTAqNScrLCsBCQoKDgwOGg8PGikkHyQsLCwsLCwsLCwsLCwsLCksLCwsLCwsLCwsLCwsLCwsLCwsLCwsLCwsLCwsLCwsLCwsLP/AABEIAP0AxwMBIgACEQEDEQH/xAAcAAABBQEBAQAAAAAAAAAAAAAFAAIDBAYBBwj/xABOEAABAgQDBAQICQoFAwUBAAABAhEAAxIhBDFBBRMiUTJhcYEGBxQjQlKRoSQzU3KCkpOx0xUWFzRDYnPR0vBUorLB4ZTC8Qhjg7PiRP/EABsBAQEAAwEBAQAAAAAAAAAAAAABAgMEBQYH/8QAMxEAAgADBAcGBwADAAAAAAAAAAECAxEEFCExEhNBUWGRoQUVIlLR0kJTcYGx4fAGMsH/2gAMAwEAAhEDEQA/APZFRGqJFQA8I8FMWuUZEwy5qKlouaFlNPm5o1QQojmHcXEcKhUUVG6HQ4tFVC6oYYEYTaScTuZgCkKStSJkskhSFpQqpCwCxYsRoQxFiIobd2xu5yZgmgIkLSibLccaZoAWog3aXVLU45TBGu7xRRaO3+w+5lrUlU0RhioDY9D7QkJJNJw85RSFKAJSvDhJIBYkBR9sCfCDFTcNOEqTMUBiEpHESvcqVPkyDMRU7Cmd0S6akpLZvou+klR4tV/PobVMdcttDWGGmKQwcvDylKTahBJmKJUs0gl1rUSpWT3MDNizzvMTwTFjfMOIEJBlSlUipYa5JYBrxyKVpqJp5etN/E3OPRaW8OmGmMhNJ8lUp5gPl1PTVUE+VBG7erKnhZ2jRYCWKlkJWm4SylEiwqqAcgdNreqOUSfZlLhbrtay3U48SS5zjaVP7EtmGQ8wyPMZ2I4YYYeYrYvFiWHLt1N/uY1qFxPRhzK2kqskMcMUFbbQMwoMQk2Hpa55dfseJEbTSU1B2tye9nZ+YbnCOyzli4WYqdA8mWY4YqjaSS1lXYZcyoc+aTGc8NZilzsLIQopK1uSDcAkJB6wBUe6M7NYI585SovDg229iSqzGdaYZUtxrHLD6uhrDHIwSkDD7SUUrmKEqUqZNKlOpTIJYnW6k25mBk3EpnSVzZq5q8SVPLAC6EAEOE2pFn10GufqQf4849GJTPC1C66LrWKuargksW65M4Yu1dGqcOKbwru40z2Jbz06FGFwW0ly8TvJqlGnCJmKBJuqhOYyck+0xX2TtOZJGKmTFEr3SSHJsucyk2OXSBI6jGl/47Mo3DGnhDTDNxOlM9lVV8cjNdqwVVYdr+ySrX748j0GOx5viEqk+Ty8QqaJKk1zGKnUpVXCS96QEgjS5zMafwSwKUCYqVO3klZ4E382zliDkWI0GQjntvY8NlkOdrK7qQvReNKaVXR7aPYbJFvc6ZoaFN+OKwrlu2GghQoUfPHqGwVA7Gyl71C0hRCQQwKADUzvUH0DMYCnxo7P+WV9lN/phh8Z2z/llfZTf6I/TXZbQsoHyPmLxJ2xLmXV7L+EeUJQtC6aVAKRTMsQlakv0kiwLiyiC7CEMCRIVJKFqSsKClKMp1bwqK3AZJJJOmsUD4zMB8sfsp39ENPjKwHyx+ynf0Rris9rdPBFhwezIqnWdfEuZMjYy0qkqC5pVJlGUFKVKJUlVBJVw3V5tNw2sTycCxWVIUtSwylrUh6QSUpFIASASWYC97m8UD4x8B8sfsp39EcT4wsEXaaosCS0qcWCQ5J4MgASTGmOzWyLOW+X3NkM6zrKJcwhOw6phFaV0u9FaKbEEEsAo9htbW0QYPCKlKmEJWrer3inMuyqUpLMzBkAXe+sP/OOUdJ//TYnk/yfK8RTfCmQm53wdQTfD4kcSmZPxeZcW6xzjmutpVUpbx4G7XyXR6SwKqthGgy/OMZ3lDvKcLrE5smprtrYZ3i/h0LCipVZswBMphdz0Wvlny7YhmeE0kXO+AYn9WxOSekfishHPzkkvT557lvJsS7INK7brQ2PIxjMs9sjVHLfLmWGbZ4colzLxmH1Ve1P9UN3h9VX+X+qKCvCaRa83iVSn4PibqZ6R5q5bSOnb8rlO/6bFaFj+y5xyPs+1fKfJm5WqT50XDMPqq/y/wBURTUhXSlv20H/AHiv+XZXKdy/VsV2fJc4jX4RSQlSiZoSkOonD4kBIYFyd1YMoHvHONfd9rTwlPqZXqTtjRYXLSS5luXe4Rna+fUPZDPJ0jKUAxcWRmHAOfWfbFVPhPhyQApZJRvABIxJJQclgbro/vZRyf4UYdD1rWlg5qkYgMHSHvKydaR9JPMRi7BbslKi6+ovNnz010Le6TbzeTNZFmchr8yfaYAzdlTV7RTPUgiVLQyTUi5Y6VPms+yCs7wgkpFSjMCbXOHxIHFZN91rpzcQ87Yl8p3/AE2K6v8A2use0RlJs9vk6ThkvxQuHFPJ50xzMJkyzTKJxrBp7NmWwzJ8Hp6141akMqaCmVxIumpwCyrcKEjvhbPw2O3cmRQZCJZ45iVoKlC5YB7G/Xe9so0g2zLOQmm7fq2KzBpI+JzqtFOd4X4RKilU6lQsQZU8EHrG7jtc7tOOHRdmTyp4XhSHRwVaZb64nNq7JC9LWtZ1xWNXXdv3bALtzwdnT8ZVQdyqlKzUhylLFQap8xDcZ4NTpuOK1I8wVpUeJFwhAAFNT5uOwwZ/PTB/Lj7Of+HC/PPB/Lj7Of8AhwhndsQQqGGQ8INBeGLLDHP/AGwWPDIxil2CJtuZnFpZrjhlliyhijjRNnDcifKX0ApcsJSOsPfNmPLOL3gnsZWGkUr6alVKyYOAGDZsB74X554P5cfZz/w47+eeD+XH2c/8OOSfK7SmyXIVm0U6V0YWq6KottPrRKrN8uOyQTNY5tXjSrWFc9lQzCgL+eeD+XH2c/8ADhR5Pc1v+THyO2/2b5kPME/oYx3r4X7Sb+DC/QxjvXwv2k38GPbYjmT0p6SkjtIEfpt/m8D5a5Sd3U8W/QxjvXwv2k38GF+hjHevhftJv4Mez+WS/XR9YfzheWS/XR9Yfzhf5vAXKTu6njH6GMd6+F+0m/gxYwPijx0tRJOEWClSFJM2eAUzEqQq6ZQIsrSPX/LJfro+sP5wvLJfro+sP5wdumtUwKrHKTqkeZY7wA2jNKiRgRU7tMnZqlTJJPxXqzD3gRPiPA3aatMAnziZpZc660qlKud1l5oBus9TejeWS/XR9YfzheWS/XR9YfzjXeYtyNuph4nnEnwN2omWEfACALGqcL1FYUyZQFlHJmt1x3H+B21JsxMxXkLpStIAmT2aYBV+yzcP3mPSZc1KuiQewgx0rHMZt38ol5irWiJqIaUxPNsV4HbTmKlqUMBVLmbxJ3k/OkJpPmsmAjqPBLalAQvyFbNxGZPCqhSanTKF3SDZm0a0ek1COFYZ3tz7M4XiLci6mHiecjwS2kCkhGzuEKSGmYgcMxSVrBG7YkqSkktoecV8X4DbSmAJPkSQmWZSaZuISQlRknMS3sZCe4kR6eFCEFCCtMSxohqYTy6b4BbQUoFSdnkCUJITvMQBQlaZiBaW/CpI7Q7xLtDwI2hPB3qMAolJSVCbiU2Kpa8hLaxlI9nWY9MjsW9R8CaiE8nV4udomWlHwLhSlIVvMQ4SkySRaWBc4eW5zDFmeCCvBLabghOzwQcwueS1SFkEmU9ygOc3JOd49HhPB2mJ5pDUQ8TzdXgltRSkqUMAopmJmpeZiAAtKQh7S9RUSDqsnQQAxfigxy1qW+ETUXpEyaw6h5mPZ3hPFhtccP8ArQxis0ESozxP9DGO9fC/aTfwYX6GMd6+F+0m/gx7Y8J4zv8AN4GFyk7up4n+hjHevhftJv4ML9DGO9fC/aTfwY9seOwv83gLlJ3dTxL9DGO9fC/aTfwYUe2woX+bwFyk7uoohR8Yr5qfvXE0QI+MV81P3rjhOwnintfa0vDSVzppZEsObOeoAakmwGpMXI808cm1CPJsOMlKVOX/APGyUAjtWVdqBGMToqmcEOlEkZnwj8ZW1JqvMJGElm6QAhc0jQrUsFIfkE25mH+DPjcxsiYlGOTvpJLKmhAE1A9YhApWByYFhZzYw4TB13VUf9or7TwITkCO0RyqfFtO52WGh7xInpWlK0kKSoBSSC4IIcEHUERJGP8AFViyvZyEn9mtcsdSQXSO4KA7AI2EdadVU4IlotoGylHyxY03KC30pkVMTgmUoeS7wKXUVCYwe/EQTbpHKLUr9cmfwUf6pkUpqUiYppOJJCyuwFClBQZtC5ZvbpBmI07LSZaQcMqzpYTlAgAlQZVQJcqV/bQ1Gz6RSMGacz54EOl6WdX7x/sCOycKlKClKMWAyUM5djd0ubNSxOjtDl4RINkYrsfhuHZiWtk2hAbIMMRTdlBQrOG4iq6d4QcjckGk3YN1q5mENkgKp8l4FAJJE0symUpw7sDYNo9mMNxKgtYWZGJBYFxZu4HpNY9g5QlS0qNdGMBJApcgcQzpJZhTd/WOii4p2Xs6ooJwhS3OddId9FMbqVrkCOQjRQIw2BEypR3yLtSVEWYGw0GntgvFCBW2JLqSrdzJlIJZJDOxZ367Zs5BIIDpo4jZaU8KZM0vaoTHZyH6bsA50yBa7CLu2UpJD752NpeoLuFdvPsD3vRloRS5GJcAEhgFcQKPRA6yRa4dsohR0+TWp1YeaVaqC26IIfS5Aaw9IdbNw+CHyM2WUhKgyqnKUhkgkEaMesPq5llUAhI8qFQTcAgesCSBZV2PYxyhkpYQB+uLZT3b0jlZnHCbdfWIGI/cuor3C36d1HpBSSAzFufU0Qy8EliTh5zuLVqLtfmzOontSOSY5uAzBeN4QXD51KIN2YqFYPYjm5MjMSK8WRwm1yOElnfWsOGzSIFCGA2YkETAFoLF0kuHJUXPXxHJrM/RDEoA7MQN9ninYnznQPEo3t7uscxB6KBQoUKBRRAj4xXzU/euJ4gR8Yr5qfvXAE8eH+Mg1bTmComyRSSWSKEWHqub25k6x7hHj3jn2QJU+RiUBt6VImZ3WkIKGHzQr6ojXMTawN8iJKLEDYNE2Wygqk5cKmBJsPSL390RY1U2ZUp1rZwBXYKBu9uWnWD1RHJ2kubSl1ApHCySU5PyOuvbEUzHTEKWniuku6CkdtwGzjkpEej4T0TxLP5NiA5YYj37qU8eiRhfE5gCjZ5mKcGdOXMvyS0oN1ES3743UdsOR5c11jdAZK/XJn8FH+qZFSYsArO8njzhDBzckswvbhtplFuV+uTP4KP9UyKmKxpC1fCgkBw26BYvZ1HQZRTWRSsR0gZs6o5GhqUhQD3JDnnayrgMYecWAB5yea+EMk8LFSnbM5M924Qcy8c3aKs/KwNPiXz9n96RYRPUtVKcUHKQGEoC4HEpzzN20ygQq+VJJSd7ibhV6SALqDsdAbDN2BvcmZaqSrz05gCFcBJqJKRQ3IqFmOQyu7htColKcRcLJIMtyEgqJQkakWSfmq1yajaNYpRi0qU+koGzIa3e7/vp0ZwJ9mCqY4mzlUi4UGSXKhezEuHDWYJOR4jMAMPPWshIxaVFQIDSg5zZQPJh/wAwUwOHmJfeTBMFm4Akhnd2N3t74oRT21iKVJ88uU49FFYN0pDhiXdQHfFFeOSHfFLL3YSzYcROj5JJ6tNINY7GISKDMCFqBo5vk4GtyLQImY8u4xMtmdJoqURwkgEdLhOlzUjvAcjGikjyhaiFOSJd2UukJ/7baXF2MNXjEnjGKWAoABpZI4aiSxGd9AMgLmJ/ygbPiJbqBSARmvMUjMllosOUNwu0FKFXlMpQdhSmxdKSBzNjUGNwpPaYCPD4wVn4StQNroIAd0BizdP0tbZxdVsuab+ULHLhFu0ZHvEV5mMIpfES7upyAdWS2jAWJ1PKOzMdSpVWISmxBFPRUEXIJHRBFTwAUwslSQQpRXdwS2XKJ4p7OStiVrCwWpZLEM4U/f1CLkUqFChQoAUVwoCYsmwpT964sR4d4/5yvKsPLqVQZJUUOaCoLYEpyJDm8Aegba8bWzsM48oE5fqSBvS40Kk8CT85QjzHwl8P5+2ZkrCS5KJSStS5YJrmKVLQtSHUwCHYghL9LMjPz5KYPeAs4J2nhCchNA+slSB71RWjJYYl3ZGNoLLKpZFnA914tSsHOxmIEmSVKUu1ahYJGaj1Af7DWNz4eeASVrM+UUpUs8aCWqJ9JPXzHf239lbJl7M2diMQClc0SlKWpJcOkGmWnv8AaT2Rp1eNaG9zvDSp534OeNPE7NWvDMnE4aVNWhAWSlaUpWoCmYHswdiDnYgWj0vYvjo2fPYTFrwyjpOSyR2zEkoH0iNI+exKpzL2zhoMb6HOfVeCxKZmKUtCkrSqRLKVJIUkgqmEEEWIiDFrdann4cM9IUElSSTS5c5s47W6wcB/6fh5vFfxf+yXHoU/DrCiyMKxUbqBqubPzJJ5iMWQYrEHIT8PVYgsnK4N3u5y5dcPViyCpp0rQIAS7Epq0zcMQ3OGDDLLgowtwpiHBJL0jLJ2c52yhszDrBBUnCUsyXFykNTc/R55CIQ6rFqDHfy7tmjrINIZ87dxh1a7vPkAA3sARe7vlYkd4OhBdLkTAA6MLo9jcO7juD/+LuXKWQWRhySVAkixFkgHUnMHsgCTBVFSaZspYAaZSBmAxpA6PEMiTY8w5KwJ86kcAw6blxcBntln6RMWtnzZhBE3d1Pagk9rv1xQR7RUykXlMbMtnJLdHuceyKVSnDrwoJsLOX0GfJ4ubVw6lNTKRMYZLNn/APHUcz30Zmz1MoeTyW6IvSDUz+11DuGb2gO1LZYC8K9wkHIKs4PUzvq8PUVORXhnByI0ZYS40OQ+s2cdOGWoOqRKcqvdxSrpnr0trlEYwCkpcyJbkuRUS1gGTUb3JAFgXc0mxA5u5jWXhnNhYWZRqADXD27jreEsTHevC3cm1yCVDPUNYnUvlCGFmsCqRKFmAqcjJQGbdJSstQDd7M8jWvhMjDqpBAFVwLAJ6s1v80esaQoE8FiUoQlKlygXYBBAT1ADsi7LmBQcEEdReBU/ZYBBlyZRCrrBDKJubl73Uc9SrOowQwkgISGSEPcgZOc4pSeFChQAo8N8fv67hv4Cv9ce5R4Z4/f13DfwFf64qzB5oIfhMVup0uZ8mtMz7NQX/tEaojmEHsMZg+k/CAgqRT0ykucyElm97t3xnPGzikydnS5Mu2+WkZ3oR51RPPjCAfnQ3wc2kZ8uVNNyqShB+dLTSv8Az1HvjJeNfae8xUqVYiRISM8lzWWoEfNTLPfHRMh0ZcKOWVFpTIjDTIroLm0WJ+UV8PnHOdR7P4gR5vFfxR/9cuPQJuFUCpacOkqEx33jFQcmrOxsmxjz/wD9P63l4r+L9yJYjdz8OAtXweYQorqIVZVTpJpGbi98rRreYEvY/EojDIABYOuygoETFMDYsw7H7ImnSlqSkKwyVByaDMTwqJUDfIgpIP0orjChQVVh51k5Vgg6FKXI0L3A91uScKEsvyea9ZtW54RSlRGVwcr5DNktCE35MqCKsMgX9d6Endk/OLg96REfkMxgDh0cIZPHbUn0nAKiAM2Y2NodOwLJCxKmrUTdFbUsA2YDh0JHerQqB4vBhRKtxMqqBvMIHSAcZsOEKpZiBcDKAJE7NJUiqQgpS4BdyAClSbVcyTmcoIyNkykEKSgApds7OGLX1EChhwUfEThTwpSFsWN3apv+T3xf2OimoUTEXDVl3YAWN7a3LklRgBm2cGFlJMgzSApmmUM4NhcXLAPzIOjiliNnpUUk4RRNr72ljbO/F78iNWN/a5AIUUTVBN+BmHWQ7kjO3IagRSmMlSk7vFFz6N02Kk2LsHF+4HrgGcl7PDKPkqhwjh3uZCgRrY8ILv73jitm3JOFqyUTvSDUQCeqxcae+IEYZyWRi0FlKN3D5sBkSeVhfriaTOCeMIxim0IexHqk9bdo74An/JKEUKlyHNiQVqsWQlnqNglI0PRtnFVeyUhVsITdRJE0h3qPrXLt1CoMzWaJIfoY3mSCRkKQw6wOpn64tDDupApxI4WBKgRdSia3s4bPkWyJigl2dsdBAUqUZSkqdIExRNhYk1XNzm8GYBbMYLSQjEmqwMxikAgkkl8uAdbrHNTHYFFChQoAUA9vbKlTlp3mFTPYMFFIJDu4c5aW64ORSxuJmpVwSt4lhkpKTep7k6MNNc7QBn1+CuFDfAEFw54U2Lszte14Q8E8KUuMBLBe4KQOFnd252g0rGYhkncByLp3iTSeJr2fIZesOtueVYj5EdlSR6L3NRvVwtlq4yiAEI2LJTZOBYDQMM3JZg2cWZHghhJgKpmFlhRN3AJLWBJIvaCK8TPCQd0FGlyApIFV7OVdQGWuYaIU7TxFgcKXcD4xF8qiGcBg5DkOzRQQ/mNgv8NK+on+Uc/MXA/4aV9RP8oJ4LFTFPvJRl8uJKn55ZRbgChsvYcjDOJMtMsKuaQA552gfNnBMxZKsUQ+Qum5I4QA9m05jmHPwE2msSlCqdMTW7MHFiLdwU/YCdHiAgwrWVvMWpjSy2saXBIAByY9pEOSekkqxT9zGlQulWQunJ8j1iOJxktJKFYqYVuFXSpwKQckpHCzknrOTADk3HS1BRGKmCyRZJcVVMWpzJI6uAaVOIMnzXNl4sEsnKwbhJs2bO5Od8o6kU5zMYakluF6XJ6VjxXtlYC0cXipYb4XNGR6Ki9aXT6LZKDDPveOTdrS1DhxKgqj1FmoJrNVI1YFyG06oAkMwJKgVYw2bUgMQXSQNQMzo4zME5GzKVhW9nFvRUp0lwQxDaP7hAyXMSZoljEzitRY2LcKamuGFtUxoQIoBm15wBSneLQVAgUAcje9rZuXAYPYsqhKmhSiEzcQAom6gwTeluK7uRdjp1waxOFUoghZSBmAM+/NsvZ2xUGyZny6zZr9rjIi7EgnW2TRAypLxIuN9MPFZ0kEAE2Je+bOGsOfFEUhSVWGIxDhLuoEE0oKVFmAJL1MzOMmtBWRs9aVBRnKUA/Ccrl+b2Fg75ReaAM8ieGJ3s/IrNjqQLDP0rAcvb2ZjUEqG8nF6RYEXFIJSQX9HS3FrGgaOxRQBydtplikmdNJVmUhw4JbS3DmdT7DGHnhaQoZEOHtaJIQECihQoUAKB20F8YAnCWtrDN8/R/vKCMDdovW6TJChS+8zCXVUQ1+TaWMQFKVjlUn4UlRNA+LuklndOdwXAOTpze7/KypLjFJs7qCBSxDh9HFKj2GHEqBACsMMncciKSL+rkDkW0iIhdgo4TuBtSk5Py4j1DvMCIU3HGokYuWE8ggEgOwu/NQu3327LxSmPwlKk09IIBNRKSCAAagU2z9IcxDjKUczhhcEFhcXCn72uGzI0ctMyYyQk4Uqe5uzDhDDN3t7cngQ6jaTKAOJBKSoqAls6BSSDyYA8XXDUYpZNPlSaiaQNyxyquOwpvYM/MM9Cl1JClYUkqci9R04esJcDPuh0gqqQFqw1NRsnO4LBL65QKGU5XgFilrUshOKQLlIRuwpqjTSoPxMSP983g8IBTVTK1UnChl+kFBQyYnmqBSSXjXTUMQlqXLpANyCDdmZJZm1BiOdiFgfrSQygk+aBuXYWyyNzaJFpBQm+HqvURQxLjJxyfvIjh3lRpVhinpXzDO2TDv0vnAhCnG03Vi0kFmIlhjVVLSSodLiH+W7CH+WuogYtD8glBIuBfrdSQ3MjnCCVkXVhXA4QBwjiTm+mYtqYZu5igATg2Y1APk6TbsA58jFBcODntw4gObgmWki7aOPvi9hZakghaqi5LsBbQWgXIx0xJFc3DlLGqkkMxY09Qf3Rc2XMWQStaVOxFJBZ+sAf2+cAZnw98Pl7PmSkplJmbxKlElRS1JA0B5xmEeOucqwwiD2LUf+2GePBXnsN8xf+pMYTYW3lYWYZiKSopa5yZSFvbrQI9mz2aXHJUThq/q955U60TIZrhrRfQ9CHjkxBywQ+svR39DqPsMIeOPE/4IZA9KZkcj0MjpGbHjMmODupVlFVisZ1MOlkKvdysKI8NlicZoSgEoloIc0ndKSsFtXpa72JjJWVfLXNkdpfnfI2J8c2I/wYuW6S8+XQz6oQ8cuI/wQ+svUAj0ORB74yuK8YEyZS8uXwzROF1ZjTNgIl/STN+TldIKzXmEgetzAPW173hdV8tc2Lw/P0NHM8dU5JZWESk8itQN+1ManwA8O17RVOCpSZe6CCGUVPXvHdwGaj3x4rtrbPlM4zSEpJAcA2tZ49B8RihXjOyT98+MbRZpcElxKGjw37zKRaJkc3Rbqj1qFChR4x6ooF7RwtS33UtfDd+kWCwEi9rqZy9lrGpgpAjauFC5geQpfCBWF0sHNrF7Z25wAxOCJBCsPKcJ4QCCnohLMcgApSRbonSogckYBaQWkSklrAG10sR2Do5ZB75RTXgqlLKsGviJUfPZkhyOla4Aawdj1xOnZiSz4Yi5HxhZmSApnu/IjQnOIRDhglumvDySwYEHiYsVBIOWtnPRHOz17PHEdzLst0lJpLCu5INukQRrUqxciKkrDUqLYRT3c7wnpMnhJLEEFRYGwBsCQ80zZ6XSPJVNSHO8NhxEixuQVq7e5MCEsrBrSpxIkj0i1i5U5PJ2v2jO7xY2dspIS6pKJa9QkuNWu1+kr2nmYGK2eH/VF3DnzynccQA4udj3aXGikTCQ5FJ1Dv74FJIETcIpa3MmWRU1RLmkslRbnS47oLxnsXgklZJwyyXPEFqAN3dknU3y05tAo7D7KJF5UoKGTglgoKKvT9cnXUw9GDU1pEoKYpICrBwARpdgkZXHLKGysCBT8GIoSKfOEl0qSQOvMly7sc3iL8mCq+Gd1JUSJqs2S7h7gEM2RaBCSXgFkFJw8mksCkFxYAMedkpGQsByiYYOok7qWpNTC7luOpRL3zFutT5mK8vZ4S4ThixBfzhuxCgL3uR2CnkzsGywP/5CwNTCac25OxyFj/5Ank7OKltMkSglQ4rubXyyIqbsgvh8KlHRDP1n+/7HKBYlkpT5gvLCTKSVk6gF1dQbN9YJ4SepQdSCguzEg252igjmISZiioAsgZgHVcUPy3hWdg2T7uztU2Wbe+0ESWmKP7g+9cUPy5ruJvLo8WT9HNns/ODYHSNoyFmyNWugdX9Q9sJG0pBDhGX7g6rdrqAbr7Ydh9qEn4pQ/schlf3HlDRtss+4m5s1PE45jlmKsi2cKgcvHyAQCkOSA1INyooAtmagcnizhRLmJqCAxydKYlws2tIVSz6HOxb+zErQBWQiWVKSEJdLPwjW4hIlBMwsAOEZADVUSS5zrUmkilr6F3y7G98c/afRH3mAJ4UKFAooEbVp3gJlTVMl65YJOZNPu945wXgRtRSRMDzJySUiyHpYVdWd3+inrBhGVFy0KFe5xILZXSosGuys2DEvyhuIkoC3VKxJYWKCtQ4SlIBFgXYHUEO9nEcAlqKjvsSaAXztUKWFr5P9+kdXMQq+/wAQkpCXIBSCTwuQpLOSctIAdJky3p3OJFXC7WSCQHF7C720F8g3ZwQSVbnFF7nPO2Qqt3coZLxMqoHfYg3BYvS6b3JD3Zs4aDLUpIE7EuRSM/SCBd02yfkHV1CAOBEsAqMnEjVyLglwWvZ3Itm/ZB3CT3JSEKSEMkFQapnHDzFhfrgGmbLVff4gAO3K5UeT5ki/JPMOTk7OqZYmzuLiAKgwBchDAMwq6zYXOoBOAM+QipSt3iTxl2dnDFwCq6CTyYsQbQejPYmampQ389KqinJVANXLkHZ3ZoFIlJQCTucS1nORtYZKuyR295h2IlSwtStxiSu4KkpLEPSAC+RZ/fneOonoDL3uJKc7g2FNVwQ5s9mJ6so7NVLt53EBRFQIq9Ig5kMcqW5HvgYkgkIKW3WIbhXq5sLEvncuH0MRT0IUANzi7WcOktxJZwpy2fLokXaHrCVEHe4gVipnYJSkF3Gl0kd/LLkpaUusz5ygGABBNy5YsL5cg2vUKhm5QilSZWJAessKi4UeFSb5s9rsRlBvCYJMt6Xvm5fKAuGxUtBq30860qBKS7HJnyNn+8FjeDwu7DVKV84u3VFKJ2mK+Yn71xV/KUxwNwpibl2YOwLFPYW0D6hosk+cV8xP3riijaM1nO6y9Yf15Nn35tcQn/KExh5oi5GZ6L2VZJzSXI0uLkRANrznbyZXJ6gz1Nyyo4n5264araU5ywks5bjDtdnvnkO0HQ2mw+0FlYChLCSBktNTs7tVdJcM17HnEB07Qmhnkm7ZKJbov6GlR+qYJCFCilI0LJUoEMAzF8yc7Npa78+UM/afRH3mJ4g/afRH3mBGTwoUKBRQLx5O8ZM8yzSOGmoXKrtzLEc7QUgZtCcd5SJkpLpDpW1RuQSH0Zw3PsIIA5ePSuWmnGNwAk0Co2uo5U3/ANomRiDuys4klAKeLd3BYPUlrA1A9Qvo8OmTVAEb3D1VMAwBYPwkc7e0HshkpUx3E+RcMUAJariuSznokdYB7RAcOPclQxKqOJgJSbUh1XOYAFWVwzPDhiTmcQoJAKFHdMCqlRd8wwv3CHGYRnOkOSAegwpCnYZnip1s3t4tU2ojeSAXCbgOSdCGBGYbPOBCNU5VIPllnsd0GsLj/MDeCOzMalTo3u8ULuzGksRoxDEXinvyUsJ2HcdKwKbuOfJtdMi7i/gJqWArlqXd6G06hFBdgLPxXER5VTxEUiWCQxFsjzA7xBqAmIQVL+MkMlRKkkJJa/CpwabG5ziFIJmIuGxhBIsd2CPuZ7uImGIairFF1cQG7AKkqAADC4vkc3LRwT7BKp+HqcOQE9RUwLs+j8weqHKKvlZAFwLJzPEAeQsot/IkiEJnrZShijZIIBlMwLEHIk2UBHVbRBVbFi6rJCAWDlQHN6Ukdz9cSTZigSN9IDZuEuySkEK0DXHeLWu1Klkk77DlObAJLAXV/lH3HRiBPs1SisPiN46amoCXALAs2Tk+7SC8Ddml1EhUpSAOEIAdINwC2QztBKKUqrHGuz8Atzuu0Cp2FqcKwxVcs8xR0zqJs7Af8QWL7xTZ0BvauK9eIvZDXYXfRn4m55dUNpCkuQ5thifS6RDKAKu7iJHW75CLGA2ekKIMqgJNSSFKYlqXZ2dgB2QjMxb9GU12upyPRe7A88/94lMzEMOFD9eXb0u9ru2jwARhQMSvE6iX7C/RuOk3S1fI5WuQlE0irNr8n1gUjlTlFa0lLJDUq9ZwX9kL9p9EfeYRK6wzU688lPrzp9phftPoj7zAhPChQoFFAja11Hgw6gEgnem4AJLs2TA978oLwM2ildbiQJgpZ6wk3JBDGzMffAA8q42CMKZgFSy4JB6Wpq1d267WESyUrCqlIwqSxYg3chTCpnu5L/vG0NXKUhRKMGDcgKE1CVFjY3uHYHq7o7uFpBQMGiiwAE1LEFLGxAYAJSG5MwtEIQbkpyk4Xo3anLKm5cludusRMTMcEowu8DMCriBa3FcvY+yHLwRSARhEFX8RIyU6Q5z6KVdrcokOGKrKwqQFKIU60l0t0rZg1KFNs1c7gRHDsCAjCMQQQwAIPRHYQS/ac4fhpKk/Ey8M7EkpZPJsr3LudG1dohEtYLeRpLDSYnmGpe13UruOpuVwGBSllBAQopAUkFwLC3ImwDtdhyigtSiWFVjq3OAmKQUqUoIwuanKmCmz4jz5wegFNw6qlEYRKnUXVvEioVG5HcC3OIynEIYElGFBSKtGBsHJ5Mln/dHZDPJVAsE4WklJLBIUSEmoMzOHKgTo4bWHnCKCG8kSXuUiaBcKIDaHhu7jNtI4hCwXOEAGXxgJZQNTs4P/AOu2BDisIS5Iw3NRpSTcmogm3R55mrSH4rDgFJlJwzAMagkEWpIDc0snshsyQtlJ8kSUqU3xwBPS4nzAY9tzaH7lQpPkg6/Oo4XUp+31vpHVxAE2BChMNKJASpnKDxEAMCWF2NoLQEwUtSJvDhghNklQmhgnhHQ5sBoCyQHg2IoKxB3imzoDe1cVBhcTrNSbN0QMjY5FyQWIszA84tLPGu7cAvyuu8BFTlMR5RMsS6qMhw2spnAUm41OWgMBRGHnveYkhlWpFiXpu12sNHbKOLw2INTTQlzwsElhe10309kU5m0GY71YZR9FwSCAU2VcApUNc87CLidnzCn44lxZXELsL9NmzLdecQHZEieFAqmJKXuAkBw5sAzhgwzOR5wRitg8OpL1LKnyd7XPMnQgd0WYpSuuWveAhXBqlhex6nzY56GO/tPoj7zCVjEhYReo36tde6F+0+iPvMCE8KFCgUUB9ryEmYCZMyZw5pUQzF0gBwl31tBiBO01IrIUZrqQEml6QCVAHk7kl+SXyBiAoHCIdJOGm6XKlOLkCz3vn1Hui3OwiEFLSFqCOiUklmpLsTcus/VOrRX4AM8WygJtiSQOI0tmOl0c7DkYatCA5C8XkFWU2lr/ANjnaBBeRSyOLDTAXCQAotdyVC+gFyz6B4kGCl0j4PMbpEEqeoJUk1XN2Wbv1i4TDZq0AlD4mpyHDkuSlIvy4QfaTmYlTTMLviQ6iGcgAuDppeAI0YGWXJw83huHKiSbaPc8Ruf3oLbMkhMpIAUMyyukHJN4CEyiQfhZKSn1+ZLPysX6m5hyOz8YEpSjzq3UU1KF3FIuXvnmORigKxn8XISd4nyeYQVO4JDq4r9l+vPKNBGdnlO8W68V0nYPTq9JHRHby64jKNlSJZqAw82oAliSNei4OdwQ2mcSKkoQEr8nmlgUdJRKU1G5BLtmp86TlemI5M6Wpr4o1JuhROSwekksQzHlftEdkSpWY8oIZ3UBcpITkoPkRbJkjlAgw4KWQD5NODsGqUGNw5Yv6Rc9nKHzcHLBPwaaQTS4K2uU8VL2ucw+Su9kpcsB6cSkgB7ElNIJBBvmE3A5tq0PeWsPXiVVKtSXDgAgpZ006g5HrgQ7gsJLCk/BpqOIFySQFXvmX/5HdoRGcEtIpNWLU/72lWv1cs2PXBTYqU0EpM0urOb0shk4dv8AmBScqaYo8kD71xQG3Qz7ia3KkVZP0c2ez5PF/wDaKbOhP3rirL2UsMd/MJHM2LUs41sCDzeKwRp2uGPmVdluoaWa+Z5HlE+H2qVqCRKmBw7kMGdv+WLFvZDfyZMLPOVbNnFXaardza5wxWypmk9Yy72Bv0syS9mFsuUAVhRwR2KU5TEP7T6I+8w1eGUZgWFkJGaND15w79p9EfeYEZPChQoFFAba86WJjKxC5RpBKUuzAllZEDiseYsdGMwoAzsmdLWLYqZ0CtxWOEp6QJ0AvzvncQ7EbQlKlgeUKQECpS0hSeFwkOS/pKSe7kTBzcpepg/Ng/th8QhnZ+PQw+FzE0i/B0tcil7BKgW0PMAiVOJSw+EqsSCSkuVO1w1ruGFn0GUHXjiUAOwF7nr7YoM8vaSGBGJW1KTaWq9SixuGYuAOyOI2ghJvilqPSpKFZB9GBYkf8iNJHHgDsAMTjUVkeUrBCmKQkliSABloTpz7IPxxtYFACMWhKa/KVqQeEcJN19E5OWqB5ZREnHSwATjFm5UOGxDMzBLtme09QA0SJYGQAfkGh0CGcnYxCQpJxUypJ6QSXBIYCwYs4Ie2WYeEvakmuoYpQBc08RBsBZwS4Y9HmXuAY0kNCACSwc5lrlsniACYUVKMtOImFQU5seihgQ+QBfPO7wWwkgoSylFZd3P9/da+kTwooKc2YkTFBSgHQBcgaryij+S5LNvi1/TTr1tycd5gyRHKBygKAr8nyaSne2P76HD1ZFtKrHOwvaOzsDIUQ8xgNAtI0A7dHzzgpQOUKgcoYCgLTgJIDbx25qQTk2be7J47IwUlCwsTbh81pY1Pp32AYBhBOgcoVA5QBSWiUZiZm8Dp0C0sXBFxrnEsuclUw0kHhGRB1MWKByhkyYlIc2iNpKrCTZLCiOTNqAPOFBNNVRXgUVTVcz7TESpyvWV7TBaFHI7M38RvU1LYZnFYrEhXBSU2uVKfR7dj+6Izi8S4uGs91OBarXtA98aqFGN2dKaXR+o1q3f3IyCcditWyzClcjZn5td4b5fir9luNWbh37njYwmjF2OJ/F0fuMlPW7+5GM8uxVOfE+VSmKb9ebt7dYadoYq2fXxqy6r298bVoTRrdhifxdH7i3hbvx6GJG0MS2oPKs9b3fs7L5xGdpYrr+0VnG6aFGPd8Xn6Re4t5W78ehiTj8RxcStKeJXU9XFzfKGIx+Js6jndlLya+ub/AN6xuYUa+7I6U1nR+4yvK8vX9GFmbQxIIZRIa4qUC/a+UNO0cTa5zL8asrMRf3e/nvIUO64/mdH7hel5fx6GF/KGJfpKb5ynyD62u/PTrhkvaGKtUo53ZS8mD65u/ujewondcdKazo/cW9Ly9f0YRW0MQ4ZSiLPxqBHraw0bQxN+I5W4l52Z79sb2FE7qj+Z0fuF6Xl6/owStoYrRR71LAy+cdYkRj8Q11rfqUrl2nWNzCiRdkxtU1nR+4K1JfD1/RgU7TxWtX2ijp2c45+U8V+99or7/Z/do38KMu6ovOuUXvJel5fx6GETtLEVAErbnWrl284sSsXMKgCtZDjMk6xs44pLhjGqLsaNtNTWqfX/ALEzNWxL4fx6GQxOLmBZAWsDQAlsoUa5CAAwyhRhF2LMibeua5+pVbYV8C/vsf/Z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8199" name="Picture 13" descr="http://www.civicyouth.org/images/v6.i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60475"/>
            <a:ext cx="3657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Advertisement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800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A</a:t>
            </a:r>
            <a:r>
              <a:rPr lang="en-US" altLang="en-US" sz="3200" dirty="0" smtClean="0"/>
              <a:t> notice or announcement in a public medium promoting a product, service, or event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B7D2F105-8BE8-488C-8E34-57EFE7F918E9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Magazine Layouts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3200" dirty="0"/>
              <a:t>T</a:t>
            </a:r>
            <a:r>
              <a:rPr lang="en-US" altLang="en-US" sz="3200" dirty="0" smtClean="0"/>
              <a:t>he arrangement of graphics and copy in a magazine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endParaRPr lang="en-US" altLang="en-US" sz="320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EEB75256-FAAB-463B-9A0A-85FF2D55F4F2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245" name="Picture 2" descr="Magazine editorial layout by jeff0514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57912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841</TotalTime>
  <Words>272</Words>
  <Application>Microsoft Office PowerPoint</Application>
  <PresentationFormat>On-screen Show (4:3)</PresentationFormat>
  <Paragraphs>70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Graphic Design Layouts</vt:lpstr>
      <vt:lpstr>Business Card</vt:lpstr>
      <vt:lpstr>Letterhead</vt:lpstr>
      <vt:lpstr>Remember Consistency?</vt:lpstr>
      <vt:lpstr>Flyer</vt:lpstr>
      <vt:lpstr>Brochure</vt:lpstr>
      <vt:lpstr>Newsletter</vt:lpstr>
      <vt:lpstr>Advertisement</vt:lpstr>
      <vt:lpstr>Magazine Layouts </vt:lpstr>
      <vt:lpstr>Infographics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Publications</dc:title>
  <dc:creator>Bladen Crockett</dc:creator>
  <cp:lastModifiedBy>kmacdonald</cp:lastModifiedBy>
  <cp:revision>29</cp:revision>
  <cp:lastPrinted>1601-01-01T00:00:00Z</cp:lastPrinted>
  <dcterms:created xsi:type="dcterms:W3CDTF">2007-11-01T17:38:15Z</dcterms:created>
  <dcterms:modified xsi:type="dcterms:W3CDTF">2014-04-10T14:49:12Z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